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4" r:id="rId5"/>
    <p:sldId id="271" r:id="rId6"/>
    <p:sldId id="272" r:id="rId7"/>
    <p:sldId id="276" r:id="rId8"/>
    <p:sldId id="273" r:id="rId9"/>
    <p:sldId id="269" r:id="rId10"/>
    <p:sldId id="260" r:id="rId11"/>
    <p:sldId id="258" r:id="rId12"/>
    <p:sldId id="263" r:id="rId13"/>
    <p:sldId id="259" r:id="rId14"/>
    <p:sldId id="262" r:id="rId15"/>
    <p:sldId id="264" r:id="rId16"/>
    <p:sldId id="265" r:id="rId17"/>
    <p:sldId id="261" r:id="rId18"/>
    <p:sldId id="266" r:id="rId19"/>
    <p:sldId id="267" r:id="rId20"/>
    <p:sldId id="27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>
        <p:scale>
          <a:sx n="110" d="100"/>
          <a:sy n="110" d="100"/>
        </p:scale>
        <p:origin x="-197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B3F8-C4F2-4F14-86BD-C0824D7C74B0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00B0A-AB68-4952-A086-15A34CB9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7091"/>
            <a:ext cx="9144000" cy="972709"/>
          </a:xfrm>
        </p:spPr>
        <p:txBody>
          <a:bodyPr/>
          <a:lstStyle/>
          <a:p>
            <a:r>
              <a:rPr lang="en-US" dirty="0"/>
              <a:t>Image Editor 0.0.0.1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D49D72-EC75-44E7-9A4C-5BE82D724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978759"/>
            <a:ext cx="6010275" cy="5772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043701A-9599-47D3-9849-55675E5FC0C1}"/>
              </a:ext>
            </a:extLst>
          </p:cNvPr>
          <p:cNvSpPr/>
          <p:nvPr/>
        </p:nvSpPr>
        <p:spPr>
          <a:xfrm>
            <a:off x="4138433" y="1536740"/>
            <a:ext cx="456407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4"/>
                </a:solidFill>
                <a:effectLst/>
                <a:latin typeface="Brush Script MT" panose="03060802040406070304" pitchFamily="66" charset="0"/>
              </a:rPr>
              <a:t>Photo Editor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B1511-A66C-40EF-9069-35AFF41409D7}"/>
              </a:ext>
            </a:extLst>
          </p:cNvPr>
          <p:cNvSpPr/>
          <p:nvPr/>
        </p:nvSpPr>
        <p:spPr>
          <a:xfrm>
            <a:off x="7338856" y="2408408"/>
            <a:ext cx="1255472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4"/>
                </a:solidFill>
                <a:effectLst/>
                <a:latin typeface="Brush Script MT" panose="03060802040406070304" pitchFamily="66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0077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>
            <a:off x="7529669" y="568869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4569" y="15955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64962" y="174793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42714" y="192832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93696" y="189410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977672" y="207450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41770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42382" y="222855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03027" y="2395049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15462" y="256611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518571" y="2727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99907" y="290512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518570" y="30544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503017" y="3206815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401243" y="339220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730307" y="3381842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364630" y="338475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259660" y="354008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259660" y="3712376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851708" y="369991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32343" y="369682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329704" y="3844348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17672" y="4041217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77269" y="4024741"/>
            <a:ext cx="83976" cy="8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8403"/>
          </a:xfrm>
        </p:spPr>
        <p:txBody>
          <a:bodyPr>
            <a:normAutofit/>
          </a:bodyPr>
          <a:lstStyle/>
          <a:p>
            <a:r>
              <a:rPr lang="en-US" dirty="0"/>
              <a:t>Image View – General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2" y="768403"/>
            <a:ext cx="8558947" cy="5698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88570" y="245701"/>
            <a:ext cx="1327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ImageTitleTextBox</a:t>
            </a:r>
          </a:p>
        </p:txBody>
      </p:sp>
      <p:cxnSp>
        <p:nvCxnSpPr>
          <p:cNvPr id="8" name="Curved Connector 7"/>
          <p:cNvCxnSpPr>
            <a:stCxn id="6" idx="1"/>
            <a:endCxn id="13" idx="0"/>
          </p:cNvCxnSpPr>
          <p:nvPr/>
        </p:nvCxnSpPr>
        <p:spPr>
          <a:xfrm rot="10800000" flipV="1">
            <a:off x="7226558" y="384201"/>
            <a:ext cx="1962013" cy="12113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22309" y="421524"/>
            <a:ext cx="12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ImageSizeTextBox</a:t>
            </a:r>
          </a:p>
        </p:txBody>
      </p:sp>
      <p:cxnSp>
        <p:nvCxnSpPr>
          <p:cNvPr id="10" name="Curved Connector 9"/>
          <p:cNvCxnSpPr>
            <a:stCxn id="9" idx="1"/>
            <a:endCxn id="15" idx="0"/>
          </p:cNvCxnSpPr>
          <p:nvPr/>
        </p:nvCxnSpPr>
        <p:spPr>
          <a:xfrm rot="10800000" flipV="1">
            <a:off x="7406951" y="560023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00061" y="601917"/>
            <a:ext cx="1436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ImageWidthTextBox</a:t>
            </a:r>
          </a:p>
        </p:txBody>
      </p:sp>
      <p:cxnSp>
        <p:nvCxnSpPr>
          <p:cNvPr id="18" name="Curved Connector 17"/>
          <p:cNvCxnSpPr>
            <a:stCxn id="17" idx="1"/>
            <a:endCxn id="19" idx="0"/>
          </p:cNvCxnSpPr>
          <p:nvPr/>
        </p:nvCxnSpPr>
        <p:spPr>
          <a:xfrm rot="10800000" flipV="1">
            <a:off x="7484703" y="740416"/>
            <a:ext cx="1915359" cy="11879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66590" y="755674"/>
            <a:ext cx="1463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ImageHeightTextBox</a:t>
            </a:r>
          </a:p>
        </p:txBody>
      </p:sp>
      <p:cxnSp>
        <p:nvCxnSpPr>
          <p:cNvPr id="21" name="Curved Connector 20"/>
          <p:cNvCxnSpPr>
            <a:stCxn id="20" idx="1"/>
            <a:endCxn id="22" idx="0"/>
          </p:cNvCxnSpPr>
          <p:nvPr/>
        </p:nvCxnSpPr>
        <p:spPr>
          <a:xfrm rot="10800000" flipV="1">
            <a:off x="7935684" y="894174"/>
            <a:ext cx="1630906" cy="9999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83092" y="922267"/>
            <a:ext cx="1769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ImageOrientationTextBox</a:t>
            </a:r>
          </a:p>
        </p:txBody>
      </p:sp>
      <p:cxnSp>
        <p:nvCxnSpPr>
          <p:cNvPr id="25" name="Curved Connector 24"/>
          <p:cNvCxnSpPr>
            <a:stCxn id="24" idx="1"/>
            <a:endCxn id="26" idx="0"/>
          </p:cNvCxnSpPr>
          <p:nvPr/>
        </p:nvCxnSpPr>
        <p:spPr>
          <a:xfrm rot="10800000" flipV="1">
            <a:off x="8019660" y="1060767"/>
            <a:ext cx="1663432" cy="10137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17778" y="1118208"/>
            <a:ext cx="1351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ImageXResTextBox</a:t>
            </a:r>
          </a:p>
        </p:txBody>
      </p:sp>
      <p:cxnSp>
        <p:nvCxnSpPr>
          <p:cNvPr id="29" name="Curved Connector 28"/>
          <p:cNvCxnSpPr>
            <a:stCxn id="28" idx="1"/>
            <a:endCxn id="30" idx="6"/>
          </p:cNvCxnSpPr>
          <p:nvPr/>
        </p:nvCxnSpPr>
        <p:spPr>
          <a:xfrm rot="10800000" flipV="1">
            <a:off x="7725746" y="1256707"/>
            <a:ext cx="1892032" cy="10138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645770" y="1286164"/>
            <a:ext cx="1346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ImageYResTextBox</a:t>
            </a:r>
          </a:p>
        </p:txBody>
      </p:sp>
      <p:cxnSp>
        <p:nvCxnSpPr>
          <p:cNvPr id="34" name="Curved Connector 33"/>
          <p:cNvCxnSpPr>
            <a:stCxn id="33" idx="1"/>
            <a:endCxn id="35" idx="6"/>
          </p:cNvCxnSpPr>
          <p:nvPr/>
        </p:nvCxnSpPr>
        <p:spPr>
          <a:xfrm rot="10800000" flipV="1">
            <a:off x="8526358" y="1424663"/>
            <a:ext cx="1119412" cy="845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767066" y="1547422"/>
            <a:ext cx="1657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ImageDateTimeTextBox</a:t>
            </a:r>
          </a:p>
        </p:txBody>
      </p:sp>
      <p:cxnSp>
        <p:nvCxnSpPr>
          <p:cNvPr id="39" name="Curved Connector 38"/>
          <p:cNvCxnSpPr>
            <a:stCxn id="38" idx="1"/>
            <a:endCxn id="40" idx="6"/>
          </p:cNvCxnSpPr>
          <p:nvPr/>
        </p:nvCxnSpPr>
        <p:spPr>
          <a:xfrm rot="10800000" flipV="1">
            <a:off x="8587004" y="1685921"/>
            <a:ext cx="1180063" cy="7511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82289" y="1847602"/>
            <a:ext cx="1737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ChangeDateTimeTextBox</a:t>
            </a:r>
          </a:p>
        </p:txBody>
      </p:sp>
      <p:cxnSp>
        <p:nvCxnSpPr>
          <p:cNvPr id="44" name="Curved Connector 43"/>
          <p:cNvCxnSpPr>
            <a:stCxn id="43" idx="1"/>
            <a:endCxn id="45" idx="6"/>
          </p:cNvCxnSpPr>
          <p:nvPr/>
        </p:nvCxnSpPr>
        <p:spPr>
          <a:xfrm rot="10800000" flipV="1">
            <a:off x="8599439" y="1986101"/>
            <a:ext cx="1282851" cy="6219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968864" y="2165015"/>
            <a:ext cx="176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OriginalDateTimeTextBox</a:t>
            </a:r>
          </a:p>
        </p:txBody>
      </p:sp>
      <p:cxnSp>
        <p:nvCxnSpPr>
          <p:cNvPr id="48" name="Curved Connector 47"/>
          <p:cNvCxnSpPr>
            <a:stCxn id="47" idx="1"/>
            <a:endCxn id="49" idx="6"/>
          </p:cNvCxnSpPr>
          <p:nvPr/>
        </p:nvCxnSpPr>
        <p:spPr>
          <a:xfrm rot="10800000" flipV="1">
            <a:off x="8602548" y="2303514"/>
            <a:ext cx="1366317" cy="4663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992588" y="2467422"/>
            <a:ext cx="181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DigitizedDateTimeTextBox</a:t>
            </a:r>
          </a:p>
        </p:txBody>
      </p:sp>
      <p:cxnSp>
        <p:nvCxnSpPr>
          <p:cNvPr id="52" name="Curved Connector 51"/>
          <p:cNvCxnSpPr>
            <a:stCxn id="51" idx="1"/>
            <a:endCxn id="53" idx="6"/>
          </p:cNvCxnSpPr>
          <p:nvPr/>
        </p:nvCxnSpPr>
        <p:spPr>
          <a:xfrm rot="10800000" flipV="1">
            <a:off x="8583884" y="2605922"/>
            <a:ext cx="1408705" cy="341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034688" y="2699797"/>
            <a:ext cx="1330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CompTypeTextBox</a:t>
            </a:r>
          </a:p>
        </p:txBody>
      </p:sp>
      <p:cxnSp>
        <p:nvCxnSpPr>
          <p:cNvPr id="56" name="Curved Connector 55"/>
          <p:cNvCxnSpPr>
            <a:stCxn id="55" idx="1"/>
            <a:endCxn id="57" idx="6"/>
          </p:cNvCxnSpPr>
          <p:nvPr/>
        </p:nvCxnSpPr>
        <p:spPr>
          <a:xfrm rot="10800000" flipV="1">
            <a:off x="8602546" y="2838297"/>
            <a:ext cx="1432142" cy="258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019135" y="2908183"/>
            <a:ext cx="152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DataPrecisionTextBox</a:t>
            </a:r>
          </a:p>
        </p:txBody>
      </p:sp>
      <p:cxnSp>
        <p:nvCxnSpPr>
          <p:cNvPr id="59" name="Curved Connector 58"/>
          <p:cNvCxnSpPr>
            <a:stCxn id="58" idx="1"/>
            <a:endCxn id="60" idx="6"/>
          </p:cNvCxnSpPr>
          <p:nvPr/>
        </p:nvCxnSpPr>
        <p:spPr>
          <a:xfrm rot="10800000" flipV="1">
            <a:off x="8586993" y="3046683"/>
            <a:ext cx="1432142" cy="202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83426" y="316011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ExifVersionTextBox</a:t>
            </a:r>
          </a:p>
        </p:txBody>
      </p:sp>
      <p:cxnSp>
        <p:nvCxnSpPr>
          <p:cNvPr id="62" name="Curved Connector 61"/>
          <p:cNvCxnSpPr>
            <a:stCxn id="61" idx="1"/>
            <a:endCxn id="63" idx="1"/>
          </p:cNvCxnSpPr>
          <p:nvPr/>
        </p:nvCxnSpPr>
        <p:spPr>
          <a:xfrm rot="10800000" flipV="1">
            <a:off x="7413542" y="3298610"/>
            <a:ext cx="1569885" cy="1058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311495" y="3237862"/>
            <a:ext cx="1660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ExifImageWidthTextBox</a:t>
            </a:r>
          </a:p>
        </p:txBody>
      </p:sp>
      <p:cxnSp>
        <p:nvCxnSpPr>
          <p:cNvPr id="67" name="Curved Connector 66"/>
          <p:cNvCxnSpPr>
            <a:stCxn id="66" idx="1"/>
            <a:endCxn id="68" idx="6"/>
          </p:cNvCxnSpPr>
          <p:nvPr/>
        </p:nvCxnSpPr>
        <p:spPr>
          <a:xfrm rot="10800000" flipV="1">
            <a:off x="7814283" y="3376362"/>
            <a:ext cx="2497212" cy="47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107844" y="3368488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ExifImageHeightTextBox</a:t>
            </a:r>
          </a:p>
        </p:txBody>
      </p:sp>
      <p:cxnSp>
        <p:nvCxnSpPr>
          <p:cNvPr id="72" name="Curved Connector 71"/>
          <p:cNvCxnSpPr>
            <a:stCxn id="71" idx="1"/>
            <a:endCxn id="73" idx="4"/>
          </p:cNvCxnSpPr>
          <p:nvPr/>
        </p:nvCxnSpPr>
        <p:spPr>
          <a:xfrm rot="10800000">
            <a:off x="8406618" y="3468732"/>
            <a:ext cx="701226" cy="382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330157" y="3508450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ComponentConfigTextBox</a:t>
            </a:r>
          </a:p>
        </p:txBody>
      </p:sp>
      <p:cxnSp>
        <p:nvCxnSpPr>
          <p:cNvPr id="77" name="Curved Connector 76"/>
          <p:cNvCxnSpPr>
            <a:stCxn id="76" idx="1"/>
            <a:endCxn id="78" idx="4"/>
          </p:cNvCxnSpPr>
          <p:nvPr/>
        </p:nvCxnSpPr>
        <p:spPr>
          <a:xfrm rot="10800000">
            <a:off x="8301649" y="3624056"/>
            <a:ext cx="2028509" cy="22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17646" y="3623523"/>
            <a:ext cx="1424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SubSecTimeTextBox</a:t>
            </a:r>
          </a:p>
        </p:txBody>
      </p:sp>
      <p:cxnSp>
        <p:nvCxnSpPr>
          <p:cNvPr id="82" name="Curved Connector 81"/>
          <p:cNvCxnSpPr>
            <a:stCxn id="81" idx="1"/>
            <a:endCxn id="83" idx="6"/>
          </p:cNvCxnSpPr>
          <p:nvPr/>
        </p:nvCxnSpPr>
        <p:spPr>
          <a:xfrm rot="10800000">
            <a:off x="8343636" y="3754365"/>
            <a:ext cx="674010" cy="76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57673" y="3719937"/>
            <a:ext cx="1626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DigSubSecTimeTextBox</a:t>
            </a:r>
          </a:p>
        </p:txBody>
      </p:sp>
      <p:cxnSp>
        <p:nvCxnSpPr>
          <p:cNvPr id="86" name="Curved Connector 85"/>
          <p:cNvCxnSpPr>
            <a:stCxn id="85" idx="1"/>
            <a:endCxn id="87" idx="4"/>
          </p:cNvCxnSpPr>
          <p:nvPr/>
        </p:nvCxnSpPr>
        <p:spPr>
          <a:xfrm rot="10800000">
            <a:off x="7893697" y="3783893"/>
            <a:ext cx="2563977" cy="74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27449" y="3822585"/>
            <a:ext cx="1687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OrigSubSecTimeTextBox</a:t>
            </a:r>
          </a:p>
        </p:txBody>
      </p:sp>
      <p:cxnSp>
        <p:nvCxnSpPr>
          <p:cNvPr id="90" name="Curved Connector 89"/>
          <p:cNvCxnSpPr>
            <a:stCxn id="89" idx="1"/>
            <a:endCxn id="91" idx="4"/>
          </p:cNvCxnSpPr>
          <p:nvPr/>
        </p:nvCxnSpPr>
        <p:spPr>
          <a:xfrm rot="10800000">
            <a:off x="7474331" y="3780803"/>
            <a:ext cx="1453118" cy="1802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488773" y="3928323"/>
            <a:ext cx="136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ColorSpaceTextBox</a:t>
            </a:r>
          </a:p>
        </p:txBody>
      </p:sp>
      <p:cxnSp>
        <p:nvCxnSpPr>
          <p:cNvPr id="94" name="Curved Connector 93"/>
          <p:cNvCxnSpPr>
            <a:stCxn id="93" idx="1"/>
            <a:endCxn id="95" idx="4"/>
          </p:cNvCxnSpPr>
          <p:nvPr/>
        </p:nvCxnSpPr>
        <p:spPr>
          <a:xfrm rot="10800000">
            <a:off x="7371693" y="3928323"/>
            <a:ext cx="3117081" cy="138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498105" y="4114930"/>
            <a:ext cx="131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SaturationTextBox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07494" y="4179980"/>
            <a:ext cx="2364268" cy="12982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Curved Connector 97"/>
          <p:cNvCxnSpPr>
            <a:stCxn id="97" idx="1"/>
            <a:endCxn id="99" idx="4"/>
          </p:cNvCxnSpPr>
          <p:nvPr/>
        </p:nvCxnSpPr>
        <p:spPr>
          <a:xfrm rot="10800000">
            <a:off x="8259661" y="4125192"/>
            <a:ext cx="2238445" cy="1282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274169" y="4301547"/>
            <a:ext cx="119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ContrastTextBox</a:t>
            </a:r>
          </a:p>
        </p:txBody>
      </p:sp>
      <p:cxnSp>
        <p:nvCxnSpPr>
          <p:cNvPr id="103" name="Curved Connector 102"/>
          <p:cNvCxnSpPr>
            <a:stCxn id="102" idx="1"/>
            <a:endCxn id="104" idx="4"/>
          </p:cNvCxnSpPr>
          <p:nvPr/>
        </p:nvCxnSpPr>
        <p:spPr>
          <a:xfrm rot="10800000">
            <a:off x="7419257" y="4108717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2556747">
            <a:off x="7010913" y="4659030"/>
            <a:ext cx="113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info.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426569" y="5965505"/>
            <a:ext cx="1576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UserCommentTextBox</a:t>
            </a:r>
          </a:p>
        </p:txBody>
      </p:sp>
      <p:cxnSp>
        <p:nvCxnSpPr>
          <p:cNvPr id="109" name="Curved Connector 108"/>
          <p:cNvCxnSpPr>
            <a:stCxn id="108" idx="1"/>
            <a:endCxn id="107" idx="4"/>
          </p:cNvCxnSpPr>
          <p:nvPr/>
        </p:nvCxnSpPr>
        <p:spPr>
          <a:xfrm rot="10800000">
            <a:off x="7571657" y="5772675"/>
            <a:ext cx="2854912" cy="33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5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5110"/>
          </a:xfrm>
        </p:spPr>
        <p:txBody>
          <a:bodyPr>
            <a:normAutofit/>
          </a:bodyPr>
          <a:lstStyle/>
          <a:p>
            <a:r>
              <a:rPr lang="en-US" dirty="0"/>
              <a:t>Image View – Basic Hardware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9" y="765110"/>
            <a:ext cx="8909771" cy="59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2"/>
          </a:xfrm>
        </p:spPr>
        <p:txBody>
          <a:bodyPr/>
          <a:lstStyle/>
          <a:p>
            <a:r>
              <a:rPr lang="en-US" dirty="0"/>
              <a:t>Image View – Add-on Hardware Data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" y="801202"/>
            <a:ext cx="8855588" cy="58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5272"/>
          </a:xfrm>
        </p:spPr>
        <p:txBody>
          <a:bodyPr/>
          <a:lstStyle/>
          <a:p>
            <a:r>
              <a:rPr lang="en-US" dirty="0"/>
              <a:t>Image View – Geographical Data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9" y="695272"/>
            <a:ext cx="9015930" cy="60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13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3CAAA4F3-2912-732F-48CC-03C772CCAA8A}"/>
              </a:ext>
            </a:extLst>
          </p:cNvPr>
          <p:cNvSpPr/>
          <p:nvPr/>
        </p:nvSpPr>
        <p:spPr>
          <a:xfrm>
            <a:off x="8005314" y="1627330"/>
            <a:ext cx="112143" cy="117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8216"/>
          </a:xfrm>
        </p:spPr>
        <p:txBody>
          <a:bodyPr/>
          <a:lstStyle/>
          <a:p>
            <a:r>
              <a:rPr lang="en-US" dirty="0"/>
              <a:t>Image View – Actor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" y="736797"/>
            <a:ext cx="8909286" cy="5929542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BAD01AC3-ABEB-5F9C-30C1-BD497274D873}"/>
              </a:ext>
            </a:extLst>
          </p:cNvPr>
          <p:cNvSpPr txBox="1"/>
          <p:nvPr/>
        </p:nvSpPr>
        <p:spPr>
          <a:xfrm>
            <a:off x="9351034" y="679716"/>
            <a:ext cx="165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ActiveArtistsComboBox</a:t>
            </a:r>
            <a:endParaRPr lang="sv-SE" dirty="0"/>
          </a:p>
        </p:txBody>
      </p:sp>
      <p:cxnSp>
        <p:nvCxnSpPr>
          <p:cNvPr id="6" name="Koppling: böjd 5">
            <a:extLst>
              <a:ext uri="{FF2B5EF4-FFF2-40B4-BE49-F238E27FC236}">
                <a16:creationId xmlns:a16="http://schemas.microsoft.com/office/drawing/2014/main" id="{BDDEB4C4-FAF0-693F-4B63-70343629D86D}"/>
              </a:ext>
            </a:extLst>
          </p:cNvPr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8061386" y="818216"/>
            <a:ext cx="1289648" cy="809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6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1201"/>
          </a:xfrm>
        </p:spPr>
        <p:txBody>
          <a:bodyPr>
            <a:normAutofit/>
          </a:bodyPr>
          <a:lstStyle/>
          <a:p>
            <a:r>
              <a:rPr lang="en-US" dirty="0"/>
              <a:t>Image View – Actor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727782"/>
            <a:ext cx="9020949" cy="60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0532"/>
          </a:xfrm>
        </p:spPr>
        <p:txBody>
          <a:bodyPr/>
          <a:lstStyle/>
          <a:p>
            <a:r>
              <a:rPr lang="en-US" dirty="0"/>
              <a:t>Image View – Actor Data Mode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0" y="732500"/>
            <a:ext cx="9084475" cy="603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6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4320"/>
          </a:xfrm>
        </p:spPr>
        <p:txBody>
          <a:bodyPr/>
          <a:lstStyle/>
          <a:p>
            <a:r>
              <a:rPr lang="en-US" dirty="0"/>
              <a:t>Image View – Event Data Mode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" y="714991"/>
            <a:ext cx="9137550" cy="60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2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9863"/>
          </a:xfrm>
        </p:spPr>
        <p:txBody>
          <a:bodyPr/>
          <a:lstStyle/>
          <a:p>
            <a:r>
              <a:rPr lang="en-US" dirty="0"/>
              <a:t>Image View – Event Data Mode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" y="704293"/>
            <a:ext cx="9100189" cy="60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5846"/>
          </a:xfrm>
        </p:spPr>
        <p:txBody>
          <a:bodyPr/>
          <a:lstStyle/>
          <a:p>
            <a:r>
              <a:rPr lang="en-US" dirty="0"/>
              <a:t>Sorting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" y="746449"/>
            <a:ext cx="9076211" cy="60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8388" cy="6414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921638" y="1610119"/>
            <a:ext cx="83185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/>
          <p:cNvSpPr/>
          <p:nvPr/>
        </p:nvSpPr>
        <p:spPr>
          <a:xfrm>
            <a:off x="6680497" y="3116726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 mode</a:t>
            </a:r>
          </a:p>
        </p:txBody>
      </p:sp>
      <p:sp>
        <p:nvSpPr>
          <p:cNvPr id="14" name="Oval 13"/>
          <p:cNvSpPr/>
          <p:nvPr/>
        </p:nvSpPr>
        <p:spPr>
          <a:xfrm>
            <a:off x="6920444" y="2285035"/>
            <a:ext cx="83185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Oval 14"/>
          <p:cNvSpPr/>
          <p:nvPr/>
        </p:nvSpPr>
        <p:spPr>
          <a:xfrm>
            <a:off x="8519935" y="692352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Mode</a:t>
            </a:r>
          </a:p>
        </p:txBody>
      </p:sp>
      <p:sp>
        <p:nvSpPr>
          <p:cNvPr id="16" name="Oval 15"/>
          <p:cNvSpPr/>
          <p:nvPr/>
        </p:nvSpPr>
        <p:spPr>
          <a:xfrm>
            <a:off x="8519935" y="1338852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Data Mode</a:t>
            </a:r>
          </a:p>
        </p:txBody>
      </p:sp>
      <p:sp>
        <p:nvSpPr>
          <p:cNvPr id="17" name="Oval 16"/>
          <p:cNvSpPr/>
          <p:nvPr/>
        </p:nvSpPr>
        <p:spPr>
          <a:xfrm>
            <a:off x="8519935" y="1951540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Geographical Data Mode</a:t>
            </a:r>
          </a:p>
        </p:txBody>
      </p:sp>
      <p:sp>
        <p:nvSpPr>
          <p:cNvPr id="18" name="Oval 17"/>
          <p:cNvSpPr/>
          <p:nvPr/>
        </p:nvSpPr>
        <p:spPr>
          <a:xfrm>
            <a:off x="8519935" y="2549078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Mode</a:t>
            </a:r>
          </a:p>
        </p:txBody>
      </p:sp>
      <p:sp>
        <p:nvSpPr>
          <p:cNvPr id="39" name="Oval 38"/>
          <p:cNvSpPr/>
          <p:nvPr/>
        </p:nvSpPr>
        <p:spPr>
          <a:xfrm>
            <a:off x="10521632" y="3112539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Edit Mode</a:t>
            </a:r>
          </a:p>
        </p:txBody>
      </p:sp>
      <p:sp>
        <p:nvSpPr>
          <p:cNvPr id="40" name="Oval 39"/>
          <p:cNvSpPr/>
          <p:nvPr/>
        </p:nvSpPr>
        <p:spPr>
          <a:xfrm>
            <a:off x="10539387" y="2549078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Actor Data Edit Mode</a:t>
            </a:r>
          </a:p>
        </p:txBody>
      </p:sp>
      <p:sp>
        <p:nvSpPr>
          <p:cNvPr id="42" name="Oval 41"/>
          <p:cNvSpPr/>
          <p:nvPr/>
        </p:nvSpPr>
        <p:spPr>
          <a:xfrm>
            <a:off x="10539386" y="1336294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HW Data Edit Mode</a:t>
            </a:r>
          </a:p>
        </p:txBody>
      </p:sp>
      <p:sp>
        <p:nvSpPr>
          <p:cNvPr id="43" name="Oval 42"/>
          <p:cNvSpPr/>
          <p:nvPr/>
        </p:nvSpPr>
        <p:spPr>
          <a:xfrm>
            <a:off x="10539385" y="691207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Data Edit Mode</a:t>
            </a:r>
          </a:p>
        </p:txBody>
      </p:sp>
      <p:sp>
        <p:nvSpPr>
          <p:cNvPr id="44" name="Oval 43"/>
          <p:cNvSpPr/>
          <p:nvPr/>
        </p:nvSpPr>
        <p:spPr>
          <a:xfrm>
            <a:off x="6680496" y="3736359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 Edit mode</a:t>
            </a:r>
          </a:p>
        </p:txBody>
      </p:sp>
      <p:sp>
        <p:nvSpPr>
          <p:cNvPr id="45" name="Oval 44"/>
          <p:cNvSpPr/>
          <p:nvPr/>
        </p:nvSpPr>
        <p:spPr>
          <a:xfrm>
            <a:off x="8318630" y="3736662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Grayscale</a:t>
            </a:r>
          </a:p>
        </p:txBody>
      </p:sp>
      <p:sp>
        <p:nvSpPr>
          <p:cNvPr id="46" name="Oval 45"/>
          <p:cNvSpPr/>
          <p:nvPr/>
        </p:nvSpPr>
        <p:spPr>
          <a:xfrm>
            <a:off x="8314787" y="4165687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Gaussian</a:t>
            </a:r>
          </a:p>
        </p:txBody>
      </p:sp>
      <p:sp>
        <p:nvSpPr>
          <p:cNvPr id="47" name="Oval 46"/>
          <p:cNvSpPr/>
          <p:nvPr/>
        </p:nvSpPr>
        <p:spPr>
          <a:xfrm>
            <a:off x="8318628" y="4594712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RGB-</a:t>
            </a:r>
            <a:r>
              <a:rPr lang="en-US" sz="1200" dirty="0" err="1">
                <a:solidFill>
                  <a:schemeClr val="tx1"/>
                </a:solidFill>
              </a:rPr>
              <a:t>enh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Oval 47"/>
          <p:cNvSpPr/>
          <p:nvPr/>
        </p:nvSpPr>
        <p:spPr>
          <a:xfrm>
            <a:off x="8314786" y="5023737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9" name="Oval 48"/>
          <p:cNvSpPr/>
          <p:nvPr/>
        </p:nvSpPr>
        <p:spPr>
          <a:xfrm>
            <a:off x="5962051" y="4218085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 changes</a:t>
            </a:r>
          </a:p>
        </p:txBody>
      </p:sp>
      <p:sp>
        <p:nvSpPr>
          <p:cNvPr id="50" name="Oval 49"/>
          <p:cNvSpPr/>
          <p:nvPr/>
        </p:nvSpPr>
        <p:spPr>
          <a:xfrm>
            <a:off x="6680495" y="5188231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1" name="Oval 50"/>
          <p:cNvSpPr/>
          <p:nvPr/>
        </p:nvSpPr>
        <p:spPr>
          <a:xfrm>
            <a:off x="5173353" y="4227055"/>
            <a:ext cx="748801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Discard changes</a:t>
            </a:r>
          </a:p>
        </p:txBody>
      </p:sp>
      <p:cxnSp>
        <p:nvCxnSpPr>
          <p:cNvPr id="53" name="Curved Connector 52"/>
          <p:cNvCxnSpPr>
            <a:cxnSpLocks/>
            <a:stCxn id="4" idx="4"/>
            <a:endCxn id="14" idx="0"/>
          </p:cNvCxnSpPr>
          <p:nvPr/>
        </p:nvCxnSpPr>
        <p:spPr>
          <a:xfrm rot="5400000">
            <a:off x="7183930" y="2131397"/>
            <a:ext cx="306082" cy="11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cxnSpLocks/>
            <a:stCxn id="14" idx="4"/>
            <a:endCxn id="5" idx="0"/>
          </p:cNvCxnSpPr>
          <p:nvPr/>
        </p:nvCxnSpPr>
        <p:spPr>
          <a:xfrm rot="16200000" flipH="1">
            <a:off x="7105500" y="2884743"/>
            <a:ext cx="462857" cy="11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" idx="4"/>
            <a:endCxn id="44" idx="0"/>
          </p:cNvCxnSpPr>
          <p:nvPr/>
        </p:nvCxnSpPr>
        <p:spPr>
          <a:xfrm rot="5400000">
            <a:off x="7212083" y="3610959"/>
            <a:ext cx="250799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7"/>
            <a:endCxn id="15" idx="2"/>
          </p:cNvCxnSpPr>
          <p:nvPr/>
        </p:nvCxnSpPr>
        <p:spPr>
          <a:xfrm rot="5400000" flipH="1" flipV="1">
            <a:off x="7014002" y="1664808"/>
            <a:ext cx="2293971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7"/>
            <a:endCxn id="16" idx="2"/>
          </p:cNvCxnSpPr>
          <p:nvPr/>
        </p:nvCxnSpPr>
        <p:spPr>
          <a:xfrm rot="5400000" flipH="1" flipV="1">
            <a:off x="7337252" y="1988058"/>
            <a:ext cx="1647471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7"/>
            <a:endCxn id="17" idx="2"/>
          </p:cNvCxnSpPr>
          <p:nvPr/>
        </p:nvCxnSpPr>
        <p:spPr>
          <a:xfrm rot="5400000" flipH="1" flipV="1">
            <a:off x="7643596" y="2294402"/>
            <a:ext cx="1034783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7"/>
            <a:endCxn id="18" idx="2"/>
          </p:cNvCxnSpPr>
          <p:nvPr/>
        </p:nvCxnSpPr>
        <p:spPr>
          <a:xfrm rot="5400000" flipH="1" flipV="1">
            <a:off x="7942365" y="2593171"/>
            <a:ext cx="437245" cy="717895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5" idx="6"/>
            <a:endCxn id="19" idx="2"/>
          </p:cNvCxnSpPr>
          <p:nvPr/>
        </p:nvCxnSpPr>
        <p:spPr>
          <a:xfrm flipV="1">
            <a:off x="7994466" y="3296956"/>
            <a:ext cx="507713" cy="4187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44" idx="6"/>
            <a:endCxn id="45" idx="2"/>
          </p:cNvCxnSpPr>
          <p:nvPr/>
        </p:nvCxnSpPr>
        <p:spPr>
          <a:xfrm>
            <a:off x="7994465" y="3920776"/>
            <a:ext cx="324165" cy="303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4" idx="5"/>
            <a:endCxn id="46" idx="2"/>
          </p:cNvCxnSpPr>
          <p:nvPr/>
        </p:nvCxnSpPr>
        <p:spPr>
          <a:xfrm rot="16200000" flipH="1">
            <a:off x="7908951" y="3944267"/>
            <a:ext cx="298925" cy="512748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4" idx="5"/>
            <a:endCxn id="47" idx="2"/>
          </p:cNvCxnSpPr>
          <p:nvPr/>
        </p:nvCxnSpPr>
        <p:spPr>
          <a:xfrm rot="16200000" flipH="1">
            <a:off x="7696358" y="4156859"/>
            <a:ext cx="727950" cy="516589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44" idx="5"/>
            <a:endCxn id="48" idx="2"/>
          </p:cNvCxnSpPr>
          <p:nvPr/>
        </p:nvCxnSpPr>
        <p:spPr>
          <a:xfrm rot="16200000" flipH="1">
            <a:off x="7479925" y="4373292"/>
            <a:ext cx="1156975" cy="512747"/>
          </a:xfrm>
          <a:prstGeom prst="curved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44" idx="0"/>
          </p:cNvCxnSpPr>
          <p:nvPr/>
        </p:nvCxnSpPr>
        <p:spPr>
          <a:xfrm flipH="1">
            <a:off x="7337481" y="3485560"/>
            <a:ext cx="1" cy="250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15" idx="6"/>
            <a:endCxn id="43" idx="2"/>
          </p:cNvCxnSpPr>
          <p:nvPr/>
        </p:nvCxnSpPr>
        <p:spPr>
          <a:xfrm flipV="1">
            <a:off x="9833904" y="875624"/>
            <a:ext cx="705481" cy="1145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16" idx="6"/>
            <a:endCxn id="42" idx="2"/>
          </p:cNvCxnSpPr>
          <p:nvPr/>
        </p:nvCxnSpPr>
        <p:spPr>
          <a:xfrm flipV="1">
            <a:off x="9833904" y="1520711"/>
            <a:ext cx="705482" cy="2558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17" idx="6"/>
            <a:endCxn id="41" idx="2"/>
          </p:cNvCxnSpPr>
          <p:nvPr/>
        </p:nvCxnSpPr>
        <p:spPr>
          <a:xfrm>
            <a:off x="9833904" y="2135957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8" idx="6"/>
            <a:endCxn id="40" idx="2"/>
          </p:cNvCxnSpPr>
          <p:nvPr/>
        </p:nvCxnSpPr>
        <p:spPr>
          <a:xfrm>
            <a:off x="9833904" y="2733495"/>
            <a:ext cx="705483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19" idx="6"/>
            <a:endCxn id="39" idx="2"/>
          </p:cNvCxnSpPr>
          <p:nvPr/>
        </p:nvCxnSpPr>
        <p:spPr>
          <a:xfrm>
            <a:off x="9816148" y="3296956"/>
            <a:ext cx="705484" cy="12700"/>
          </a:xfrm>
          <a:prstGeom prst="curved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502179" y="3112539"/>
            <a:ext cx="1313969" cy="368834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 Data Mode</a:t>
            </a:r>
          </a:p>
        </p:txBody>
      </p:sp>
      <p:sp>
        <p:nvSpPr>
          <p:cNvPr id="35" name="Flowchart: Magnetic Disk 34">
            <a:hlinkClick r:id="rId2" action="ppaction://hlinksldjump"/>
          </p:cNvPr>
          <p:cNvSpPr/>
          <p:nvPr/>
        </p:nvSpPr>
        <p:spPr>
          <a:xfrm>
            <a:off x="10424775" y="2866709"/>
            <a:ext cx="291006" cy="3775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/>
          <p:cNvCxnSpPr>
            <a:stCxn id="5" idx="2"/>
            <a:endCxn id="51" idx="0"/>
          </p:cNvCxnSpPr>
          <p:nvPr/>
        </p:nvCxnSpPr>
        <p:spPr>
          <a:xfrm rot="10800000" flipV="1">
            <a:off x="5547755" y="3301143"/>
            <a:ext cx="1132743" cy="9259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5" idx="2"/>
            <a:endCxn id="49" idx="0"/>
          </p:cNvCxnSpPr>
          <p:nvPr/>
        </p:nvCxnSpPr>
        <p:spPr>
          <a:xfrm rot="10800000" flipV="1">
            <a:off x="6336453" y="3301143"/>
            <a:ext cx="344045" cy="91694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44" idx="2"/>
            <a:endCxn id="51" idx="0"/>
          </p:cNvCxnSpPr>
          <p:nvPr/>
        </p:nvCxnSpPr>
        <p:spPr>
          <a:xfrm rot="10800000" flipV="1">
            <a:off x="5547754" y="3920775"/>
            <a:ext cx="1132742" cy="3062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44" idx="2"/>
            <a:endCxn id="49" idx="0"/>
          </p:cNvCxnSpPr>
          <p:nvPr/>
        </p:nvCxnSpPr>
        <p:spPr>
          <a:xfrm rot="10800000" flipV="1">
            <a:off x="6336452" y="3920775"/>
            <a:ext cx="344044" cy="29730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cxnSpLocks/>
            <a:stCxn id="44" idx="4"/>
            <a:endCxn id="50" idx="0"/>
          </p:cNvCxnSpPr>
          <p:nvPr/>
        </p:nvCxnSpPr>
        <p:spPr>
          <a:xfrm rot="5400000">
            <a:off x="6795962" y="4646712"/>
            <a:ext cx="108303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cxnSpLocks/>
            <a:stCxn id="51" idx="4"/>
            <a:endCxn id="50" idx="0"/>
          </p:cNvCxnSpPr>
          <p:nvPr/>
        </p:nvCxnSpPr>
        <p:spPr>
          <a:xfrm rot="16200000" flipH="1">
            <a:off x="6146446" y="3997197"/>
            <a:ext cx="592342" cy="17897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cxnSpLocks/>
            <a:stCxn id="49" idx="4"/>
            <a:endCxn id="50" idx="0"/>
          </p:cNvCxnSpPr>
          <p:nvPr/>
        </p:nvCxnSpPr>
        <p:spPr>
          <a:xfrm rot="16200000" flipH="1">
            <a:off x="6536310" y="4387061"/>
            <a:ext cx="601312" cy="1001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328726" y="2733495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Edit User Data</a:t>
            </a:r>
          </a:p>
        </p:txBody>
      </p:sp>
      <p:cxnSp>
        <p:nvCxnSpPr>
          <p:cNvPr id="6" name="Curved Connector 5"/>
          <p:cNvCxnSpPr>
            <a:stCxn id="15" idx="7"/>
            <a:endCxn id="20" idx="1"/>
          </p:cNvCxnSpPr>
          <p:nvPr/>
        </p:nvCxnSpPr>
        <p:spPr>
          <a:xfrm rot="5400000" flipH="1" flipV="1">
            <a:off x="9785665" y="512407"/>
            <a:ext cx="89772" cy="378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0" idx="3"/>
            <a:endCxn id="43" idx="1"/>
          </p:cNvCxnSpPr>
          <p:nvPr/>
        </p:nvCxnSpPr>
        <p:spPr>
          <a:xfrm>
            <a:off x="10242461" y="656594"/>
            <a:ext cx="489350" cy="8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>
            <a:hlinkClick r:id="rId3" action="ppaction://hlinksldjump"/>
          </p:cNvPr>
          <p:cNvSpPr/>
          <p:nvPr/>
        </p:nvSpPr>
        <p:spPr>
          <a:xfrm>
            <a:off x="10019624" y="499071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952648" y="44528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4" name="Folded Corner 23">
            <a:hlinkClick r:id="rId3" action="ppaction://hlinksldjump"/>
          </p:cNvPr>
          <p:cNvSpPr/>
          <p:nvPr/>
        </p:nvSpPr>
        <p:spPr>
          <a:xfrm>
            <a:off x="10019623" y="1176947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urved Connector 53"/>
          <p:cNvCxnSpPr>
            <a:stCxn id="16" idx="7"/>
            <a:endCxn id="24" idx="1"/>
          </p:cNvCxnSpPr>
          <p:nvPr/>
        </p:nvCxnSpPr>
        <p:spPr>
          <a:xfrm rot="5400000" flipH="1" flipV="1">
            <a:off x="9801352" y="1174596"/>
            <a:ext cx="58396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4" idx="3"/>
            <a:endCxn id="42" idx="1"/>
          </p:cNvCxnSpPr>
          <p:nvPr/>
        </p:nvCxnSpPr>
        <p:spPr>
          <a:xfrm>
            <a:off x="10242460" y="1334470"/>
            <a:ext cx="489352" cy="558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49735" y="112315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27" name="Folded Corner 26">
            <a:hlinkClick r:id="rId3" action="ppaction://hlinksldjump"/>
          </p:cNvPr>
          <p:cNvSpPr/>
          <p:nvPr/>
        </p:nvSpPr>
        <p:spPr>
          <a:xfrm>
            <a:off x="10019623" y="1773997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urved Connector 61"/>
          <p:cNvCxnSpPr>
            <a:stCxn id="17" idx="7"/>
            <a:endCxn id="27" idx="1"/>
          </p:cNvCxnSpPr>
          <p:nvPr/>
        </p:nvCxnSpPr>
        <p:spPr>
          <a:xfrm rot="5400000" flipH="1" flipV="1">
            <a:off x="9793533" y="1779465"/>
            <a:ext cx="74034" cy="3781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7" idx="3"/>
            <a:endCxn id="41" idx="1"/>
          </p:cNvCxnSpPr>
          <p:nvPr/>
        </p:nvCxnSpPr>
        <p:spPr>
          <a:xfrm>
            <a:off x="10242460" y="1931520"/>
            <a:ext cx="489353" cy="740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52647" y="1720209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0" name="Folded Corner 29">
            <a:hlinkClick r:id="rId3" action="ppaction://hlinksldjump"/>
          </p:cNvPr>
          <p:cNvSpPr/>
          <p:nvPr/>
        </p:nvSpPr>
        <p:spPr>
          <a:xfrm>
            <a:off x="9848336" y="2317835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urved Connector 69"/>
          <p:cNvCxnSpPr>
            <a:stCxn id="18" idx="7"/>
            <a:endCxn id="30" idx="1"/>
          </p:cNvCxnSpPr>
          <p:nvPr/>
        </p:nvCxnSpPr>
        <p:spPr>
          <a:xfrm rot="5400000" flipH="1" flipV="1">
            <a:off x="9681040" y="2435796"/>
            <a:ext cx="127734" cy="20685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cxnSpLocks/>
            <a:stCxn id="30" idx="3"/>
            <a:endCxn id="37" idx="2"/>
          </p:cNvCxnSpPr>
          <p:nvPr/>
        </p:nvCxnSpPr>
        <p:spPr>
          <a:xfrm flipV="1">
            <a:off x="10071173" y="2469877"/>
            <a:ext cx="352063" cy="5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cxnSpLocks/>
            <a:stCxn id="37" idx="4"/>
            <a:endCxn id="40" idx="0"/>
          </p:cNvCxnSpPr>
          <p:nvPr/>
        </p:nvCxnSpPr>
        <p:spPr>
          <a:xfrm>
            <a:off x="10714242" y="2469877"/>
            <a:ext cx="482130" cy="792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0369723" y="2258566"/>
            <a:ext cx="670376" cy="400110"/>
            <a:chOff x="7011778" y="2983976"/>
            <a:chExt cx="670376" cy="400110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7065291" y="3006488"/>
              <a:ext cx="291006" cy="37759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hlinkClick r:id="rId4" action="ppaction://hlinksldjump"/>
            </p:cNvPr>
            <p:cNvSpPr txBox="1"/>
            <p:nvPr/>
          </p:nvSpPr>
          <p:spPr>
            <a:xfrm>
              <a:off x="7011778" y="2983976"/>
              <a:ext cx="670376" cy="40011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Actor</a:t>
              </a:r>
            </a:p>
            <a:p>
              <a:r>
                <a:rPr lang="en-US" sz="1000" dirty="0"/>
                <a:t>Database</a:t>
              </a:r>
            </a:p>
          </p:txBody>
        </p:sp>
      </p:grpSp>
      <p:sp>
        <p:nvSpPr>
          <p:cNvPr id="33" name="Folded Corner 32">
            <a:hlinkClick r:id="rId3" action="ppaction://hlinksldjump"/>
          </p:cNvPr>
          <p:cNvSpPr/>
          <p:nvPr/>
        </p:nvSpPr>
        <p:spPr>
          <a:xfrm>
            <a:off x="9866257" y="2900948"/>
            <a:ext cx="222837" cy="3150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urved Connector 81"/>
          <p:cNvCxnSpPr>
            <a:stCxn id="19" idx="7"/>
            <a:endCxn id="33" idx="1"/>
          </p:cNvCxnSpPr>
          <p:nvPr/>
        </p:nvCxnSpPr>
        <p:spPr>
          <a:xfrm rot="5400000" flipH="1" flipV="1">
            <a:off x="9690948" y="2991245"/>
            <a:ext cx="108082" cy="2425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cxnSpLocks/>
            <a:stCxn id="33" idx="3"/>
            <a:endCxn id="35" idx="2"/>
          </p:cNvCxnSpPr>
          <p:nvPr/>
        </p:nvCxnSpPr>
        <p:spPr>
          <a:xfrm flipV="1">
            <a:off x="10089094" y="3055508"/>
            <a:ext cx="335681" cy="2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cxnSpLocks/>
            <a:stCxn id="35" idx="4"/>
            <a:endCxn id="39" idx="0"/>
          </p:cNvCxnSpPr>
          <p:nvPr/>
        </p:nvCxnSpPr>
        <p:spPr>
          <a:xfrm>
            <a:off x="10715781" y="3055508"/>
            <a:ext cx="462836" cy="57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411757" y="2770631"/>
            <a:ext cx="670376" cy="40011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Event</a:t>
            </a:r>
          </a:p>
          <a:p>
            <a:r>
              <a:rPr lang="en-US" sz="1000" dirty="0"/>
              <a:t>Database</a:t>
            </a:r>
          </a:p>
        </p:txBody>
      </p:sp>
      <p:cxnSp>
        <p:nvCxnSpPr>
          <p:cNvPr id="3" name="Curved Connector 54">
            <a:extLst>
              <a:ext uri="{FF2B5EF4-FFF2-40B4-BE49-F238E27FC236}">
                <a16:creationId xmlns:a16="http://schemas.microsoft.com/office/drawing/2014/main" id="{D18FE4B4-744B-1EBF-98CB-C70911651621}"/>
              </a:ext>
            </a:extLst>
          </p:cNvPr>
          <p:cNvCxnSpPr>
            <a:cxnSpLocks/>
            <a:stCxn id="14" idx="2"/>
            <a:endCxn id="114" idx="0"/>
          </p:cNvCxnSpPr>
          <p:nvPr/>
        </p:nvCxnSpPr>
        <p:spPr>
          <a:xfrm rot="10800000" flipV="1">
            <a:off x="5985712" y="2469451"/>
            <a:ext cx="934733" cy="2640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54">
            <a:extLst>
              <a:ext uri="{FF2B5EF4-FFF2-40B4-BE49-F238E27FC236}">
                <a16:creationId xmlns:a16="http://schemas.microsoft.com/office/drawing/2014/main" id="{B7F029D2-7C9A-F195-0A12-94B95877CC2D}"/>
              </a:ext>
            </a:extLst>
          </p:cNvPr>
          <p:cNvCxnSpPr>
            <a:cxnSpLocks/>
            <a:stCxn id="114" idx="4"/>
            <a:endCxn id="5" idx="2"/>
          </p:cNvCxnSpPr>
          <p:nvPr/>
        </p:nvCxnSpPr>
        <p:spPr>
          <a:xfrm rot="16200000" flipH="1">
            <a:off x="6233697" y="2854343"/>
            <a:ext cx="198814" cy="694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90649" y="284422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81360" y="229068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</a:t>
            </a:r>
          </a:p>
          <a:p>
            <a:r>
              <a:rPr lang="en-US" sz="1000" dirty="0"/>
              <a:t>Metadata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0539387" y="1951540"/>
            <a:ext cx="1313969" cy="3688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 Data Edit Mode</a:t>
            </a:r>
          </a:p>
        </p:txBody>
      </p:sp>
      <p:sp>
        <p:nvSpPr>
          <p:cNvPr id="81" name="Flowchart: Magnetic Disk 80">
            <a:hlinkClick r:id="rId5" action="ppaction://hlinksldjump"/>
            <a:extLst>
              <a:ext uri="{FF2B5EF4-FFF2-40B4-BE49-F238E27FC236}">
                <a16:creationId xmlns:a16="http://schemas.microsoft.com/office/drawing/2014/main" id="{CDFBE1FE-9DDF-43EE-BCFB-117625038055}"/>
              </a:ext>
            </a:extLst>
          </p:cNvPr>
          <p:cNvSpPr/>
          <p:nvPr/>
        </p:nvSpPr>
        <p:spPr>
          <a:xfrm>
            <a:off x="6187933" y="2237317"/>
            <a:ext cx="291006" cy="3775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B9FD35-C52D-4019-AA85-E41B04DAE2A7}"/>
              </a:ext>
            </a:extLst>
          </p:cNvPr>
          <p:cNvSpPr txBox="1"/>
          <p:nvPr/>
        </p:nvSpPr>
        <p:spPr>
          <a:xfrm>
            <a:off x="6233907" y="2133865"/>
            <a:ext cx="428322" cy="400110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User</a:t>
            </a:r>
          </a:p>
          <a:p>
            <a:r>
              <a:rPr lang="en-US" sz="1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2453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882F5A-EA40-E1DB-D1F2-341F639B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65121" cy="739056"/>
          </a:xfrm>
        </p:spPr>
        <p:txBody>
          <a:bodyPr/>
          <a:lstStyle/>
          <a:p>
            <a:r>
              <a:rPr lang="sv-SE" dirty="0" err="1"/>
              <a:t>Restoring</a:t>
            </a:r>
            <a:r>
              <a:rPr lang="sv-SE" dirty="0"/>
              <a:t> Mode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6D23165B-4303-0515-9342-84CC9BDAC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6" y="767922"/>
            <a:ext cx="8942995" cy="58992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0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816151" cy="773210"/>
          </a:xfrm>
        </p:spPr>
        <p:txBody>
          <a:bodyPr/>
          <a:lstStyle/>
          <a:p>
            <a:r>
              <a:rPr lang="en-US" dirty="0"/>
              <a:t>Notations to invoke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620" y="867747"/>
            <a:ext cx="5094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saving a file with the same name we actually delete the file and save the loaded image with the same name.</a:t>
            </a:r>
          </a:p>
          <a:p>
            <a:r>
              <a:rPr lang="en-US" dirty="0"/>
              <a:t>When moving a file we actually save the file with the same name in the new directory and then delete the file at the original location.</a:t>
            </a:r>
          </a:p>
          <a:p>
            <a:r>
              <a:rPr lang="en-US" dirty="0"/>
              <a:t>Deletion of a file is handled by:</a:t>
            </a:r>
          </a:p>
          <a:p>
            <a:r>
              <a:rPr lang="en-US" i="1" noProof="1"/>
              <a:t>if(File.Exists(filepath))</a:t>
            </a:r>
          </a:p>
          <a:p>
            <a:r>
              <a:rPr lang="en-US" i="1" noProof="1"/>
              <a:t>{</a:t>
            </a:r>
          </a:p>
          <a:p>
            <a:r>
              <a:rPr lang="en-US" i="1" noProof="1"/>
              <a:t>    try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File.Delete(filepath);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    catch (Exception err)</a:t>
            </a:r>
          </a:p>
          <a:p>
            <a:r>
              <a:rPr lang="en-US" i="1" noProof="1"/>
              <a:t>    {</a:t>
            </a:r>
          </a:p>
          <a:p>
            <a:r>
              <a:rPr lang="en-US" i="1" noProof="1"/>
              <a:t>        // Do something</a:t>
            </a:r>
          </a:p>
          <a:p>
            <a:r>
              <a:rPr lang="en-US" i="1" noProof="1"/>
              <a:t>    }</a:t>
            </a:r>
          </a:p>
          <a:p>
            <a:r>
              <a:rPr lang="en-US" i="1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59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45BDE891-C1F9-DFE1-A21B-BA9385A6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9" y="297353"/>
            <a:ext cx="2305372" cy="197195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91C43CAC-2325-158C-5D3E-9DC962F8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37" y="297353"/>
            <a:ext cx="1886213" cy="1390844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919BB0C5-F83C-2670-863F-E5977BFFD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626" y="297353"/>
            <a:ext cx="195289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E062-30E1-47CA-9BE6-A140C7A5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" y="55409"/>
            <a:ext cx="2465439" cy="726256"/>
          </a:xfrm>
        </p:spPr>
        <p:txBody>
          <a:bodyPr>
            <a:norm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0A3721C-7DC4-40E4-B5A1-6F5C8E4AFFEE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2B63-8097-4DC0-8A25-DEE41AB0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77532"/>
            <a:ext cx="3999271" cy="807372"/>
          </a:xfrm>
        </p:spPr>
        <p:txBody>
          <a:bodyPr/>
          <a:lstStyle/>
          <a:p>
            <a:r>
              <a:rPr lang="en-US" dirty="0"/>
              <a:t>Image Metadata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063BD36-20D7-4D78-A9FA-6EB6FF1583E4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48AB-1ED4-44FB-AD62-3B6E9D7B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" y="70157"/>
            <a:ext cx="2657168" cy="792623"/>
          </a:xfrm>
        </p:spPr>
        <p:txBody>
          <a:bodyPr/>
          <a:lstStyle/>
          <a:p>
            <a:r>
              <a:rPr lang="en-US" dirty="0"/>
              <a:t>Actor 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DE3AA53-FEA4-47A5-83B9-E1DE3B86A8D2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 descr="En bild som visar text, kvitto, skärmbild, nummer&#10;&#10;Automatiskt genererad beskrivning">
            <a:extLst>
              <a:ext uri="{FF2B5EF4-FFF2-40B4-BE49-F238E27FC236}">
                <a16:creationId xmlns:a16="http://schemas.microsoft.com/office/drawing/2014/main" id="{28B87CAD-C2A1-64DE-3B04-32BB4CC77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48" y="0"/>
            <a:ext cx="2420903" cy="6858000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B49F021B-E2F1-33B8-BC4D-9ACC64213631}"/>
              </a:ext>
            </a:extLst>
          </p:cNvPr>
          <p:cNvSpPr txBox="1"/>
          <p:nvPr/>
        </p:nvSpPr>
        <p:spPr>
          <a:xfrm>
            <a:off x="7495953" y="0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ActiveArtistComboBox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8" name="Koppling: böjd 7">
            <a:extLst>
              <a:ext uri="{FF2B5EF4-FFF2-40B4-BE49-F238E27FC236}">
                <a16:creationId xmlns:a16="http://schemas.microsoft.com/office/drawing/2014/main" id="{B479FA44-597A-1E2B-80E0-03CD84CCC42D}"/>
              </a:ext>
            </a:extLst>
          </p:cNvPr>
          <p:cNvCxnSpPr>
            <a:stCxn id="6" idx="1"/>
          </p:cNvCxnSpPr>
          <p:nvPr/>
        </p:nvCxnSpPr>
        <p:spPr>
          <a:xfrm flipH="1">
            <a:off x="6905847" y="123111"/>
            <a:ext cx="590106" cy="1161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EA5B82BB-89E7-CE19-8AE1-E6A60A337370}"/>
              </a:ext>
            </a:extLst>
          </p:cNvPr>
          <p:cNvSpPr txBox="1"/>
          <p:nvPr/>
        </p:nvSpPr>
        <p:spPr>
          <a:xfrm>
            <a:off x="3432733" y="-6988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ArtistLabel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" name="Koppling: böjd 7">
            <a:extLst>
              <a:ext uri="{FF2B5EF4-FFF2-40B4-BE49-F238E27FC236}">
                <a16:creationId xmlns:a16="http://schemas.microsoft.com/office/drawing/2014/main" id="{923369BD-32FA-0D0F-6DAD-D7113C1162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176847" y="116123"/>
            <a:ext cx="767293" cy="1231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FD5A19D1-D258-E4A6-3AC1-0CB1165E8CCB}"/>
              </a:ext>
            </a:extLst>
          </p:cNvPr>
          <p:cNvSpPr txBox="1"/>
          <p:nvPr/>
        </p:nvSpPr>
        <p:spPr>
          <a:xfrm>
            <a:off x="7495953" y="144375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ArtistIdentityEnterTextBox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4" name="Koppling: böjd 7">
            <a:extLst>
              <a:ext uri="{FF2B5EF4-FFF2-40B4-BE49-F238E27FC236}">
                <a16:creationId xmlns:a16="http://schemas.microsoft.com/office/drawing/2014/main" id="{82ACBAF9-5BCD-84AA-EA7F-449186CC60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905847" y="267486"/>
            <a:ext cx="590106" cy="144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E2F168D2-4610-5EB7-BE5F-12CB9537C379}"/>
              </a:ext>
            </a:extLst>
          </p:cNvPr>
          <p:cNvSpPr txBox="1"/>
          <p:nvPr/>
        </p:nvSpPr>
        <p:spPr>
          <a:xfrm>
            <a:off x="7495953" y="274474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AddNewNameButton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7" name="Koppling: böjd 7">
            <a:extLst>
              <a:ext uri="{FF2B5EF4-FFF2-40B4-BE49-F238E27FC236}">
                <a16:creationId xmlns:a16="http://schemas.microsoft.com/office/drawing/2014/main" id="{47A1EC43-D73A-0131-AB19-50EB375B834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969642" y="397585"/>
            <a:ext cx="526311" cy="1513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19">
            <a:extLst>
              <a:ext uri="{FF2B5EF4-FFF2-40B4-BE49-F238E27FC236}">
                <a16:creationId xmlns:a16="http://schemas.microsoft.com/office/drawing/2014/main" id="{0EEF167D-0A32-3A7A-7F07-43D882912BB6}"/>
              </a:ext>
            </a:extLst>
          </p:cNvPr>
          <p:cNvSpPr txBox="1"/>
          <p:nvPr/>
        </p:nvSpPr>
        <p:spPr>
          <a:xfrm>
            <a:off x="7504813" y="402265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SelNameTypeTextBox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" name="Koppling: böjd 7">
            <a:extLst>
              <a:ext uri="{FF2B5EF4-FFF2-40B4-BE49-F238E27FC236}">
                <a16:creationId xmlns:a16="http://schemas.microsoft.com/office/drawing/2014/main" id="{E4C5CEEA-71D1-E6CA-64A6-59F6544943BD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71930" y="525376"/>
            <a:ext cx="832883" cy="753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D5D4D34F-07CD-E7A4-8717-076E6C7E5BA7}"/>
              </a:ext>
            </a:extLst>
          </p:cNvPr>
          <p:cNvSpPr txBox="1"/>
          <p:nvPr/>
        </p:nvSpPr>
        <p:spPr>
          <a:xfrm>
            <a:off x="3192676" y="127426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NameTypeComboBox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" name="Koppling: böjd 7">
            <a:extLst>
              <a:ext uri="{FF2B5EF4-FFF2-40B4-BE49-F238E27FC236}">
                <a16:creationId xmlns:a16="http://schemas.microsoft.com/office/drawing/2014/main" id="{8E44DEAE-FAA5-3185-6340-3EB530B4DB2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507460" y="250537"/>
            <a:ext cx="446758" cy="3119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ruta 25">
            <a:extLst>
              <a:ext uri="{FF2B5EF4-FFF2-40B4-BE49-F238E27FC236}">
                <a16:creationId xmlns:a16="http://schemas.microsoft.com/office/drawing/2014/main" id="{5900C7F4-41FE-980F-12EA-C87283ECCA3D}"/>
              </a:ext>
            </a:extLst>
          </p:cNvPr>
          <p:cNvSpPr txBox="1"/>
          <p:nvPr/>
        </p:nvSpPr>
        <p:spPr>
          <a:xfrm>
            <a:off x="2805508" y="29828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ActorContactTypeComboBox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7" name="Koppling: böjd 7">
            <a:extLst>
              <a:ext uri="{FF2B5EF4-FFF2-40B4-BE49-F238E27FC236}">
                <a16:creationId xmlns:a16="http://schemas.microsoft.com/office/drawing/2014/main" id="{AB42F4F4-893F-CB82-9B54-05413B9FF68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498600" y="421393"/>
            <a:ext cx="455618" cy="346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74AA9FAE-ABB9-9A6A-EE17-BE22F151B529}"/>
              </a:ext>
            </a:extLst>
          </p:cNvPr>
          <p:cNvSpPr txBox="1"/>
          <p:nvPr/>
        </p:nvSpPr>
        <p:spPr>
          <a:xfrm>
            <a:off x="7499496" y="517250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AddContactButton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0" name="Koppling: böjd 7">
            <a:extLst>
              <a:ext uri="{FF2B5EF4-FFF2-40B4-BE49-F238E27FC236}">
                <a16:creationId xmlns:a16="http://schemas.microsoft.com/office/drawing/2014/main" id="{DD5018A8-8B62-209E-EE57-79164EAB45EA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45067" y="640361"/>
            <a:ext cx="454429" cy="834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003668FB-A61A-FD58-A0D1-03ECC3E5F155}"/>
              </a:ext>
            </a:extLst>
          </p:cNvPr>
          <p:cNvSpPr txBox="1"/>
          <p:nvPr/>
        </p:nvSpPr>
        <p:spPr>
          <a:xfrm>
            <a:off x="7508356" y="645041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SelContactTypeTextBox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2" name="Koppling: böjd 7">
            <a:extLst>
              <a:ext uri="{FF2B5EF4-FFF2-40B4-BE49-F238E27FC236}">
                <a16:creationId xmlns:a16="http://schemas.microsoft.com/office/drawing/2014/main" id="{BD706DFF-7D52-2E98-B8EF-0E82EC909AA2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671930" y="768152"/>
            <a:ext cx="836426" cy="3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ruta 34">
            <a:extLst>
              <a:ext uri="{FF2B5EF4-FFF2-40B4-BE49-F238E27FC236}">
                <a16:creationId xmlns:a16="http://schemas.microsoft.com/office/drawing/2014/main" id="{E82EB7E1-F12A-317D-1ED5-AA33D0D94B93}"/>
              </a:ext>
            </a:extLst>
          </p:cNvPr>
          <p:cNvSpPr txBox="1"/>
          <p:nvPr/>
        </p:nvSpPr>
        <p:spPr>
          <a:xfrm>
            <a:off x="3465591" y="518556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BirthDataLabel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6" name="Koppling: böjd 7">
            <a:extLst>
              <a:ext uri="{FF2B5EF4-FFF2-40B4-BE49-F238E27FC236}">
                <a16:creationId xmlns:a16="http://schemas.microsoft.com/office/drawing/2014/main" id="{1EAF301F-4F66-243A-4ED3-B9E488DD37D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424508" y="641667"/>
            <a:ext cx="549419" cy="2859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DDEAE7AC-F351-4091-C0EC-A3B41614A83B}"/>
              </a:ext>
            </a:extLst>
          </p:cNvPr>
          <p:cNvSpPr txBox="1"/>
          <p:nvPr/>
        </p:nvSpPr>
        <p:spPr>
          <a:xfrm>
            <a:off x="7508356" y="771596"/>
            <a:ext cx="1431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BirthStreetAddrTextBox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9" name="Koppling: böjd 7">
            <a:extLst>
              <a:ext uri="{FF2B5EF4-FFF2-40B4-BE49-F238E27FC236}">
                <a16:creationId xmlns:a16="http://schemas.microsoft.com/office/drawing/2014/main" id="{A76A7610-36B2-23D4-64E9-09A58827A7F5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730409" y="894707"/>
            <a:ext cx="777947" cy="352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ruta 40">
            <a:extLst>
              <a:ext uri="{FF2B5EF4-FFF2-40B4-BE49-F238E27FC236}">
                <a16:creationId xmlns:a16="http://schemas.microsoft.com/office/drawing/2014/main" id="{499037B4-2240-1C35-5DAB-37B359B798AE}"/>
              </a:ext>
            </a:extLst>
          </p:cNvPr>
          <p:cNvSpPr txBox="1"/>
          <p:nvPr/>
        </p:nvSpPr>
        <p:spPr>
          <a:xfrm>
            <a:off x="7525988" y="893470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BirthAreaNameTextBox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2" name="Koppling: böjd 7">
            <a:extLst>
              <a:ext uri="{FF2B5EF4-FFF2-40B4-BE49-F238E27FC236}">
                <a16:creationId xmlns:a16="http://schemas.microsoft.com/office/drawing/2014/main" id="{9E0B26F8-F216-B26A-C121-1A56DFFAA7EF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998007" y="1016581"/>
            <a:ext cx="527981" cy="88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ruta 43">
            <a:extLst>
              <a:ext uri="{FF2B5EF4-FFF2-40B4-BE49-F238E27FC236}">
                <a16:creationId xmlns:a16="http://schemas.microsoft.com/office/drawing/2014/main" id="{247BF114-D749-B4EE-C7AD-D400CB0C1CDE}"/>
              </a:ext>
            </a:extLst>
          </p:cNvPr>
          <p:cNvSpPr txBox="1"/>
          <p:nvPr/>
        </p:nvSpPr>
        <p:spPr>
          <a:xfrm>
            <a:off x="7525988" y="1020025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BirthCitynameTextBox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5" name="Koppling: böjd 7">
            <a:extLst>
              <a:ext uri="{FF2B5EF4-FFF2-40B4-BE49-F238E27FC236}">
                <a16:creationId xmlns:a16="http://schemas.microsoft.com/office/drawing/2014/main" id="{93AA9021-85E1-225F-5908-1D0D7E0627B6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045067" y="1143136"/>
            <a:ext cx="480921" cy="1253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ruta 46">
            <a:extLst>
              <a:ext uri="{FF2B5EF4-FFF2-40B4-BE49-F238E27FC236}">
                <a16:creationId xmlns:a16="http://schemas.microsoft.com/office/drawing/2014/main" id="{858B252B-B8A7-02BF-CC3C-461CB17B2CA3}"/>
              </a:ext>
            </a:extLst>
          </p:cNvPr>
          <p:cNvSpPr txBox="1"/>
          <p:nvPr/>
        </p:nvSpPr>
        <p:spPr>
          <a:xfrm>
            <a:off x="7525988" y="1138454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BirthCountryTextBox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8" name="Koppling: böjd 7">
            <a:extLst>
              <a:ext uri="{FF2B5EF4-FFF2-40B4-BE49-F238E27FC236}">
                <a16:creationId xmlns:a16="http://schemas.microsoft.com/office/drawing/2014/main" id="{2CEC14E4-62F7-200A-D2EE-FF01D62DEBA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998007" y="1261565"/>
            <a:ext cx="527981" cy="1567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6F70C8F6-98C0-B866-74D9-0C08B6AD80E1}"/>
              </a:ext>
            </a:extLst>
          </p:cNvPr>
          <p:cNvSpPr txBox="1"/>
          <p:nvPr/>
        </p:nvSpPr>
        <p:spPr>
          <a:xfrm>
            <a:off x="3230164" y="715359"/>
            <a:ext cx="12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BirthZipCodeTextBox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51" name="Koppling: böjd 7">
            <a:extLst>
              <a:ext uri="{FF2B5EF4-FFF2-40B4-BE49-F238E27FC236}">
                <a16:creationId xmlns:a16="http://schemas.microsoft.com/office/drawing/2014/main" id="{197A6AD8-7352-F780-2907-282D7DBA42A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512887" y="838470"/>
            <a:ext cx="1208275" cy="2814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52">
            <a:extLst>
              <a:ext uri="{FF2B5EF4-FFF2-40B4-BE49-F238E27FC236}">
                <a16:creationId xmlns:a16="http://schemas.microsoft.com/office/drawing/2014/main" id="{A92B6F5C-ADC7-FEC7-EDAD-A85FBD5DF8F5}"/>
              </a:ext>
            </a:extLst>
          </p:cNvPr>
          <p:cNvSpPr txBox="1"/>
          <p:nvPr/>
        </p:nvSpPr>
        <p:spPr>
          <a:xfrm>
            <a:off x="3559512" y="1046540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highlight>
                  <a:srgbClr val="00FF00"/>
                </a:highlight>
              </a:rPr>
              <a:t>label1</a:t>
            </a:r>
          </a:p>
        </p:txBody>
      </p:sp>
      <p:cxnSp>
        <p:nvCxnSpPr>
          <p:cNvPr id="54" name="Koppling: böjd 7">
            <a:extLst>
              <a:ext uri="{FF2B5EF4-FFF2-40B4-BE49-F238E27FC236}">
                <a16:creationId xmlns:a16="http://schemas.microsoft.com/office/drawing/2014/main" id="{9ACBC3FC-F0F5-B968-AEBB-DCFE8B74391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059970" y="1169651"/>
            <a:ext cx="913957" cy="375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>
            <a:extLst>
              <a:ext uri="{FF2B5EF4-FFF2-40B4-BE49-F238E27FC236}">
                <a16:creationId xmlns:a16="http://schemas.microsoft.com/office/drawing/2014/main" id="{A596B073-CD2A-F865-2104-392375C96CCD}"/>
              </a:ext>
            </a:extLst>
          </p:cNvPr>
          <p:cNvSpPr txBox="1"/>
          <p:nvPr/>
        </p:nvSpPr>
        <p:spPr>
          <a:xfrm>
            <a:off x="3304330" y="915505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BirthDateTextBox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58" name="Koppling: böjd 7">
            <a:extLst>
              <a:ext uri="{FF2B5EF4-FFF2-40B4-BE49-F238E27FC236}">
                <a16:creationId xmlns:a16="http://schemas.microsoft.com/office/drawing/2014/main" id="{40205903-F90E-85A3-68BE-36AC6C18DD01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410723" y="1038616"/>
            <a:ext cx="1434351" cy="5365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C077BB95-9AF4-ED81-12C4-99CC26AA7CAF}"/>
              </a:ext>
            </a:extLst>
          </p:cNvPr>
          <p:cNvSpPr txBox="1"/>
          <p:nvPr/>
        </p:nvSpPr>
        <p:spPr>
          <a:xfrm>
            <a:off x="3551720" y="1190813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highlight>
                  <a:srgbClr val="00FF00"/>
                </a:highlight>
              </a:rPr>
              <a:t>label2</a:t>
            </a:r>
          </a:p>
        </p:txBody>
      </p:sp>
      <p:cxnSp>
        <p:nvCxnSpPr>
          <p:cNvPr id="61" name="Koppling: böjd 7">
            <a:extLst>
              <a:ext uri="{FF2B5EF4-FFF2-40B4-BE49-F238E27FC236}">
                <a16:creationId xmlns:a16="http://schemas.microsoft.com/office/drawing/2014/main" id="{369E15BB-5377-08C0-3D59-E1CB4D839A2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4052178" y="1313924"/>
            <a:ext cx="972524" cy="4463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ruta 61">
            <a:extLst>
              <a:ext uri="{FF2B5EF4-FFF2-40B4-BE49-F238E27FC236}">
                <a16:creationId xmlns:a16="http://schemas.microsoft.com/office/drawing/2014/main" id="{B631B727-97EF-FA7D-09BB-28269B748398}"/>
              </a:ext>
            </a:extLst>
          </p:cNvPr>
          <p:cNvSpPr txBox="1"/>
          <p:nvPr/>
        </p:nvSpPr>
        <p:spPr>
          <a:xfrm>
            <a:off x="3264322" y="1389926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BirthLatitudeTextBox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63" name="Koppling: böjd 7">
            <a:extLst>
              <a:ext uri="{FF2B5EF4-FFF2-40B4-BE49-F238E27FC236}">
                <a16:creationId xmlns:a16="http://schemas.microsoft.com/office/drawing/2014/main" id="{4019565C-2D73-D413-A102-E08DEEEF57CF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53457" y="1513037"/>
            <a:ext cx="1227669" cy="266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ruta 64">
            <a:extLst>
              <a:ext uri="{FF2B5EF4-FFF2-40B4-BE49-F238E27FC236}">
                <a16:creationId xmlns:a16="http://schemas.microsoft.com/office/drawing/2014/main" id="{2C7EB2C3-D0E0-6E97-5DB7-4D056F1C7FB5}"/>
              </a:ext>
            </a:extLst>
          </p:cNvPr>
          <p:cNvSpPr txBox="1"/>
          <p:nvPr/>
        </p:nvSpPr>
        <p:spPr>
          <a:xfrm>
            <a:off x="7521184" y="1270491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SocSecNumberTextBox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66" name="Koppling: böjd 7">
            <a:extLst>
              <a:ext uri="{FF2B5EF4-FFF2-40B4-BE49-F238E27FC236}">
                <a16:creationId xmlns:a16="http://schemas.microsoft.com/office/drawing/2014/main" id="{D7516E54-D459-FF93-E137-E3BE336B66B3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6998007" y="1393602"/>
            <a:ext cx="523177" cy="2103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ruta 67">
            <a:extLst>
              <a:ext uri="{FF2B5EF4-FFF2-40B4-BE49-F238E27FC236}">
                <a16:creationId xmlns:a16="http://schemas.microsoft.com/office/drawing/2014/main" id="{EE39BEFA-09BB-19A0-0FEC-677F29F140AA}"/>
              </a:ext>
            </a:extLst>
          </p:cNvPr>
          <p:cNvSpPr txBox="1"/>
          <p:nvPr/>
        </p:nvSpPr>
        <p:spPr>
          <a:xfrm>
            <a:off x="7521601" y="1402528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BirthLongitudeTextBox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69" name="Koppling: böjd 7">
            <a:extLst>
              <a:ext uri="{FF2B5EF4-FFF2-40B4-BE49-F238E27FC236}">
                <a16:creationId xmlns:a16="http://schemas.microsoft.com/office/drawing/2014/main" id="{56A94193-3398-845C-FD64-05753DB2AE98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045067" y="1525639"/>
            <a:ext cx="476534" cy="246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ruta 70">
            <a:extLst>
              <a:ext uri="{FF2B5EF4-FFF2-40B4-BE49-F238E27FC236}">
                <a16:creationId xmlns:a16="http://schemas.microsoft.com/office/drawing/2014/main" id="{A451CF73-B370-D08A-F000-FE729D366D5D}"/>
              </a:ext>
            </a:extLst>
          </p:cNvPr>
          <p:cNvSpPr txBox="1"/>
          <p:nvPr/>
        </p:nvSpPr>
        <p:spPr>
          <a:xfrm>
            <a:off x="7561430" y="1560660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ViewGeoPosButton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2" name="Koppling: böjd 7">
            <a:extLst>
              <a:ext uri="{FF2B5EF4-FFF2-40B4-BE49-F238E27FC236}">
                <a16:creationId xmlns:a16="http://schemas.microsoft.com/office/drawing/2014/main" id="{494E2B06-07F1-C3D2-19DC-3B79C73E6D01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045067" y="1683771"/>
            <a:ext cx="516363" cy="2606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ruta 73">
            <a:extLst>
              <a:ext uri="{FF2B5EF4-FFF2-40B4-BE49-F238E27FC236}">
                <a16:creationId xmlns:a16="http://schemas.microsoft.com/office/drawing/2014/main" id="{265B871C-1243-A210-0820-203182C2BB5C}"/>
              </a:ext>
            </a:extLst>
          </p:cNvPr>
          <p:cNvSpPr txBox="1"/>
          <p:nvPr/>
        </p:nvSpPr>
        <p:spPr>
          <a:xfrm>
            <a:off x="3531203" y="1603699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AddSkinToneButton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SkinToneLabel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5" name="Koppling: böjd 7">
            <a:extLst>
              <a:ext uri="{FF2B5EF4-FFF2-40B4-BE49-F238E27FC236}">
                <a16:creationId xmlns:a16="http://schemas.microsoft.com/office/drawing/2014/main" id="{D27FBFD3-9DFD-C1D8-057D-EFB7B14263F3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757821" y="1803754"/>
            <a:ext cx="246235" cy="3341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ruta 80">
            <a:extLst>
              <a:ext uri="{FF2B5EF4-FFF2-40B4-BE49-F238E27FC236}">
                <a16:creationId xmlns:a16="http://schemas.microsoft.com/office/drawing/2014/main" id="{710F7C0E-8BE6-3EF0-150A-2AFDE9B44198}"/>
              </a:ext>
            </a:extLst>
          </p:cNvPr>
          <p:cNvSpPr txBox="1"/>
          <p:nvPr/>
        </p:nvSpPr>
        <p:spPr>
          <a:xfrm>
            <a:off x="8734108" y="1617324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SkinToneTagTextBox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SkinToneTagCmbBx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82" name="Koppling: böjd 7">
            <a:extLst>
              <a:ext uri="{FF2B5EF4-FFF2-40B4-BE49-F238E27FC236}">
                <a16:creationId xmlns:a16="http://schemas.microsoft.com/office/drawing/2014/main" id="{B0D059B6-44EF-105A-7C8E-FF041EF1FC0F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6425944" y="1817379"/>
            <a:ext cx="2308164" cy="285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>
            <a:extLst>
              <a:ext uri="{FF2B5EF4-FFF2-40B4-BE49-F238E27FC236}">
                <a16:creationId xmlns:a16="http://schemas.microsoft.com/office/drawing/2014/main" id="{2F36C965-10EE-8309-267E-7401914E1235}"/>
              </a:ext>
            </a:extLst>
          </p:cNvPr>
          <p:cNvSpPr txBox="1"/>
          <p:nvPr/>
        </p:nvSpPr>
        <p:spPr>
          <a:xfrm>
            <a:off x="7331250" y="1869332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SkinToneDateTxtBox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SkinToneDateTimePicker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85" name="Koppling: böjd 7">
            <a:extLst>
              <a:ext uri="{FF2B5EF4-FFF2-40B4-BE49-F238E27FC236}">
                <a16:creationId xmlns:a16="http://schemas.microsoft.com/office/drawing/2014/main" id="{27FBDA22-2747-4716-10BE-13AC946C382E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6969642" y="2069387"/>
            <a:ext cx="361608" cy="68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ruta 2">
            <a:extLst>
              <a:ext uri="{FF2B5EF4-FFF2-40B4-BE49-F238E27FC236}">
                <a16:creationId xmlns:a16="http://schemas.microsoft.com/office/drawing/2014/main" id="{6A89A371-16DA-7578-5BC0-833DCB4CBAE0}"/>
              </a:ext>
            </a:extLst>
          </p:cNvPr>
          <p:cNvSpPr txBox="1"/>
          <p:nvPr/>
        </p:nvSpPr>
        <p:spPr>
          <a:xfrm>
            <a:off x="3171139" y="1898707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AddEyeColorButton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" name="Koppling: böjd 7">
            <a:extLst>
              <a:ext uri="{FF2B5EF4-FFF2-40B4-BE49-F238E27FC236}">
                <a16:creationId xmlns:a16="http://schemas.microsoft.com/office/drawing/2014/main" id="{B54D9482-34E4-8C9F-BAC9-10A77DE32B7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384933" y="2098762"/>
            <a:ext cx="569285" cy="1965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28944052-1424-970B-AEAD-2675F0F77150}"/>
              </a:ext>
            </a:extLst>
          </p:cNvPr>
          <p:cNvSpPr txBox="1"/>
          <p:nvPr/>
        </p:nvSpPr>
        <p:spPr>
          <a:xfrm>
            <a:off x="7521184" y="218751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SelEyeColorTextBox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eyeColorTagsCmbBx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5" name="Koppling: böjd 7">
            <a:extLst>
              <a:ext uri="{FF2B5EF4-FFF2-40B4-BE49-F238E27FC236}">
                <a16:creationId xmlns:a16="http://schemas.microsoft.com/office/drawing/2014/main" id="{84F7917D-47FC-97DF-16D0-B428EAA2B77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07789" y="2295323"/>
            <a:ext cx="1113395" cy="922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5634B784-CEF3-7294-F22D-0BCF63398B00}"/>
              </a:ext>
            </a:extLst>
          </p:cNvPr>
          <p:cNvSpPr txBox="1"/>
          <p:nvPr/>
        </p:nvSpPr>
        <p:spPr>
          <a:xfrm>
            <a:off x="8853077" y="1930872"/>
            <a:ext cx="1718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EyeColorDateTxtBox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EyeColorDteTmePckr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" name="Koppling: böjd 7">
            <a:extLst>
              <a:ext uri="{FF2B5EF4-FFF2-40B4-BE49-F238E27FC236}">
                <a16:creationId xmlns:a16="http://schemas.microsoft.com/office/drawing/2014/main" id="{832C1DE2-DD82-5DA1-01B7-2ECDE60B5D0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45067" y="2207871"/>
            <a:ext cx="1808010" cy="675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ruta 32">
            <a:extLst>
              <a:ext uri="{FF2B5EF4-FFF2-40B4-BE49-F238E27FC236}">
                <a16:creationId xmlns:a16="http://schemas.microsoft.com/office/drawing/2014/main" id="{77189DAC-4251-9461-D3D2-2EEF278ED35C}"/>
              </a:ext>
            </a:extLst>
          </p:cNvPr>
          <p:cNvSpPr txBox="1"/>
          <p:nvPr/>
        </p:nvSpPr>
        <p:spPr>
          <a:xfrm>
            <a:off x="3135833" y="2193772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GenderInfoLabel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34" name="Koppling: böjd 7">
            <a:extLst>
              <a:ext uri="{FF2B5EF4-FFF2-40B4-BE49-F238E27FC236}">
                <a16:creationId xmlns:a16="http://schemas.microsoft.com/office/drawing/2014/main" id="{2538F481-9364-16B9-B974-A9AAF553599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189327" y="2316883"/>
            <a:ext cx="782394" cy="113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F7AF84D-FEB4-0DA8-042F-C11C3E472332}"/>
              </a:ext>
            </a:extLst>
          </p:cNvPr>
          <p:cNvSpPr txBox="1"/>
          <p:nvPr/>
        </p:nvSpPr>
        <p:spPr>
          <a:xfrm>
            <a:off x="3123353" y="2338681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GenderTypeTextBox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49" name="Koppling: böjd 7">
            <a:extLst>
              <a:ext uri="{FF2B5EF4-FFF2-40B4-BE49-F238E27FC236}">
                <a16:creationId xmlns:a16="http://schemas.microsoft.com/office/drawing/2014/main" id="{0B35F45E-AE14-F8AE-075C-E1E37ABA067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367604" y="2461792"/>
            <a:ext cx="1386935" cy="41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ruta 55">
            <a:extLst>
              <a:ext uri="{FF2B5EF4-FFF2-40B4-BE49-F238E27FC236}">
                <a16:creationId xmlns:a16="http://schemas.microsoft.com/office/drawing/2014/main" id="{4B5C416D-312E-C941-7EC3-479D7F19B001}"/>
              </a:ext>
            </a:extLst>
          </p:cNvPr>
          <p:cNvSpPr txBox="1"/>
          <p:nvPr/>
        </p:nvSpPr>
        <p:spPr>
          <a:xfrm>
            <a:off x="7540329" y="2459571"/>
            <a:ext cx="1943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GenderInfoValidDateComboBox</a:t>
            </a:r>
            <a:r>
              <a:rPr lang="sv-SE" sz="1000" dirty="0">
                <a:highlight>
                  <a:srgbClr val="00FF00"/>
                </a:highlight>
              </a:rPr>
              <a:t> +</a:t>
            </a:r>
          </a:p>
        </p:txBody>
      </p:sp>
      <p:cxnSp>
        <p:nvCxnSpPr>
          <p:cNvPr id="59" name="Koppling: böjd 7">
            <a:extLst>
              <a:ext uri="{FF2B5EF4-FFF2-40B4-BE49-F238E27FC236}">
                <a16:creationId xmlns:a16="http://schemas.microsoft.com/office/drawing/2014/main" id="{03A21783-418C-55D1-4F56-2E71BAAA53F9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058699" y="2477200"/>
            <a:ext cx="481630" cy="1054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ruta 66">
            <a:extLst>
              <a:ext uri="{FF2B5EF4-FFF2-40B4-BE49-F238E27FC236}">
                <a16:creationId xmlns:a16="http://schemas.microsoft.com/office/drawing/2014/main" id="{3473FDDA-8A11-2834-5F62-7AA5F6A10A4F}"/>
              </a:ext>
            </a:extLst>
          </p:cNvPr>
          <p:cNvSpPr txBox="1"/>
          <p:nvPr/>
        </p:nvSpPr>
        <p:spPr>
          <a:xfrm>
            <a:off x="3144277" y="2473153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GdrLengthTextBox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0" name="Koppling: böjd 7">
            <a:extLst>
              <a:ext uri="{FF2B5EF4-FFF2-40B4-BE49-F238E27FC236}">
                <a16:creationId xmlns:a16="http://schemas.microsoft.com/office/drawing/2014/main" id="{1E0C1EE0-3464-39C3-1E26-9CBDCA410043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4298760" y="2596264"/>
            <a:ext cx="1467418" cy="74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ruta 72">
            <a:extLst>
              <a:ext uri="{FF2B5EF4-FFF2-40B4-BE49-F238E27FC236}">
                <a16:creationId xmlns:a16="http://schemas.microsoft.com/office/drawing/2014/main" id="{64E2AD93-5C69-A131-93B5-9D8D232548C5}"/>
              </a:ext>
            </a:extLst>
          </p:cNvPr>
          <p:cNvSpPr txBox="1"/>
          <p:nvPr/>
        </p:nvSpPr>
        <p:spPr>
          <a:xfrm>
            <a:off x="7650504" y="258339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GdrCircumfTextBox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76" name="Koppling: böjd 7">
            <a:extLst>
              <a:ext uri="{FF2B5EF4-FFF2-40B4-BE49-F238E27FC236}">
                <a16:creationId xmlns:a16="http://schemas.microsoft.com/office/drawing/2014/main" id="{B7473880-8762-2606-ECA5-192690BF9D99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7080296" y="2641802"/>
            <a:ext cx="570208" cy="647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77AB6EC5-2490-7591-F69E-EC29BBF0EAD4}"/>
              </a:ext>
            </a:extLst>
          </p:cNvPr>
          <p:cNvSpPr txBox="1"/>
          <p:nvPr/>
        </p:nvSpPr>
        <p:spPr>
          <a:xfrm>
            <a:off x="3159225" y="2607625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GdrLookTypeTextBox</a:t>
            </a:r>
            <a:r>
              <a:rPr lang="sv-SE" sz="1000" dirty="0">
                <a:highlight>
                  <a:srgbClr val="00FF00"/>
                </a:highlight>
              </a:rPr>
              <a:t> +</a:t>
            </a:r>
          </a:p>
        </p:txBody>
      </p:sp>
      <p:cxnSp>
        <p:nvCxnSpPr>
          <p:cNvPr id="80" name="Koppling: böjd 7">
            <a:extLst>
              <a:ext uri="{FF2B5EF4-FFF2-40B4-BE49-F238E27FC236}">
                <a16:creationId xmlns:a16="http://schemas.microsoft.com/office/drawing/2014/main" id="{777CB321-D722-BB17-CC4F-48F5D7DB842D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547747" y="2730736"/>
            <a:ext cx="1233379" cy="98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ruta 82">
            <a:extLst>
              <a:ext uri="{FF2B5EF4-FFF2-40B4-BE49-F238E27FC236}">
                <a16:creationId xmlns:a16="http://schemas.microsoft.com/office/drawing/2014/main" id="{0AE059F3-8E56-9048-8950-8C39CF1BE9B9}"/>
              </a:ext>
            </a:extLst>
          </p:cNvPr>
          <p:cNvSpPr txBox="1"/>
          <p:nvPr/>
        </p:nvSpPr>
        <p:spPr>
          <a:xfrm>
            <a:off x="7665452" y="2717864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GdrBehaveTypeTextBox</a:t>
            </a:r>
            <a:r>
              <a:rPr lang="sv-SE" sz="1000" dirty="0">
                <a:highlight>
                  <a:srgbClr val="00FF00"/>
                </a:highlight>
              </a:rPr>
              <a:t> +</a:t>
            </a:r>
          </a:p>
        </p:txBody>
      </p:sp>
      <p:cxnSp>
        <p:nvCxnSpPr>
          <p:cNvPr id="86" name="Koppling: böjd 7">
            <a:extLst>
              <a:ext uri="{FF2B5EF4-FFF2-40B4-BE49-F238E27FC236}">
                <a16:creationId xmlns:a16="http://schemas.microsoft.com/office/drawing/2014/main" id="{7F8F6D75-211D-49A8-9589-FBD94A841BE9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7080296" y="2811995"/>
            <a:ext cx="585156" cy="289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ruta 88">
            <a:extLst>
              <a:ext uri="{FF2B5EF4-FFF2-40B4-BE49-F238E27FC236}">
                <a16:creationId xmlns:a16="http://schemas.microsoft.com/office/drawing/2014/main" id="{9112E7E7-EE4E-9B00-F039-38468CD428C6}"/>
              </a:ext>
            </a:extLst>
          </p:cNvPr>
          <p:cNvSpPr txBox="1"/>
          <p:nvPr/>
        </p:nvSpPr>
        <p:spPr>
          <a:xfrm>
            <a:off x="3123353" y="2742097"/>
            <a:ext cx="1334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AddGenderInfoButton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90" name="Koppling: böjd 7">
            <a:extLst>
              <a:ext uri="{FF2B5EF4-FFF2-40B4-BE49-F238E27FC236}">
                <a16:creationId xmlns:a16="http://schemas.microsoft.com/office/drawing/2014/main" id="{9E383850-A4B5-7057-D4B3-5BCE5A9871B5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457766" y="2865208"/>
            <a:ext cx="514950" cy="1446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ruta 90">
            <a:extLst>
              <a:ext uri="{FF2B5EF4-FFF2-40B4-BE49-F238E27FC236}">
                <a16:creationId xmlns:a16="http://schemas.microsoft.com/office/drawing/2014/main" id="{C621A05D-E52A-C58D-9387-5EEECF03B7CC}"/>
              </a:ext>
            </a:extLst>
          </p:cNvPr>
          <p:cNvSpPr txBox="1"/>
          <p:nvPr/>
        </p:nvSpPr>
        <p:spPr>
          <a:xfrm>
            <a:off x="7668446" y="2852336"/>
            <a:ext cx="143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GdrPresentTextBox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92" name="Koppling: böjd 7">
            <a:extLst>
              <a:ext uri="{FF2B5EF4-FFF2-40B4-BE49-F238E27FC236}">
                <a16:creationId xmlns:a16="http://schemas.microsoft.com/office/drawing/2014/main" id="{29B68F13-857F-49EE-7E8A-690D9A03BD2F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7076673" y="2975447"/>
            <a:ext cx="591773" cy="113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ruta 95">
            <a:extLst>
              <a:ext uri="{FF2B5EF4-FFF2-40B4-BE49-F238E27FC236}">
                <a16:creationId xmlns:a16="http://schemas.microsoft.com/office/drawing/2014/main" id="{5CD60E92-86C4-12BF-B7ED-756962BCA06C}"/>
              </a:ext>
            </a:extLst>
          </p:cNvPr>
          <p:cNvSpPr txBox="1"/>
          <p:nvPr/>
        </p:nvSpPr>
        <p:spPr>
          <a:xfrm>
            <a:off x="2823529" y="28585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AddLengthInfoButton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LengthLabel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97" name="Koppling: böjd 7">
            <a:extLst>
              <a:ext uri="{FF2B5EF4-FFF2-40B4-BE49-F238E27FC236}">
                <a16:creationId xmlns:a16="http://schemas.microsoft.com/office/drawing/2014/main" id="{144CE088-3C6D-7B3B-34CE-483E74B84E38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4138313" y="3058567"/>
            <a:ext cx="815905" cy="1089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ruta 98">
            <a:extLst>
              <a:ext uri="{FF2B5EF4-FFF2-40B4-BE49-F238E27FC236}">
                <a16:creationId xmlns:a16="http://schemas.microsoft.com/office/drawing/2014/main" id="{EB862681-83B2-1D0D-DC1F-D60B229E5F7F}"/>
              </a:ext>
            </a:extLst>
          </p:cNvPr>
          <p:cNvSpPr txBox="1"/>
          <p:nvPr/>
        </p:nvSpPr>
        <p:spPr>
          <a:xfrm>
            <a:off x="3480921" y="304437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AddWeighInfoButton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WeightLabel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0" name="Koppling: böjd 7">
            <a:extLst>
              <a:ext uri="{FF2B5EF4-FFF2-40B4-BE49-F238E27FC236}">
                <a16:creationId xmlns:a16="http://schemas.microsoft.com/office/drawing/2014/main" id="{BE504981-A607-84F9-BAF7-18F3F7CA529E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4773262" y="3244429"/>
            <a:ext cx="230794" cy="87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ruta 101">
            <a:extLst>
              <a:ext uri="{FF2B5EF4-FFF2-40B4-BE49-F238E27FC236}">
                <a16:creationId xmlns:a16="http://schemas.microsoft.com/office/drawing/2014/main" id="{350172E0-41A9-5D1E-5249-773CED035DCA}"/>
              </a:ext>
            </a:extLst>
          </p:cNvPr>
          <p:cNvSpPr txBox="1"/>
          <p:nvPr/>
        </p:nvSpPr>
        <p:spPr>
          <a:xfrm>
            <a:off x="7679112" y="2990489"/>
            <a:ext cx="143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LengthTextBox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3" name="Koppling: böjd 7">
            <a:extLst>
              <a:ext uri="{FF2B5EF4-FFF2-40B4-BE49-F238E27FC236}">
                <a16:creationId xmlns:a16="http://schemas.microsoft.com/office/drawing/2014/main" id="{34FE4737-AC69-1B79-BCFC-AFC81FF5D90A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6437462" y="3113600"/>
            <a:ext cx="1241650" cy="7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ruta 104">
            <a:extLst>
              <a:ext uri="{FF2B5EF4-FFF2-40B4-BE49-F238E27FC236}">
                <a16:creationId xmlns:a16="http://schemas.microsoft.com/office/drawing/2014/main" id="{FA04969C-DF7C-C110-F62B-FA02E5BD2663}"/>
              </a:ext>
            </a:extLst>
          </p:cNvPr>
          <p:cNvSpPr txBox="1"/>
          <p:nvPr/>
        </p:nvSpPr>
        <p:spPr>
          <a:xfrm>
            <a:off x="7671436" y="3112308"/>
            <a:ext cx="283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LengthValidDateComboBox</a:t>
            </a:r>
            <a:r>
              <a:rPr lang="sv-SE" sz="1000" dirty="0">
                <a:highlight>
                  <a:srgbClr val="00FF00"/>
                </a:highlight>
              </a:rPr>
              <a:t>, </a:t>
            </a:r>
            <a:r>
              <a:rPr lang="sv-SE" sz="1000" dirty="0" err="1">
                <a:highlight>
                  <a:srgbClr val="00FF00"/>
                </a:highlight>
              </a:rPr>
              <a:t>LengthDateTimePicker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06" name="Koppling: böjd 7">
            <a:extLst>
              <a:ext uri="{FF2B5EF4-FFF2-40B4-BE49-F238E27FC236}">
                <a16:creationId xmlns:a16="http://schemas.microsoft.com/office/drawing/2014/main" id="{1512D4D4-AF1E-25DF-A3A7-1C1FA18FF4EC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076673" y="3155626"/>
            <a:ext cx="594763" cy="79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ruta 108">
            <a:extLst>
              <a:ext uri="{FF2B5EF4-FFF2-40B4-BE49-F238E27FC236}">
                <a16:creationId xmlns:a16="http://schemas.microsoft.com/office/drawing/2014/main" id="{0F671BE1-C095-1D8F-7EA8-245F971B141E}"/>
              </a:ext>
            </a:extLst>
          </p:cNvPr>
          <p:cNvSpPr txBox="1"/>
          <p:nvPr/>
        </p:nvSpPr>
        <p:spPr>
          <a:xfrm>
            <a:off x="7673128" y="3217745"/>
            <a:ext cx="143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WeightTextBox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10" name="Koppling: böjd 7">
            <a:extLst>
              <a:ext uri="{FF2B5EF4-FFF2-40B4-BE49-F238E27FC236}">
                <a16:creationId xmlns:a16="http://schemas.microsoft.com/office/drawing/2014/main" id="{CC3AFEA6-F0FC-4C66-58A1-B0792621DBF2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6437462" y="3321871"/>
            <a:ext cx="1235666" cy="18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ruta 110">
            <a:extLst>
              <a:ext uri="{FF2B5EF4-FFF2-40B4-BE49-F238E27FC236}">
                <a16:creationId xmlns:a16="http://schemas.microsoft.com/office/drawing/2014/main" id="{ED83BCD3-2E4D-55B9-20BA-AE05B32BE301}"/>
              </a:ext>
            </a:extLst>
          </p:cNvPr>
          <p:cNvSpPr txBox="1"/>
          <p:nvPr/>
        </p:nvSpPr>
        <p:spPr>
          <a:xfrm>
            <a:off x="7665452" y="3339564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WeightValidDateComboBox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12" name="Koppling: böjd 7">
            <a:extLst>
              <a:ext uri="{FF2B5EF4-FFF2-40B4-BE49-F238E27FC236}">
                <a16:creationId xmlns:a16="http://schemas.microsoft.com/office/drawing/2014/main" id="{976B36B5-E52C-6638-BE73-2A475B12A523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7076673" y="3357238"/>
            <a:ext cx="588779" cy="105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ruta 115">
            <a:extLst>
              <a:ext uri="{FF2B5EF4-FFF2-40B4-BE49-F238E27FC236}">
                <a16:creationId xmlns:a16="http://schemas.microsoft.com/office/drawing/2014/main" id="{87A4FE52-AF1A-27B1-58CA-8B8DA93EAF70}"/>
              </a:ext>
            </a:extLst>
          </p:cNvPr>
          <p:cNvSpPr txBox="1"/>
          <p:nvPr/>
        </p:nvSpPr>
        <p:spPr>
          <a:xfrm>
            <a:off x="2883173" y="333217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AddChestInfoButton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ChestLabel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17" name="Koppling: böjd 7">
            <a:extLst>
              <a:ext uri="{FF2B5EF4-FFF2-40B4-BE49-F238E27FC236}">
                <a16:creationId xmlns:a16="http://schemas.microsoft.com/office/drawing/2014/main" id="{D9B69AF2-F8AA-40F7-81B4-89763E8B1EE3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4133836" y="3500540"/>
            <a:ext cx="870220" cy="316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ruta 119">
            <a:extLst>
              <a:ext uri="{FF2B5EF4-FFF2-40B4-BE49-F238E27FC236}">
                <a16:creationId xmlns:a16="http://schemas.microsoft.com/office/drawing/2014/main" id="{D71F31DD-E976-1BD2-8091-BA61685BC781}"/>
              </a:ext>
            </a:extLst>
          </p:cNvPr>
          <p:cNvSpPr txBox="1"/>
          <p:nvPr/>
        </p:nvSpPr>
        <p:spPr>
          <a:xfrm>
            <a:off x="8356451" y="3471522"/>
            <a:ext cx="157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ChestDateTimePicker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1" name="Koppling: böjd 7">
            <a:extLst>
              <a:ext uri="{FF2B5EF4-FFF2-40B4-BE49-F238E27FC236}">
                <a16:creationId xmlns:a16="http://schemas.microsoft.com/office/drawing/2014/main" id="{16C8C6D1-0FC9-D86C-05B0-E7D9E12DC268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7045067" y="3500540"/>
            <a:ext cx="1311384" cy="1710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ruta 121">
            <a:extLst>
              <a:ext uri="{FF2B5EF4-FFF2-40B4-BE49-F238E27FC236}">
                <a16:creationId xmlns:a16="http://schemas.microsoft.com/office/drawing/2014/main" id="{5C1BC2DF-3CFE-C5D7-3D65-6869D9D3E44D}"/>
              </a:ext>
            </a:extLst>
          </p:cNvPr>
          <p:cNvSpPr txBox="1"/>
          <p:nvPr/>
        </p:nvSpPr>
        <p:spPr>
          <a:xfrm>
            <a:off x="7356250" y="3484754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3" name="Koppling: böjd 7">
            <a:extLst>
              <a:ext uri="{FF2B5EF4-FFF2-40B4-BE49-F238E27FC236}">
                <a16:creationId xmlns:a16="http://schemas.microsoft.com/office/drawing/2014/main" id="{69E368B0-0172-088B-B341-C2487DE6C121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6461552" y="3335713"/>
            <a:ext cx="894698" cy="272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ruta 124">
            <a:extLst>
              <a:ext uri="{FF2B5EF4-FFF2-40B4-BE49-F238E27FC236}">
                <a16:creationId xmlns:a16="http://schemas.microsoft.com/office/drawing/2014/main" id="{D1157415-64F0-6AD0-3DC0-D7E8C19F3C44}"/>
              </a:ext>
            </a:extLst>
          </p:cNvPr>
          <p:cNvSpPr txBox="1"/>
          <p:nvPr/>
        </p:nvSpPr>
        <p:spPr>
          <a:xfrm>
            <a:off x="7337480" y="3617110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ChestSizeTextBox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6" name="Koppling: böjd 7">
            <a:extLst>
              <a:ext uri="{FF2B5EF4-FFF2-40B4-BE49-F238E27FC236}">
                <a16:creationId xmlns:a16="http://schemas.microsoft.com/office/drawing/2014/main" id="{69F8E7C2-6632-2CF1-594A-D9C007BED3F3}"/>
              </a:ext>
            </a:extLst>
          </p:cNvPr>
          <p:cNvCxnSpPr>
            <a:cxnSpLocks/>
            <a:stCxn id="125" idx="1"/>
          </p:cNvCxnSpPr>
          <p:nvPr/>
        </p:nvCxnSpPr>
        <p:spPr>
          <a:xfrm flipH="1" flipV="1">
            <a:off x="7055823" y="3617110"/>
            <a:ext cx="281657" cy="1231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ruta 127">
            <a:extLst>
              <a:ext uri="{FF2B5EF4-FFF2-40B4-BE49-F238E27FC236}">
                <a16:creationId xmlns:a16="http://schemas.microsoft.com/office/drawing/2014/main" id="{2960BB15-E955-5C12-F3AA-E891806D73BD}"/>
              </a:ext>
            </a:extLst>
          </p:cNvPr>
          <p:cNvSpPr txBox="1"/>
          <p:nvPr/>
        </p:nvSpPr>
        <p:spPr>
          <a:xfrm>
            <a:off x="3678090" y="3580955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ChestCircTextBox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29" name="Koppling: böjd 7">
            <a:extLst>
              <a:ext uri="{FF2B5EF4-FFF2-40B4-BE49-F238E27FC236}">
                <a16:creationId xmlns:a16="http://schemas.microsoft.com/office/drawing/2014/main" id="{CE1DDD5B-927F-908A-5B71-466449D1376A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4773262" y="3668703"/>
            <a:ext cx="992916" cy="353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ruta 152">
            <a:extLst>
              <a:ext uri="{FF2B5EF4-FFF2-40B4-BE49-F238E27FC236}">
                <a16:creationId xmlns:a16="http://schemas.microsoft.com/office/drawing/2014/main" id="{8292BF76-684A-0202-EAAE-AD1E00AC0B21}"/>
              </a:ext>
            </a:extLst>
          </p:cNvPr>
          <p:cNvSpPr txBox="1"/>
          <p:nvPr/>
        </p:nvSpPr>
        <p:spPr>
          <a:xfrm>
            <a:off x="2798085" y="371363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AddHairInfoButton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HairDataLabel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54" name="Koppling: böjd 7">
            <a:extLst>
              <a:ext uri="{FF2B5EF4-FFF2-40B4-BE49-F238E27FC236}">
                <a16:creationId xmlns:a16="http://schemas.microsoft.com/office/drawing/2014/main" id="{630AACC6-FB0F-9C5E-C49B-DBD9B3AC3A7C}"/>
              </a:ext>
            </a:extLst>
          </p:cNvPr>
          <p:cNvCxnSpPr>
            <a:cxnSpLocks/>
            <a:stCxn id="153" idx="3"/>
          </p:cNvCxnSpPr>
          <p:nvPr/>
        </p:nvCxnSpPr>
        <p:spPr>
          <a:xfrm flipV="1">
            <a:off x="3970201" y="3827176"/>
            <a:ext cx="984017" cy="865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ruta 155">
            <a:extLst>
              <a:ext uri="{FF2B5EF4-FFF2-40B4-BE49-F238E27FC236}">
                <a16:creationId xmlns:a16="http://schemas.microsoft.com/office/drawing/2014/main" id="{B57AA446-1B56-32E3-5A7A-302803FAECDD}"/>
              </a:ext>
            </a:extLst>
          </p:cNvPr>
          <p:cNvSpPr txBox="1"/>
          <p:nvPr/>
        </p:nvSpPr>
        <p:spPr>
          <a:xfrm>
            <a:off x="3759987" y="3867497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hairColorCmbBox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hairColorTextBox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57" name="Koppling: böjd 7">
            <a:extLst>
              <a:ext uri="{FF2B5EF4-FFF2-40B4-BE49-F238E27FC236}">
                <a16:creationId xmlns:a16="http://schemas.microsoft.com/office/drawing/2014/main" id="{FD0CAB9C-1EA7-00B4-7A22-45AA9CB4DC8E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4856762" y="3837728"/>
            <a:ext cx="954839" cy="2298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ruta 158">
            <a:extLst>
              <a:ext uri="{FF2B5EF4-FFF2-40B4-BE49-F238E27FC236}">
                <a16:creationId xmlns:a16="http://schemas.microsoft.com/office/drawing/2014/main" id="{B3AB445B-C237-E43A-7744-0214F4743BE8}"/>
              </a:ext>
            </a:extLst>
          </p:cNvPr>
          <p:cNvSpPr txBox="1"/>
          <p:nvPr/>
        </p:nvSpPr>
        <p:spPr>
          <a:xfrm>
            <a:off x="8321992" y="3759358"/>
            <a:ext cx="1574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hairValidDateTxtBx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sp>
        <p:nvSpPr>
          <p:cNvPr id="161" name="textruta 160">
            <a:extLst>
              <a:ext uri="{FF2B5EF4-FFF2-40B4-BE49-F238E27FC236}">
                <a16:creationId xmlns:a16="http://schemas.microsoft.com/office/drawing/2014/main" id="{98463A54-244A-F39D-19E5-44507B6330F6}"/>
              </a:ext>
            </a:extLst>
          </p:cNvPr>
          <p:cNvSpPr txBox="1"/>
          <p:nvPr/>
        </p:nvSpPr>
        <p:spPr>
          <a:xfrm>
            <a:off x="2777622" y="4046316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hairTextureCmbBx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HairTextureTypeTextBox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62" name="Koppling: böjd 7">
            <a:extLst>
              <a:ext uri="{FF2B5EF4-FFF2-40B4-BE49-F238E27FC236}">
                <a16:creationId xmlns:a16="http://schemas.microsoft.com/office/drawing/2014/main" id="{000CD381-C2A9-B732-E2B8-CDF1671D8A19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4251102" y="3978512"/>
            <a:ext cx="1478035" cy="267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ruta 163">
            <a:extLst>
              <a:ext uri="{FF2B5EF4-FFF2-40B4-BE49-F238E27FC236}">
                <a16:creationId xmlns:a16="http://schemas.microsoft.com/office/drawing/2014/main" id="{A5F6A03F-37EA-E35B-3524-D7F020339036}"/>
              </a:ext>
            </a:extLst>
          </p:cNvPr>
          <p:cNvSpPr txBox="1"/>
          <p:nvPr/>
        </p:nvSpPr>
        <p:spPr>
          <a:xfrm>
            <a:off x="7326724" y="3761874"/>
            <a:ext cx="169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hairLengthCmbBx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HairLengthTextBox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65" name="Koppling: böjd 7">
            <a:extLst>
              <a:ext uri="{FF2B5EF4-FFF2-40B4-BE49-F238E27FC236}">
                <a16:creationId xmlns:a16="http://schemas.microsoft.com/office/drawing/2014/main" id="{BC8A1759-07F2-F0F8-B873-9879F7CAF50B}"/>
              </a:ext>
            </a:extLst>
          </p:cNvPr>
          <p:cNvCxnSpPr>
            <a:cxnSpLocks/>
            <a:stCxn id="164" idx="1"/>
          </p:cNvCxnSpPr>
          <p:nvPr/>
        </p:nvCxnSpPr>
        <p:spPr>
          <a:xfrm flipH="1" flipV="1">
            <a:off x="7045067" y="3813412"/>
            <a:ext cx="281657" cy="1485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ruta 165">
            <a:extLst>
              <a:ext uri="{FF2B5EF4-FFF2-40B4-BE49-F238E27FC236}">
                <a16:creationId xmlns:a16="http://schemas.microsoft.com/office/drawing/2014/main" id="{27559ECD-8070-531B-BD0E-62EFF6F08B31}"/>
              </a:ext>
            </a:extLst>
          </p:cNvPr>
          <p:cNvSpPr txBox="1"/>
          <p:nvPr/>
        </p:nvSpPr>
        <p:spPr>
          <a:xfrm>
            <a:off x="4058656" y="4224678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MarkingsLabel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67" name="Koppling: böjd 7">
            <a:extLst>
              <a:ext uri="{FF2B5EF4-FFF2-40B4-BE49-F238E27FC236}">
                <a16:creationId xmlns:a16="http://schemas.microsoft.com/office/drawing/2014/main" id="{F2566A73-B61D-5547-2B68-B8548030FEDC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4998337" y="4171267"/>
            <a:ext cx="166175" cy="176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ruta 168">
            <a:extLst>
              <a:ext uri="{FF2B5EF4-FFF2-40B4-BE49-F238E27FC236}">
                <a16:creationId xmlns:a16="http://schemas.microsoft.com/office/drawing/2014/main" id="{72997979-0E9A-F98A-2335-24A31C255592}"/>
              </a:ext>
            </a:extLst>
          </p:cNvPr>
          <p:cNvSpPr txBox="1"/>
          <p:nvPr/>
        </p:nvSpPr>
        <p:spPr>
          <a:xfrm>
            <a:off x="7249299" y="4201231"/>
            <a:ext cx="1691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MarkingTypeComboBox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MarkingTypeTextBox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sp>
        <p:nvSpPr>
          <p:cNvPr id="171" name="textruta 170">
            <a:extLst>
              <a:ext uri="{FF2B5EF4-FFF2-40B4-BE49-F238E27FC236}">
                <a16:creationId xmlns:a16="http://schemas.microsoft.com/office/drawing/2014/main" id="{FA92B6CB-7C3E-D0F2-7547-AF231582C494}"/>
              </a:ext>
            </a:extLst>
          </p:cNvPr>
          <p:cNvSpPr txBox="1"/>
          <p:nvPr/>
        </p:nvSpPr>
        <p:spPr>
          <a:xfrm>
            <a:off x="7186890" y="4065254"/>
            <a:ext cx="169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MarkingPosTextBox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72" name="Koppling: böjd 7">
            <a:extLst>
              <a:ext uri="{FF2B5EF4-FFF2-40B4-BE49-F238E27FC236}">
                <a16:creationId xmlns:a16="http://schemas.microsoft.com/office/drawing/2014/main" id="{F2D89042-C9D9-2FFB-BF22-07CA998ACC50}"/>
              </a:ext>
            </a:extLst>
          </p:cNvPr>
          <p:cNvCxnSpPr>
            <a:cxnSpLocks/>
            <a:stCxn id="171" idx="1"/>
          </p:cNvCxnSpPr>
          <p:nvPr/>
        </p:nvCxnSpPr>
        <p:spPr>
          <a:xfrm flipH="1" flipV="1">
            <a:off x="7020715" y="4158317"/>
            <a:ext cx="166175" cy="30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ruta 174">
            <a:extLst>
              <a:ext uri="{FF2B5EF4-FFF2-40B4-BE49-F238E27FC236}">
                <a16:creationId xmlns:a16="http://schemas.microsoft.com/office/drawing/2014/main" id="{BC9CA363-0ED9-F5E3-8A8B-B06BDA3F092C}"/>
              </a:ext>
            </a:extLst>
          </p:cNvPr>
          <p:cNvSpPr txBox="1"/>
          <p:nvPr/>
        </p:nvSpPr>
        <p:spPr>
          <a:xfrm>
            <a:off x="2589946" y="4340855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AddMarkingDataButton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76" name="Koppling: böjd 7">
            <a:extLst>
              <a:ext uri="{FF2B5EF4-FFF2-40B4-BE49-F238E27FC236}">
                <a16:creationId xmlns:a16="http://schemas.microsoft.com/office/drawing/2014/main" id="{64F677C0-8160-3CD9-56EE-34BE49344FFC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4015336" y="4354542"/>
            <a:ext cx="1159675" cy="109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ruta 177">
            <a:extLst>
              <a:ext uri="{FF2B5EF4-FFF2-40B4-BE49-F238E27FC236}">
                <a16:creationId xmlns:a16="http://schemas.microsoft.com/office/drawing/2014/main" id="{5200079A-4093-63F5-5FEE-6380E7F11C3C}"/>
              </a:ext>
            </a:extLst>
          </p:cNvPr>
          <p:cNvSpPr txBox="1"/>
          <p:nvPr/>
        </p:nvSpPr>
        <p:spPr>
          <a:xfrm>
            <a:off x="8530328" y="4229297"/>
            <a:ext cx="19537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MarkingsValidDateComboBox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MarkingDateTextBox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MarkingsDateTimePicker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sp>
        <p:nvSpPr>
          <p:cNvPr id="182" name="textruta 181">
            <a:extLst>
              <a:ext uri="{FF2B5EF4-FFF2-40B4-BE49-F238E27FC236}">
                <a16:creationId xmlns:a16="http://schemas.microsoft.com/office/drawing/2014/main" id="{BF4F87E2-FD06-6C8A-B24D-2F803CA930AF}"/>
              </a:ext>
            </a:extLst>
          </p:cNvPr>
          <p:cNvSpPr txBox="1"/>
          <p:nvPr/>
        </p:nvSpPr>
        <p:spPr>
          <a:xfrm>
            <a:off x="7294816" y="4504349"/>
            <a:ext cx="174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MarkingMotifTextBox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83" name="Koppling: böjd 7">
            <a:extLst>
              <a:ext uri="{FF2B5EF4-FFF2-40B4-BE49-F238E27FC236}">
                <a16:creationId xmlns:a16="http://schemas.microsoft.com/office/drawing/2014/main" id="{989CF208-86B0-B486-7270-23F478D9CD4E}"/>
              </a:ext>
            </a:extLst>
          </p:cNvPr>
          <p:cNvCxnSpPr>
            <a:cxnSpLocks/>
            <a:stCxn id="182" idx="1"/>
          </p:cNvCxnSpPr>
          <p:nvPr/>
        </p:nvCxnSpPr>
        <p:spPr>
          <a:xfrm flipH="1" flipV="1">
            <a:off x="6305115" y="4339345"/>
            <a:ext cx="989701" cy="288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ruta 187">
            <a:extLst>
              <a:ext uri="{FF2B5EF4-FFF2-40B4-BE49-F238E27FC236}">
                <a16:creationId xmlns:a16="http://schemas.microsoft.com/office/drawing/2014/main" id="{1EFCF41A-7BAB-3E77-9366-813AE3D29739}"/>
              </a:ext>
            </a:extLst>
          </p:cNvPr>
          <p:cNvSpPr txBox="1"/>
          <p:nvPr/>
        </p:nvSpPr>
        <p:spPr>
          <a:xfrm>
            <a:off x="3589693" y="436031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OccupTitleTextBox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89" name="Koppling: böjd 7">
            <a:extLst>
              <a:ext uri="{FF2B5EF4-FFF2-40B4-BE49-F238E27FC236}">
                <a16:creationId xmlns:a16="http://schemas.microsoft.com/office/drawing/2014/main" id="{8345E328-5D8E-BFE4-2251-ECE51B94AE2A}"/>
              </a:ext>
            </a:extLst>
          </p:cNvPr>
          <p:cNvCxnSpPr>
            <a:cxnSpLocks/>
            <a:stCxn id="188" idx="3"/>
          </p:cNvCxnSpPr>
          <p:nvPr/>
        </p:nvCxnSpPr>
        <p:spPr>
          <a:xfrm>
            <a:off x="4750588" y="4483428"/>
            <a:ext cx="11709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ruta 190">
            <a:extLst>
              <a:ext uri="{FF2B5EF4-FFF2-40B4-BE49-F238E27FC236}">
                <a16:creationId xmlns:a16="http://schemas.microsoft.com/office/drawing/2014/main" id="{0F87D7B8-1AEF-309E-5DE7-2B1C95E02A06}"/>
              </a:ext>
            </a:extLst>
          </p:cNvPr>
          <p:cNvSpPr txBox="1"/>
          <p:nvPr/>
        </p:nvSpPr>
        <p:spPr>
          <a:xfrm>
            <a:off x="2820405" y="4558040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                </a:t>
            </a:r>
            <a:r>
              <a:rPr lang="sv-SE" sz="1000" dirty="0" err="1">
                <a:highlight>
                  <a:srgbClr val="00FF00"/>
                </a:highlight>
              </a:rPr>
              <a:t>occupationStartTextBox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occupationStartDateTimePicker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92" name="Koppling: böjd 7">
            <a:extLst>
              <a:ext uri="{FF2B5EF4-FFF2-40B4-BE49-F238E27FC236}">
                <a16:creationId xmlns:a16="http://schemas.microsoft.com/office/drawing/2014/main" id="{D77571DA-5AA0-05DF-8F14-81A806CAD442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4717078" y="4637062"/>
            <a:ext cx="296665" cy="121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ruta 193">
            <a:extLst>
              <a:ext uri="{FF2B5EF4-FFF2-40B4-BE49-F238E27FC236}">
                <a16:creationId xmlns:a16="http://schemas.microsoft.com/office/drawing/2014/main" id="{ED1718CE-E54F-FDFD-D8EF-DE1D29498BCE}"/>
              </a:ext>
            </a:extLst>
          </p:cNvPr>
          <p:cNvSpPr txBox="1"/>
          <p:nvPr/>
        </p:nvSpPr>
        <p:spPr>
          <a:xfrm>
            <a:off x="7434178" y="4660092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ActorOccupationCompanyTextBox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95" name="Koppling: böjd 7">
            <a:extLst>
              <a:ext uri="{FF2B5EF4-FFF2-40B4-BE49-F238E27FC236}">
                <a16:creationId xmlns:a16="http://schemas.microsoft.com/office/drawing/2014/main" id="{A8FFD0AD-5415-2485-0490-DDCD6CEEC698}"/>
              </a:ext>
            </a:extLst>
          </p:cNvPr>
          <p:cNvCxnSpPr>
            <a:cxnSpLocks/>
            <a:stCxn id="194" idx="1"/>
          </p:cNvCxnSpPr>
          <p:nvPr/>
        </p:nvCxnSpPr>
        <p:spPr>
          <a:xfrm flipH="1" flipV="1">
            <a:off x="7026074" y="4676681"/>
            <a:ext cx="408104" cy="1065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ruta 197">
            <a:extLst>
              <a:ext uri="{FF2B5EF4-FFF2-40B4-BE49-F238E27FC236}">
                <a16:creationId xmlns:a16="http://schemas.microsoft.com/office/drawing/2014/main" id="{51A0B9DD-E1A1-B5E4-5716-7359C01E179D}"/>
              </a:ext>
            </a:extLst>
          </p:cNvPr>
          <p:cNvSpPr txBox="1"/>
          <p:nvPr/>
        </p:nvSpPr>
        <p:spPr>
          <a:xfrm>
            <a:off x="2689875" y="4853473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AddOccupationDataButton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199" name="Koppling: böjd 7">
            <a:extLst>
              <a:ext uri="{FF2B5EF4-FFF2-40B4-BE49-F238E27FC236}">
                <a16:creationId xmlns:a16="http://schemas.microsoft.com/office/drawing/2014/main" id="{335787FD-4824-024E-4B71-4ABFE3E75F23}"/>
              </a:ext>
            </a:extLst>
          </p:cNvPr>
          <p:cNvCxnSpPr>
            <a:cxnSpLocks/>
            <a:stCxn id="198" idx="3"/>
          </p:cNvCxnSpPr>
          <p:nvPr/>
        </p:nvCxnSpPr>
        <p:spPr>
          <a:xfrm flipV="1">
            <a:off x="4281978" y="4928468"/>
            <a:ext cx="751712" cy="481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ruta 200">
            <a:extLst>
              <a:ext uri="{FF2B5EF4-FFF2-40B4-BE49-F238E27FC236}">
                <a16:creationId xmlns:a16="http://schemas.microsoft.com/office/drawing/2014/main" id="{82D0ADCD-CA91-0569-68E0-BBDF0029F8FE}"/>
              </a:ext>
            </a:extLst>
          </p:cNvPr>
          <p:cNvSpPr txBox="1"/>
          <p:nvPr/>
        </p:nvSpPr>
        <p:spPr>
          <a:xfrm>
            <a:off x="7443444" y="4808045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ActorEmployAddressTextBox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02" name="Koppling: böjd 7">
            <a:extLst>
              <a:ext uri="{FF2B5EF4-FFF2-40B4-BE49-F238E27FC236}">
                <a16:creationId xmlns:a16="http://schemas.microsoft.com/office/drawing/2014/main" id="{A2A1C8D9-3CA9-AC11-220A-86F4A5DA832B}"/>
              </a:ext>
            </a:extLst>
          </p:cNvPr>
          <p:cNvCxnSpPr>
            <a:cxnSpLocks/>
            <a:stCxn id="201" idx="1"/>
          </p:cNvCxnSpPr>
          <p:nvPr/>
        </p:nvCxnSpPr>
        <p:spPr>
          <a:xfrm flipH="1" flipV="1">
            <a:off x="7055823" y="4843165"/>
            <a:ext cx="387621" cy="879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ruta 203">
            <a:extLst>
              <a:ext uri="{FF2B5EF4-FFF2-40B4-BE49-F238E27FC236}">
                <a16:creationId xmlns:a16="http://schemas.microsoft.com/office/drawing/2014/main" id="{DFDA96DE-73A4-2FEC-D275-6FEB023983CB}"/>
              </a:ext>
            </a:extLst>
          </p:cNvPr>
          <p:cNvSpPr txBox="1"/>
          <p:nvPr/>
        </p:nvSpPr>
        <p:spPr>
          <a:xfrm>
            <a:off x="3214016" y="4984618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ActoryEmployZipCodeTextBox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05" name="Koppling: böjd 7">
            <a:extLst>
              <a:ext uri="{FF2B5EF4-FFF2-40B4-BE49-F238E27FC236}">
                <a16:creationId xmlns:a16="http://schemas.microsoft.com/office/drawing/2014/main" id="{536AD9EB-EE95-31E0-F4EA-2EE343D484FC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4969625" y="5012642"/>
            <a:ext cx="824559" cy="95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ruta 206">
            <a:extLst>
              <a:ext uri="{FF2B5EF4-FFF2-40B4-BE49-F238E27FC236}">
                <a16:creationId xmlns:a16="http://schemas.microsoft.com/office/drawing/2014/main" id="{AC46ADD9-3B4A-2460-6D5C-A275592BCBF9}"/>
              </a:ext>
            </a:extLst>
          </p:cNvPr>
          <p:cNvSpPr txBox="1"/>
          <p:nvPr/>
        </p:nvSpPr>
        <p:spPr>
          <a:xfrm>
            <a:off x="7426835" y="4943976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ActorEmployAreanameTextBox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08" name="Koppling: böjd 7">
            <a:extLst>
              <a:ext uri="{FF2B5EF4-FFF2-40B4-BE49-F238E27FC236}">
                <a16:creationId xmlns:a16="http://schemas.microsoft.com/office/drawing/2014/main" id="{B3122B21-F9E0-4479-34F0-59CBC81FA093}"/>
              </a:ext>
            </a:extLst>
          </p:cNvPr>
          <p:cNvCxnSpPr>
            <a:cxnSpLocks/>
            <a:stCxn id="207" idx="1"/>
          </p:cNvCxnSpPr>
          <p:nvPr/>
        </p:nvCxnSpPr>
        <p:spPr>
          <a:xfrm flipH="1" flipV="1">
            <a:off x="7018061" y="4982661"/>
            <a:ext cx="408774" cy="84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ruta 209">
            <a:extLst>
              <a:ext uri="{FF2B5EF4-FFF2-40B4-BE49-F238E27FC236}">
                <a16:creationId xmlns:a16="http://schemas.microsoft.com/office/drawing/2014/main" id="{1988FE46-11E7-7088-5AA3-D561ACA6F127}"/>
              </a:ext>
            </a:extLst>
          </p:cNvPr>
          <p:cNvSpPr txBox="1"/>
          <p:nvPr/>
        </p:nvSpPr>
        <p:spPr>
          <a:xfrm>
            <a:off x="7434178" y="5100878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ActorEmployCitynameTextBox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1" name="Koppling: böjd 7">
            <a:extLst>
              <a:ext uri="{FF2B5EF4-FFF2-40B4-BE49-F238E27FC236}">
                <a16:creationId xmlns:a16="http://schemas.microsoft.com/office/drawing/2014/main" id="{FEF986B5-0294-9DED-37AD-363B6F6028AB}"/>
              </a:ext>
            </a:extLst>
          </p:cNvPr>
          <p:cNvCxnSpPr>
            <a:cxnSpLocks/>
            <a:stCxn id="210" idx="1"/>
          </p:cNvCxnSpPr>
          <p:nvPr/>
        </p:nvCxnSpPr>
        <p:spPr>
          <a:xfrm flipH="1" flipV="1">
            <a:off x="7076324" y="5138539"/>
            <a:ext cx="357854" cy="85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ruta 212">
            <a:extLst>
              <a:ext uri="{FF2B5EF4-FFF2-40B4-BE49-F238E27FC236}">
                <a16:creationId xmlns:a16="http://schemas.microsoft.com/office/drawing/2014/main" id="{058CB8C1-EA92-B5EA-061C-6E939499E08A}"/>
              </a:ext>
            </a:extLst>
          </p:cNvPr>
          <p:cNvSpPr txBox="1"/>
          <p:nvPr/>
        </p:nvSpPr>
        <p:spPr>
          <a:xfrm>
            <a:off x="2028961" y="50256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occupationEndTextBox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occupationEndDateTimePicker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4" name="Koppling: böjd 7">
            <a:extLst>
              <a:ext uri="{FF2B5EF4-FFF2-40B4-BE49-F238E27FC236}">
                <a16:creationId xmlns:a16="http://schemas.microsoft.com/office/drawing/2014/main" id="{9DB24A0F-130A-ED6D-A293-8426FA4A54A9}"/>
              </a:ext>
            </a:extLst>
          </p:cNvPr>
          <p:cNvCxnSpPr>
            <a:cxnSpLocks/>
            <a:stCxn id="213" idx="3"/>
          </p:cNvCxnSpPr>
          <p:nvPr/>
        </p:nvCxnSpPr>
        <p:spPr>
          <a:xfrm>
            <a:off x="3810218" y="5225745"/>
            <a:ext cx="1256094" cy="1078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ruta 215">
            <a:extLst>
              <a:ext uri="{FF2B5EF4-FFF2-40B4-BE49-F238E27FC236}">
                <a16:creationId xmlns:a16="http://schemas.microsoft.com/office/drawing/2014/main" id="{6FB9A510-1C9A-D837-3F79-61F39743A54E}"/>
              </a:ext>
            </a:extLst>
          </p:cNvPr>
          <p:cNvSpPr txBox="1"/>
          <p:nvPr/>
        </p:nvSpPr>
        <p:spPr>
          <a:xfrm>
            <a:off x="7442180" y="5251640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ActorEmployCCountryTextBox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17" name="Koppling: böjd 7">
            <a:extLst>
              <a:ext uri="{FF2B5EF4-FFF2-40B4-BE49-F238E27FC236}">
                <a16:creationId xmlns:a16="http://schemas.microsoft.com/office/drawing/2014/main" id="{6C93449E-8B3D-8A4B-3AB9-183F00CFD8B2}"/>
              </a:ext>
            </a:extLst>
          </p:cNvPr>
          <p:cNvCxnSpPr>
            <a:cxnSpLocks/>
            <a:stCxn id="216" idx="1"/>
          </p:cNvCxnSpPr>
          <p:nvPr/>
        </p:nvCxnSpPr>
        <p:spPr>
          <a:xfrm flipH="1" flipV="1">
            <a:off x="7076324" y="5309804"/>
            <a:ext cx="365856" cy="649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ruta 218">
            <a:extLst>
              <a:ext uri="{FF2B5EF4-FFF2-40B4-BE49-F238E27FC236}">
                <a16:creationId xmlns:a16="http://schemas.microsoft.com/office/drawing/2014/main" id="{E15BCAC4-9608-2FEE-40CF-C916738DB671}"/>
              </a:ext>
            </a:extLst>
          </p:cNvPr>
          <p:cNvSpPr txBox="1"/>
          <p:nvPr/>
        </p:nvSpPr>
        <p:spPr>
          <a:xfrm>
            <a:off x="3756415" y="5263911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ResidenceLabel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0" name="Koppling: böjd 7">
            <a:extLst>
              <a:ext uri="{FF2B5EF4-FFF2-40B4-BE49-F238E27FC236}">
                <a16:creationId xmlns:a16="http://schemas.microsoft.com/office/drawing/2014/main" id="{E8F57B6F-8E53-4FD3-6505-81371F478D45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4745788" y="5387022"/>
            <a:ext cx="258268" cy="1108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ruta 221">
            <a:extLst>
              <a:ext uri="{FF2B5EF4-FFF2-40B4-BE49-F238E27FC236}">
                <a16:creationId xmlns:a16="http://schemas.microsoft.com/office/drawing/2014/main" id="{91C15004-9B08-7AFA-9602-D7556A195B79}"/>
              </a:ext>
            </a:extLst>
          </p:cNvPr>
          <p:cNvSpPr txBox="1"/>
          <p:nvPr/>
        </p:nvSpPr>
        <p:spPr>
          <a:xfrm>
            <a:off x="7445172" y="5424586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ResidAddressTextBox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3" name="Koppling: böjd 7">
            <a:extLst>
              <a:ext uri="{FF2B5EF4-FFF2-40B4-BE49-F238E27FC236}">
                <a16:creationId xmlns:a16="http://schemas.microsoft.com/office/drawing/2014/main" id="{A5AA7E73-7E26-7ECF-7AF5-1C327D6D263F}"/>
              </a:ext>
            </a:extLst>
          </p:cNvPr>
          <p:cNvCxnSpPr>
            <a:cxnSpLocks/>
            <a:stCxn id="222" idx="1"/>
          </p:cNvCxnSpPr>
          <p:nvPr/>
        </p:nvCxnSpPr>
        <p:spPr>
          <a:xfrm flipH="1" flipV="1">
            <a:off x="7085286" y="5511887"/>
            <a:ext cx="359886" cy="358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ruta 224">
            <a:extLst>
              <a:ext uri="{FF2B5EF4-FFF2-40B4-BE49-F238E27FC236}">
                <a16:creationId xmlns:a16="http://schemas.microsoft.com/office/drawing/2014/main" id="{258F22F8-5FF6-A609-3F1B-992DFEBF928D}"/>
              </a:ext>
            </a:extLst>
          </p:cNvPr>
          <p:cNvSpPr txBox="1"/>
          <p:nvPr/>
        </p:nvSpPr>
        <p:spPr>
          <a:xfrm>
            <a:off x="2697431" y="5311281"/>
            <a:ext cx="1535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residenceStartTxtBx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ResidStartDateComboBox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ResidStartDateTimePicker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6" name="Koppling: böjd 7">
            <a:extLst>
              <a:ext uri="{FF2B5EF4-FFF2-40B4-BE49-F238E27FC236}">
                <a16:creationId xmlns:a16="http://schemas.microsoft.com/office/drawing/2014/main" id="{D938AC82-25D4-85B9-A82F-0B05D30B4B5B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4233429" y="5588280"/>
            <a:ext cx="743967" cy="110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ruta 227">
            <a:extLst>
              <a:ext uri="{FF2B5EF4-FFF2-40B4-BE49-F238E27FC236}">
                <a16:creationId xmlns:a16="http://schemas.microsoft.com/office/drawing/2014/main" id="{21BAB9D6-B9F0-1F2D-A837-B587683BF4CC}"/>
              </a:ext>
            </a:extLst>
          </p:cNvPr>
          <p:cNvSpPr txBox="1"/>
          <p:nvPr/>
        </p:nvSpPr>
        <p:spPr>
          <a:xfrm>
            <a:off x="3585286" y="5798106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ResidZipCodeTextBox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29" name="Koppling: böjd 7">
            <a:extLst>
              <a:ext uri="{FF2B5EF4-FFF2-40B4-BE49-F238E27FC236}">
                <a16:creationId xmlns:a16="http://schemas.microsoft.com/office/drawing/2014/main" id="{67CE2276-6A1D-F930-9402-2FF11DBE7783}"/>
              </a:ext>
            </a:extLst>
          </p:cNvPr>
          <p:cNvCxnSpPr>
            <a:cxnSpLocks/>
            <a:stCxn id="228" idx="3"/>
          </p:cNvCxnSpPr>
          <p:nvPr/>
        </p:nvCxnSpPr>
        <p:spPr>
          <a:xfrm flipV="1">
            <a:off x="4892054" y="5719548"/>
            <a:ext cx="960393" cy="201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ruta 230">
            <a:extLst>
              <a:ext uri="{FF2B5EF4-FFF2-40B4-BE49-F238E27FC236}">
                <a16:creationId xmlns:a16="http://schemas.microsoft.com/office/drawing/2014/main" id="{C65BB325-F9E6-D0B5-CAF3-90AD7401BADA}"/>
              </a:ext>
            </a:extLst>
          </p:cNvPr>
          <p:cNvSpPr txBox="1"/>
          <p:nvPr/>
        </p:nvSpPr>
        <p:spPr>
          <a:xfrm>
            <a:off x="7460116" y="5547106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ResidAreanameTextBox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32" name="Koppling: böjd 7">
            <a:extLst>
              <a:ext uri="{FF2B5EF4-FFF2-40B4-BE49-F238E27FC236}">
                <a16:creationId xmlns:a16="http://schemas.microsoft.com/office/drawing/2014/main" id="{E530BAA0-729C-D335-849A-9386F766D9B6}"/>
              </a:ext>
            </a:extLst>
          </p:cNvPr>
          <p:cNvCxnSpPr>
            <a:cxnSpLocks/>
            <a:stCxn id="231" idx="1"/>
          </p:cNvCxnSpPr>
          <p:nvPr/>
        </p:nvCxnSpPr>
        <p:spPr>
          <a:xfrm flipH="1">
            <a:off x="7085286" y="5670217"/>
            <a:ext cx="374830" cy="133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ruta 233">
            <a:extLst>
              <a:ext uri="{FF2B5EF4-FFF2-40B4-BE49-F238E27FC236}">
                <a16:creationId xmlns:a16="http://schemas.microsoft.com/office/drawing/2014/main" id="{C3DE8BA5-D2A7-4C02-1EC1-092BD9E56E56}"/>
              </a:ext>
            </a:extLst>
          </p:cNvPr>
          <p:cNvSpPr txBox="1"/>
          <p:nvPr/>
        </p:nvSpPr>
        <p:spPr>
          <a:xfrm>
            <a:off x="2336313" y="5747770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AddResidenceButton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35" name="Koppling: böjd 7">
            <a:extLst>
              <a:ext uri="{FF2B5EF4-FFF2-40B4-BE49-F238E27FC236}">
                <a16:creationId xmlns:a16="http://schemas.microsoft.com/office/drawing/2014/main" id="{6D54488B-706A-AB5B-3D8B-5EBA336C2DAF}"/>
              </a:ext>
            </a:extLst>
          </p:cNvPr>
          <p:cNvCxnSpPr>
            <a:cxnSpLocks/>
            <a:stCxn id="234" idx="3"/>
          </p:cNvCxnSpPr>
          <p:nvPr/>
        </p:nvCxnSpPr>
        <p:spPr>
          <a:xfrm flipV="1">
            <a:off x="3617433" y="5851229"/>
            <a:ext cx="1359963" cy="196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ruta 236">
            <a:extLst>
              <a:ext uri="{FF2B5EF4-FFF2-40B4-BE49-F238E27FC236}">
                <a16:creationId xmlns:a16="http://schemas.microsoft.com/office/drawing/2014/main" id="{B4576A23-7D0F-57DD-CCB4-F9DC65130F95}"/>
              </a:ext>
            </a:extLst>
          </p:cNvPr>
          <p:cNvSpPr txBox="1"/>
          <p:nvPr/>
        </p:nvSpPr>
        <p:spPr>
          <a:xfrm>
            <a:off x="7460116" y="5682981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ResidCitynameTextBox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38" name="Koppling: böjd 7">
            <a:extLst>
              <a:ext uri="{FF2B5EF4-FFF2-40B4-BE49-F238E27FC236}">
                <a16:creationId xmlns:a16="http://schemas.microsoft.com/office/drawing/2014/main" id="{FB474B57-3CAF-EF08-C434-0B5B61D67B52}"/>
              </a:ext>
            </a:extLst>
          </p:cNvPr>
          <p:cNvCxnSpPr>
            <a:cxnSpLocks/>
            <a:stCxn id="237" idx="1"/>
          </p:cNvCxnSpPr>
          <p:nvPr/>
        </p:nvCxnSpPr>
        <p:spPr>
          <a:xfrm flipH="1">
            <a:off x="7076324" y="5806092"/>
            <a:ext cx="383792" cy="446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ruta 239">
            <a:extLst>
              <a:ext uri="{FF2B5EF4-FFF2-40B4-BE49-F238E27FC236}">
                <a16:creationId xmlns:a16="http://schemas.microsoft.com/office/drawing/2014/main" id="{B4462412-9DA0-7F2E-68EF-5DF696CE6A92}"/>
              </a:ext>
            </a:extLst>
          </p:cNvPr>
          <p:cNvSpPr txBox="1"/>
          <p:nvPr/>
        </p:nvSpPr>
        <p:spPr>
          <a:xfrm>
            <a:off x="7470243" y="5815064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ResidCountryTextBox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1" name="Koppling: böjd 7">
            <a:extLst>
              <a:ext uri="{FF2B5EF4-FFF2-40B4-BE49-F238E27FC236}">
                <a16:creationId xmlns:a16="http://schemas.microsoft.com/office/drawing/2014/main" id="{EC40CBA1-F41C-EEED-D0FF-B9032591BAC7}"/>
              </a:ext>
            </a:extLst>
          </p:cNvPr>
          <p:cNvCxnSpPr>
            <a:cxnSpLocks/>
            <a:stCxn id="240" idx="1"/>
          </p:cNvCxnSpPr>
          <p:nvPr/>
        </p:nvCxnSpPr>
        <p:spPr>
          <a:xfrm flipH="1">
            <a:off x="7085286" y="5938175"/>
            <a:ext cx="384957" cy="74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ruta 242">
            <a:extLst>
              <a:ext uri="{FF2B5EF4-FFF2-40B4-BE49-F238E27FC236}">
                <a16:creationId xmlns:a16="http://schemas.microsoft.com/office/drawing/2014/main" id="{F75695CC-C6BF-0532-D8F4-2F2A24664A4E}"/>
              </a:ext>
            </a:extLst>
          </p:cNvPr>
          <p:cNvSpPr txBox="1"/>
          <p:nvPr/>
        </p:nvSpPr>
        <p:spPr>
          <a:xfrm>
            <a:off x="2447627" y="5892949"/>
            <a:ext cx="1481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residenceEndTxtBx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ResidEndDateComboBox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ResidEndDateTimePicker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4" name="Koppling: böjd 7">
            <a:extLst>
              <a:ext uri="{FF2B5EF4-FFF2-40B4-BE49-F238E27FC236}">
                <a16:creationId xmlns:a16="http://schemas.microsoft.com/office/drawing/2014/main" id="{23513E97-5CA0-5C69-0B71-AD3C72623520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3929123" y="6027197"/>
            <a:ext cx="1048273" cy="1427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ruta 245">
            <a:extLst>
              <a:ext uri="{FF2B5EF4-FFF2-40B4-BE49-F238E27FC236}">
                <a16:creationId xmlns:a16="http://schemas.microsoft.com/office/drawing/2014/main" id="{FACD532B-5F14-CDE7-4005-ED3A3D5D9914}"/>
              </a:ext>
            </a:extLst>
          </p:cNvPr>
          <p:cNvSpPr txBox="1"/>
          <p:nvPr/>
        </p:nvSpPr>
        <p:spPr>
          <a:xfrm>
            <a:off x="3788352" y="6019530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addAttdEventBtn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AttEventLabel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47" name="Koppling: böjd 7">
            <a:extLst>
              <a:ext uri="{FF2B5EF4-FFF2-40B4-BE49-F238E27FC236}">
                <a16:creationId xmlns:a16="http://schemas.microsoft.com/office/drawing/2014/main" id="{A32E09C5-3568-D5D3-1345-C9FFB78C2E41}"/>
              </a:ext>
            </a:extLst>
          </p:cNvPr>
          <p:cNvCxnSpPr>
            <a:cxnSpLocks/>
            <a:stCxn id="246" idx="3"/>
          </p:cNvCxnSpPr>
          <p:nvPr/>
        </p:nvCxnSpPr>
        <p:spPr>
          <a:xfrm flipV="1">
            <a:off x="4872303" y="6195582"/>
            <a:ext cx="176674" cy="240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ruta 248">
            <a:extLst>
              <a:ext uri="{FF2B5EF4-FFF2-40B4-BE49-F238E27FC236}">
                <a16:creationId xmlns:a16="http://schemas.microsoft.com/office/drawing/2014/main" id="{437CC7FD-E9CC-9FDC-9398-AA0A227CD704}"/>
              </a:ext>
            </a:extLst>
          </p:cNvPr>
          <p:cNvSpPr txBox="1"/>
          <p:nvPr/>
        </p:nvSpPr>
        <p:spPr>
          <a:xfrm>
            <a:off x="7469754" y="5937509"/>
            <a:ext cx="201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AttEvtIDCmbBx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EventIdTextBox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50" name="Koppling: böjd 7">
            <a:extLst>
              <a:ext uri="{FF2B5EF4-FFF2-40B4-BE49-F238E27FC236}">
                <a16:creationId xmlns:a16="http://schemas.microsoft.com/office/drawing/2014/main" id="{482A63B1-A263-F6F1-0193-C010E5B1E6C2}"/>
              </a:ext>
            </a:extLst>
          </p:cNvPr>
          <p:cNvCxnSpPr>
            <a:cxnSpLocks/>
            <a:stCxn id="249" idx="1"/>
          </p:cNvCxnSpPr>
          <p:nvPr/>
        </p:nvCxnSpPr>
        <p:spPr>
          <a:xfrm flipH="1">
            <a:off x="6347012" y="6137564"/>
            <a:ext cx="1122742" cy="3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ruta 251">
            <a:extLst>
              <a:ext uri="{FF2B5EF4-FFF2-40B4-BE49-F238E27FC236}">
                <a16:creationId xmlns:a16="http://schemas.microsoft.com/office/drawing/2014/main" id="{7878109D-9CCD-7181-4E92-224F2FA4D1B0}"/>
              </a:ext>
            </a:extLst>
          </p:cNvPr>
          <p:cNvSpPr txBox="1"/>
          <p:nvPr/>
        </p:nvSpPr>
        <p:spPr>
          <a:xfrm>
            <a:off x="8676067" y="5793327"/>
            <a:ext cx="1579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>
                <a:highlight>
                  <a:srgbClr val="00FF00"/>
                </a:highlight>
              </a:rPr>
              <a:t>AttdEventsDateComboBox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attdEvtDateTxtBx</a:t>
            </a:r>
            <a:endParaRPr lang="sv-SE" sz="1000" dirty="0">
              <a:highlight>
                <a:srgbClr val="00FF00"/>
              </a:highlight>
            </a:endParaRPr>
          </a:p>
          <a:p>
            <a:r>
              <a:rPr lang="sv-SE" sz="1000" dirty="0" err="1">
                <a:highlight>
                  <a:srgbClr val="00FF00"/>
                </a:highlight>
              </a:rPr>
              <a:t>AttdEventsDateTimePicker</a:t>
            </a:r>
            <a:endParaRPr lang="sv-SE" sz="1000" dirty="0">
              <a:highlight>
                <a:srgbClr val="00FF00"/>
              </a:highlight>
            </a:endParaRPr>
          </a:p>
        </p:txBody>
      </p:sp>
      <p:cxnSp>
        <p:nvCxnSpPr>
          <p:cNvPr id="253" name="Koppling: böjd 7">
            <a:extLst>
              <a:ext uri="{FF2B5EF4-FFF2-40B4-BE49-F238E27FC236}">
                <a16:creationId xmlns:a16="http://schemas.microsoft.com/office/drawing/2014/main" id="{CB2353DF-9358-9ADF-19F5-69853A2908DB}"/>
              </a:ext>
            </a:extLst>
          </p:cNvPr>
          <p:cNvCxnSpPr>
            <a:cxnSpLocks/>
            <a:stCxn id="252" idx="1"/>
          </p:cNvCxnSpPr>
          <p:nvPr/>
        </p:nvCxnSpPr>
        <p:spPr>
          <a:xfrm flipH="1">
            <a:off x="7018061" y="6070326"/>
            <a:ext cx="1658006" cy="141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ruta 254">
            <a:extLst>
              <a:ext uri="{FF2B5EF4-FFF2-40B4-BE49-F238E27FC236}">
                <a16:creationId xmlns:a16="http://schemas.microsoft.com/office/drawing/2014/main" id="{741062BA-3F06-940C-0281-5C55F69A4E0F}"/>
              </a:ext>
            </a:extLst>
          </p:cNvPr>
          <p:cNvSpPr txBox="1"/>
          <p:nvPr/>
        </p:nvSpPr>
        <p:spPr>
          <a:xfrm>
            <a:off x="7458135" y="6198815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ActorRelImageComboBox</a:t>
            </a:r>
            <a:endParaRPr lang="sv-SE" sz="1000" dirty="0"/>
          </a:p>
        </p:txBody>
      </p:sp>
      <p:cxnSp>
        <p:nvCxnSpPr>
          <p:cNvPr id="256" name="Koppling: böjd 7">
            <a:extLst>
              <a:ext uri="{FF2B5EF4-FFF2-40B4-BE49-F238E27FC236}">
                <a16:creationId xmlns:a16="http://schemas.microsoft.com/office/drawing/2014/main" id="{652D437A-0E36-8B84-7CF5-7799A25A36AB}"/>
              </a:ext>
            </a:extLst>
          </p:cNvPr>
          <p:cNvCxnSpPr>
            <a:cxnSpLocks/>
            <a:stCxn id="255" idx="1"/>
          </p:cNvCxnSpPr>
          <p:nvPr/>
        </p:nvCxnSpPr>
        <p:spPr>
          <a:xfrm flipH="1">
            <a:off x="6461552" y="6321926"/>
            <a:ext cx="996583" cy="272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ruta 257">
            <a:extLst>
              <a:ext uri="{FF2B5EF4-FFF2-40B4-BE49-F238E27FC236}">
                <a16:creationId xmlns:a16="http://schemas.microsoft.com/office/drawing/2014/main" id="{984A36E3-B320-CF8A-4E4C-ACD07A473466}"/>
              </a:ext>
            </a:extLst>
          </p:cNvPr>
          <p:cNvSpPr txBox="1"/>
          <p:nvPr/>
        </p:nvSpPr>
        <p:spPr>
          <a:xfrm>
            <a:off x="7458135" y="6310641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ViewSelActorRelImageButton</a:t>
            </a:r>
            <a:endParaRPr lang="sv-SE" sz="1000" dirty="0"/>
          </a:p>
        </p:txBody>
      </p:sp>
      <p:cxnSp>
        <p:nvCxnSpPr>
          <p:cNvPr id="259" name="Koppling: böjd 7">
            <a:extLst>
              <a:ext uri="{FF2B5EF4-FFF2-40B4-BE49-F238E27FC236}">
                <a16:creationId xmlns:a16="http://schemas.microsoft.com/office/drawing/2014/main" id="{F2066219-6FCA-85F9-D274-4AAFB9388C40}"/>
              </a:ext>
            </a:extLst>
          </p:cNvPr>
          <p:cNvCxnSpPr>
            <a:cxnSpLocks/>
            <a:stCxn id="258" idx="1"/>
          </p:cNvCxnSpPr>
          <p:nvPr/>
        </p:nvCxnSpPr>
        <p:spPr>
          <a:xfrm flipH="1" flipV="1">
            <a:off x="7085286" y="6349181"/>
            <a:ext cx="372849" cy="845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ruta 260">
            <a:extLst>
              <a:ext uri="{FF2B5EF4-FFF2-40B4-BE49-F238E27FC236}">
                <a16:creationId xmlns:a16="http://schemas.microsoft.com/office/drawing/2014/main" id="{D9B98BA9-FB55-3101-CDAD-FF3E8A73ABCF}"/>
              </a:ext>
            </a:extLst>
          </p:cNvPr>
          <p:cNvSpPr txBox="1"/>
          <p:nvPr/>
        </p:nvSpPr>
        <p:spPr>
          <a:xfrm>
            <a:off x="7458297" y="6436569"/>
            <a:ext cx="2010012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sv-SE" sz="1000" dirty="0" err="1"/>
              <a:t>cmbBoxRootDir</a:t>
            </a:r>
            <a:endParaRPr lang="sv-SE" sz="1000" dirty="0"/>
          </a:p>
          <a:p>
            <a:r>
              <a:rPr lang="sv-SE" sz="1000" dirty="0" err="1"/>
              <a:t>rootDirTxtBx</a:t>
            </a:r>
            <a:endParaRPr lang="sv-SE" sz="1000" dirty="0"/>
          </a:p>
        </p:txBody>
      </p:sp>
      <p:cxnSp>
        <p:nvCxnSpPr>
          <p:cNvPr id="262" name="Koppling: böjd 7">
            <a:extLst>
              <a:ext uri="{FF2B5EF4-FFF2-40B4-BE49-F238E27FC236}">
                <a16:creationId xmlns:a16="http://schemas.microsoft.com/office/drawing/2014/main" id="{BF19927C-410D-5202-DBDC-ED219627359F}"/>
              </a:ext>
            </a:extLst>
          </p:cNvPr>
          <p:cNvCxnSpPr>
            <a:cxnSpLocks/>
            <a:stCxn id="261" idx="1"/>
          </p:cNvCxnSpPr>
          <p:nvPr/>
        </p:nvCxnSpPr>
        <p:spPr>
          <a:xfrm flipH="1" flipV="1">
            <a:off x="7082304" y="6592970"/>
            <a:ext cx="375993" cy="308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ruta 266">
            <a:extLst>
              <a:ext uri="{FF2B5EF4-FFF2-40B4-BE49-F238E27FC236}">
                <a16:creationId xmlns:a16="http://schemas.microsoft.com/office/drawing/2014/main" id="{2E205988-6425-050C-89BD-6A598B975DB4}"/>
              </a:ext>
            </a:extLst>
          </p:cNvPr>
          <p:cNvSpPr txBox="1"/>
          <p:nvPr/>
        </p:nvSpPr>
        <p:spPr>
          <a:xfrm>
            <a:off x="3894227" y="635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/>
              <a:t>btnDelRoot</a:t>
            </a:r>
            <a:endParaRPr lang="sv-SE" sz="1000" dirty="0"/>
          </a:p>
          <a:p>
            <a:r>
              <a:rPr lang="sv-SE" sz="1000" dirty="0" err="1"/>
              <a:t>updRootBtn</a:t>
            </a:r>
            <a:endParaRPr lang="sv-SE" sz="1000" dirty="0"/>
          </a:p>
        </p:txBody>
      </p:sp>
      <p:cxnSp>
        <p:nvCxnSpPr>
          <p:cNvPr id="268" name="Koppling: böjd 7">
            <a:extLst>
              <a:ext uri="{FF2B5EF4-FFF2-40B4-BE49-F238E27FC236}">
                <a16:creationId xmlns:a16="http://schemas.microsoft.com/office/drawing/2014/main" id="{B2D9B791-D519-966C-336E-DF8A30D68C74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4708874" y="6551953"/>
            <a:ext cx="26075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ruta 270">
            <a:extLst>
              <a:ext uri="{FF2B5EF4-FFF2-40B4-BE49-F238E27FC236}">
                <a16:creationId xmlns:a16="http://schemas.microsoft.com/office/drawing/2014/main" id="{038267D9-5A1A-FEBC-B20F-AADA1A111228}"/>
              </a:ext>
            </a:extLst>
          </p:cNvPr>
          <p:cNvSpPr txBox="1"/>
          <p:nvPr/>
        </p:nvSpPr>
        <p:spPr>
          <a:xfrm>
            <a:off x="2998521" y="6610863"/>
            <a:ext cx="1752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 err="1"/>
              <a:t>SaveActorDataChangesButton</a:t>
            </a:r>
            <a:endParaRPr lang="sv-SE" sz="1000" dirty="0"/>
          </a:p>
        </p:txBody>
      </p:sp>
      <p:cxnSp>
        <p:nvCxnSpPr>
          <p:cNvPr id="272" name="Koppling: böjd 7">
            <a:extLst>
              <a:ext uri="{FF2B5EF4-FFF2-40B4-BE49-F238E27FC236}">
                <a16:creationId xmlns:a16="http://schemas.microsoft.com/office/drawing/2014/main" id="{6B1D2182-2AB0-AE26-C229-E5071C31DFA8}"/>
              </a:ext>
            </a:extLst>
          </p:cNvPr>
          <p:cNvCxnSpPr>
            <a:cxnSpLocks/>
            <a:stCxn id="271" idx="3"/>
          </p:cNvCxnSpPr>
          <p:nvPr/>
        </p:nvCxnSpPr>
        <p:spPr>
          <a:xfrm>
            <a:off x="4750924" y="6733974"/>
            <a:ext cx="2923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ruta 273">
            <a:extLst>
              <a:ext uri="{FF2B5EF4-FFF2-40B4-BE49-F238E27FC236}">
                <a16:creationId xmlns:a16="http://schemas.microsoft.com/office/drawing/2014/main" id="{981F00D4-380F-49DE-A452-A436F8DA2ED0}"/>
              </a:ext>
            </a:extLst>
          </p:cNvPr>
          <p:cNvSpPr txBox="1"/>
          <p:nvPr/>
        </p:nvSpPr>
        <p:spPr>
          <a:xfrm>
            <a:off x="7469754" y="6675282"/>
            <a:ext cx="201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DiscardActorDataChangesButton</a:t>
            </a:r>
            <a:endParaRPr lang="sv-SE" sz="1000" dirty="0"/>
          </a:p>
        </p:txBody>
      </p:sp>
      <p:cxnSp>
        <p:nvCxnSpPr>
          <p:cNvPr id="275" name="Koppling: böjd 7">
            <a:extLst>
              <a:ext uri="{FF2B5EF4-FFF2-40B4-BE49-F238E27FC236}">
                <a16:creationId xmlns:a16="http://schemas.microsoft.com/office/drawing/2014/main" id="{70AF125B-3BF5-6AE1-99C1-CC4411539225}"/>
              </a:ext>
            </a:extLst>
          </p:cNvPr>
          <p:cNvCxnSpPr>
            <a:cxnSpLocks/>
            <a:stCxn id="274" idx="1"/>
          </p:cNvCxnSpPr>
          <p:nvPr/>
        </p:nvCxnSpPr>
        <p:spPr>
          <a:xfrm flipH="1" flipV="1">
            <a:off x="7020715" y="6739140"/>
            <a:ext cx="449039" cy="59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Koppling: böjd 7">
            <a:extLst>
              <a:ext uri="{FF2B5EF4-FFF2-40B4-BE49-F238E27FC236}">
                <a16:creationId xmlns:a16="http://schemas.microsoft.com/office/drawing/2014/main" id="{01C2E0B1-17C9-3307-7F0C-878844595C95}"/>
              </a:ext>
            </a:extLst>
          </p:cNvPr>
          <p:cNvCxnSpPr>
            <a:cxnSpLocks/>
            <a:stCxn id="159" idx="1"/>
          </p:cNvCxnSpPr>
          <p:nvPr/>
        </p:nvCxnSpPr>
        <p:spPr>
          <a:xfrm flipH="1" flipV="1">
            <a:off x="7085286" y="3806533"/>
            <a:ext cx="1236706" cy="2298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Koppling: böjd 7">
            <a:extLst>
              <a:ext uri="{FF2B5EF4-FFF2-40B4-BE49-F238E27FC236}">
                <a16:creationId xmlns:a16="http://schemas.microsoft.com/office/drawing/2014/main" id="{385EAA71-A1EC-E1EA-9341-ACB6E8FCFD42}"/>
              </a:ext>
            </a:extLst>
          </p:cNvPr>
          <p:cNvCxnSpPr>
            <a:cxnSpLocks/>
            <a:stCxn id="169" idx="1"/>
          </p:cNvCxnSpPr>
          <p:nvPr/>
        </p:nvCxnSpPr>
        <p:spPr>
          <a:xfrm flipH="1" flipV="1">
            <a:off x="6339574" y="4157607"/>
            <a:ext cx="909725" cy="243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Koppling: böjd 7">
            <a:extLst>
              <a:ext uri="{FF2B5EF4-FFF2-40B4-BE49-F238E27FC236}">
                <a16:creationId xmlns:a16="http://schemas.microsoft.com/office/drawing/2014/main" id="{9684BA06-15B2-A5D3-01AF-FAFDCB64000D}"/>
              </a:ext>
            </a:extLst>
          </p:cNvPr>
          <p:cNvCxnSpPr>
            <a:cxnSpLocks/>
            <a:stCxn id="178" idx="1"/>
          </p:cNvCxnSpPr>
          <p:nvPr/>
        </p:nvCxnSpPr>
        <p:spPr>
          <a:xfrm flipH="1" flipV="1">
            <a:off x="7045067" y="4329965"/>
            <a:ext cx="1485261" cy="176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ruta 184">
            <a:extLst>
              <a:ext uri="{FF2B5EF4-FFF2-40B4-BE49-F238E27FC236}">
                <a16:creationId xmlns:a16="http://schemas.microsoft.com/office/drawing/2014/main" id="{0478CF77-30D3-FE51-0E20-2EFA9B31EE53}"/>
              </a:ext>
            </a:extLst>
          </p:cNvPr>
          <p:cNvSpPr txBox="1"/>
          <p:nvPr/>
        </p:nvSpPr>
        <p:spPr>
          <a:xfrm>
            <a:off x="2874633" y="450063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>
                <a:highlight>
                  <a:srgbClr val="00FF00"/>
                </a:highlight>
              </a:rPr>
              <a:t>Label4</a:t>
            </a:r>
          </a:p>
        </p:txBody>
      </p:sp>
      <p:cxnSp>
        <p:nvCxnSpPr>
          <p:cNvPr id="186" name="Koppling: böjd 7">
            <a:extLst>
              <a:ext uri="{FF2B5EF4-FFF2-40B4-BE49-F238E27FC236}">
                <a16:creationId xmlns:a16="http://schemas.microsoft.com/office/drawing/2014/main" id="{2265559E-C3DD-AFC7-8C0B-31A5C9CA972C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3400739" y="4525286"/>
            <a:ext cx="1545524" cy="98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1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2838C-0485-BC96-AA8D-A3F3E333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31279" cy="825320"/>
          </a:xfrm>
        </p:spPr>
        <p:txBody>
          <a:bodyPr/>
          <a:lstStyle/>
          <a:p>
            <a:r>
              <a:rPr lang="sv-SE" dirty="0" err="1"/>
              <a:t>Actor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Images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CB00D0F-FC5D-EAA0-8176-FBF04C2B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15" y="385503"/>
            <a:ext cx="3162741" cy="1152686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D4327A1A-A9C2-18D0-CF5E-6002F5E1DF0D}"/>
              </a:ext>
            </a:extLst>
          </p:cNvPr>
          <p:cNvSpPr txBox="1"/>
          <p:nvPr/>
        </p:nvSpPr>
        <p:spPr>
          <a:xfrm>
            <a:off x="5024340" y="167108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addRelActorImatesBtn</a:t>
            </a:r>
            <a:endParaRPr lang="sv-SE" sz="1400" dirty="0"/>
          </a:p>
          <a:p>
            <a:r>
              <a:rPr lang="sv-SE" sz="1400" dirty="0" err="1"/>
              <a:t>ActorRelImagesLabel</a:t>
            </a:r>
            <a:endParaRPr lang="sv-SE" sz="1400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95D557A-A599-3DE8-3F1D-A32A5A11A8BF}"/>
              </a:ext>
            </a:extLst>
          </p:cNvPr>
          <p:cNvSpPr txBox="1"/>
          <p:nvPr/>
        </p:nvSpPr>
        <p:spPr>
          <a:xfrm>
            <a:off x="4522344" y="582278"/>
            <a:ext cx="2327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ViewSelActorRelImageButton</a:t>
            </a:r>
            <a:endParaRPr lang="sv-SE" sz="140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E3DFA17-DD3D-2D9F-525F-6A5C4B8F88A0}"/>
              </a:ext>
            </a:extLst>
          </p:cNvPr>
          <p:cNvSpPr txBox="1"/>
          <p:nvPr/>
        </p:nvSpPr>
        <p:spPr>
          <a:xfrm>
            <a:off x="9989250" y="381733"/>
            <a:ext cx="2043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ActorRelImageComboBox</a:t>
            </a:r>
            <a:endParaRPr lang="sv-SE" sz="14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4CFF18B-8AE6-EE20-648D-24A4AC1D7E25}"/>
              </a:ext>
            </a:extLst>
          </p:cNvPr>
          <p:cNvSpPr txBox="1"/>
          <p:nvPr/>
        </p:nvSpPr>
        <p:spPr>
          <a:xfrm>
            <a:off x="9989250" y="689510"/>
            <a:ext cx="2044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ActorRelImgContextTxtBx</a:t>
            </a:r>
            <a:endParaRPr lang="sv-SE" sz="1400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D9EBCE9A-603F-3FF2-F482-EF68A7DE984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49904" y="428718"/>
            <a:ext cx="395990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F47862ED-4FE8-A01B-C057-4757C09EDAF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849904" y="736167"/>
            <a:ext cx="395990" cy="12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459A896A-AEB9-D3B7-155B-8167D4CC6CD3}"/>
              </a:ext>
            </a:extLst>
          </p:cNvPr>
          <p:cNvCxnSpPr>
            <a:stCxn id="8" idx="1"/>
          </p:cNvCxnSpPr>
          <p:nvPr/>
        </p:nvCxnSpPr>
        <p:spPr>
          <a:xfrm flipH="1">
            <a:off x="9356649" y="535622"/>
            <a:ext cx="632601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koppling 17">
            <a:extLst>
              <a:ext uri="{FF2B5EF4-FFF2-40B4-BE49-F238E27FC236}">
                <a16:creationId xmlns:a16="http://schemas.microsoft.com/office/drawing/2014/main" id="{D8DDA45D-03F3-72CC-2F97-5335A4A41585}"/>
              </a:ext>
            </a:extLst>
          </p:cNvPr>
          <p:cNvCxnSpPr>
            <a:stCxn id="9" idx="1"/>
          </p:cNvCxnSpPr>
          <p:nvPr/>
        </p:nvCxnSpPr>
        <p:spPr>
          <a:xfrm flipH="1">
            <a:off x="9425660" y="843399"/>
            <a:ext cx="563590" cy="2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E41BD11B-3E79-175F-2444-E082D35DA200}"/>
              </a:ext>
            </a:extLst>
          </p:cNvPr>
          <p:cNvSpPr txBox="1"/>
          <p:nvPr/>
        </p:nvSpPr>
        <p:spPr>
          <a:xfrm>
            <a:off x="5218981" y="848319"/>
            <a:ext cx="1064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updRootBtn</a:t>
            </a:r>
            <a:endParaRPr lang="sv-SE" sz="1400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E47BA8B-6789-D6C0-22C4-3A3ABC727D42}"/>
              </a:ext>
            </a:extLst>
          </p:cNvPr>
          <p:cNvSpPr txBox="1"/>
          <p:nvPr/>
        </p:nvSpPr>
        <p:spPr>
          <a:xfrm>
            <a:off x="5218981" y="1063735"/>
            <a:ext cx="1020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btnDelRoot</a:t>
            </a:r>
            <a:endParaRPr lang="sv-SE" sz="1400" dirty="0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F7452E5-5EFD-7EB8-601A-5B8C016986CD}"/>
              </a:ext>
            </a:extLst>
          </p:cNvPr>
          <p:cNvSpPr txBox="1"/>
          <p:nvPr/>
        </p:nvSpPr>
        <p:spPr>
          <a:xfrm>
            <a:off x="9989122" y="959961"/>
            <a:ext cx="132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/>
              <a:t>cmbBoxRootDir</a:t>
            </a:r>
            <a:endParaRPr lang="sv-SE" sz="1400" dirty="0"/>
          </a:p>
          <a:p>
            <a:r>
              <a:rPr lang="sv-SE" sz="1400" dirty="0" err="1"/>
              <a:t>rootDirTxtBx</a:t>
            </a:r>
            <a:endParaRPr lang="sv-SE" sz="1400" dirty="0"/>
          </a:p>
        </p:txBody>
      </p: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9D2C86B4-9BB4-6594-CCDC-AD89987D1B4D}"/>
              </a:ext>
            </a:extLst>
          </p:cNvPr>
          <p:cNvCxnSpPr>
            <a:stCxn id="19" idx="3"/>
          </p:cNvCxnSpPr>
          <p:nvPr/>
        </p:nvCxnSpPr>
        <p:spPr>
          <a:xfrm>
            <a:off x="6283118" y="1002208"/>
            <a:ext cx="700243" cy="1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F4F0E2C1-5787-6A3A-AA97-63BF3AFC722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39197" y="1113849"/>
            <a:ext cx="1238235" cy="10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F993924A-25E5-F838-1BAB-F54E70EE557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90587" y="1095062"/>
            <a:ext cx="498535" cy="12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4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Bildobjekt 122">
            <a:extLst>
              <a:ext uri="{FF2B5EF4-FFF2-40B4-BE49-F238E27FC236}">
                <a16:creationId xmlns:a16="http://schemas.microsoft.com/office/drawing/2014/main" id="{67DCA858-15CD-C11D-53FB-8F68878DE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259" y="61442"/>
            <a:ext cx="3172268" cy="6735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50965-E75D-4C5B-9C0F-AF6B5882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" y="77531"/>
            <a:ext cx="2671916" cy="763127"/>
          </a:xfrm>
        </p:spPr>
        <p:txBody>
          <a:bodyPr/>
          <a:lstStyle/>
          <a:p>
            <a:r>
              <a:rPr lang="en-US" dirty="0"/>
              <a:t>Event Data</a:t>
            </a:r>
          </a:p>
        </p:txBody>
      </p:sp>
      <p:sp>
        <p:nvSpPr>
          <p:cNvPr id="4" name="Action Button: Return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DB04A09-510D-4AE8-942C-270EEAC3A8F4}"/>
              </a:ext>
            </a:extLst>
          </p:cNvPr>
          <p:cNvSpPr/>
          <p:nvPr/>
        </p:nvSpPr>
        <p:spPr>
          <a:xfrm>
            <a:off x="10648335" y="6349181"/>
            <a:ext cx="1437968" cy="42770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A0FEE7E-D97C-E333-1EF1-E4C8DCDE53CD}"/>
              </a:ext>
            </a:extLst>
          </p:cNvPr>
          <p:cNvSpPr txBox="1"/>
          <p:nvPr/>
        </p:nvSpPr>
        <p:spPr>
          <a:xfrm>
            <a:off x="8818370" y="14863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pictureName</a:t>
            </a:r>
            <a:endParaRPr lang="sv-SE" dirty="0"/>
          </a:p>
        </p:txBody>
      </p:sp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2D56364F-6276-AF73-67FC-2F19A7A2C78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250838" y="129739"/>
            <a:ext cx="567532" cy="1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6C385BFC-8F35-4AF9-F485-55E86CB314D6}"/>
              </a:ext>
            </a:extLst>
          </p:cNvPr>
          <p:cNvSpPr txBox="1"/>
          <p:nvPr/>
        </p:nvSpPr>
        <p:spPr>
          <a:xfrm>
            <a:off x="8818370" y="269201"/>
            <a:ext cx="2298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ActiveEventTextBox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 err="1">
                <a:highlight>
                  <a:srgbClr val="FFFF00"/>
                </a:highlight>
              </a:rPr>
              <a:t>ActiveEventComboBox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9DFB91E3-6760-635D-471F-560090981C4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147599" y="592367"/>
            <a:ext cx="670771" cy="9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59398CFB-FDE9-CEA5-B492-BB61E653919F}"/>
              </a:ext>
            </a:extLst>
          </p:cNvPr>
          <p:cNvSpPr txBox="1"/>
          <p:nvPr/>
        </p:nvSpPr>
        <p:spPr>
          <a:xfrm>
            <a:off x="3508262" y="252674"/>
            <a:ext cx="140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EventIdLabel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AF580E48-793F-EF43-6788-6B18AB29EDD6}"/>
              </a:ext>
            </a:extLst>
          </p:cNvPr>
          <p:cNvCxnSpPr>
            <a:cxnSpLocks/>
          </p:cNvCxnSpPr>
          <p:nvPr/>
        </p:nvCxnSpPr>
        <p:spPr>
          <a:xfrm>
            <a:off x="4917702" y="448725"/>
            <a:ext cx="530942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A9BE39FE-0E3E-C800-F63C-6FDA91A41B98}"/>
              </a:ext>
            </a:extLst>
          </p:cNvPr>
          <p:cNvSpPr txBox="1"/>
          <p:nvPr/>
        </p:nvSpPr>
        <p:spPr>
          <a:xfrm>
            <a:off x="3236386" y="470847"/>
            <a:ext cx="167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CopyrightLabel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E9C066F1-6CB6-9E86-A5BE-3C83F1F7ECF0}"/>
              </a:ext>
            </a:extLst>
          </p:cNvPr>
          <p:cNvCxnSpPr>
            <a:cxnSpLocks/>
          </p:cNvCxnSpPr>
          <p:nvPr/>
        </p:nvCxnSpPr>
        <p:spPr>
          <a:xfrm>
            <a:off x="4917702" y="644776"/>
            <a:ext cx="435078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59C068A4-32B6-907D-C579-43CE0EAA2B27}"/>
              </a:ext>
            </a:extLst>
          </p:cNvPr>
          <p:cNvSpPr txBox="1"/>
          <p:nvPr/>
        </p:nvSpPr>
        <p:spPr>
          <a:xfrm>
            <a:off x="8818370" y="694995"/>
            <a:ext cx="2108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CopyrightTextBox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 err="1">
                <a:highlight>
                  <a:srgbClr val="FFFF00"/>
                </a:highlight>
              </a:rPr>
              <a:t>CopyrightComboBox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941726EC-F26E-21C3-ACEB-934475AB0DF6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8165644" y="939686"/>
            <a:ext cx="652726" cy="7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F71D8AAB-47FA-B77C-BBC0-9C1E79342051}"/>
              </a:ext>
            </a:extLst>
          </p:cNvPr>
          <p:cNvSpPr txBox="1"/>
          <p:nvPr/>
        </p:nvSpPr>
        <p:spPr>
          <a:xfrm>
            <a:off x="2720194" y="696085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EventSecrLevelLabel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8C3C1AEA-DC5B-A39A-C982-CC693D61EA7E}"/>
              </a:ext>
            </a:extLst>
          </p:cNvPr>
          <p:cNvCxnSpPr>
            <a:cxnSpLocks/>
          </p:cNvCxnSpPr>
          <p:nvPr/>
        </p:nvCxnSpPr>
        <p:spPr>
          <a:xfrm>
            <a:off x="4928283" y="870014"/>
            <a:ext cx="424497" cy="19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>
            <a:extLst>
              <a:ext uri="{FF2B5EF4-FFF2-40B4-BE49-F238E27FC236}">
                <a16:creationId xmlns:a16="http://schemas.microsoft.com/office/drawing/2014/main" id="{006C9CC0-F451-3B2D-DBAF-B49C97B16EC4}"/>
              </a:ext>
            </a:extLst>
          </p:cNvPr>
          <p:cNvSpPr txBox="1"/>
          <p:nvPr/>
        </p:nvSpPr>
        <p:spPr>
          <a:xfrm>
            <a:off x="8814228" y="1168623"/>
            <a:ext cx="291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EventSecrecyLevelTextBox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 err="1">
                <a:highlight>
                  <a:srgbClr val="FFFF00"/>
                </a:highlight>
              </a:rPr>
              <a:t>EventSecrecyLevelComboBox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29" name="Rak pilkoppling 28">
            <a:extLst>
              <a:ext uri="{FF2B5EF4-FFF2-40B4-BE49-F238E27FC236}">
                <a16:creationId xmlns:a16="http://schemas.microsoft.com/office/drawing/2014/main" id="{012865EC-20A8-AFD3-04FD-6B01C7DDB260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8141790" y="1156923"/>
            <a:ext cx="672438" cy="33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199465E3-805E-C283-A028-5A6184CBB25D}"/>
              </a:ext>
            </a:extLst>
          </p:cNvPr>
          <p:cNvSpPr txBox="1"/>
          <p:nvPr/>
        </p:nvSpPr>
        <p:spPr>
          <a:xfrm>
            <a:off x="2709612" y="942769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EventStartEndLabel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32" name="Rak pilkoppling 31">
            <a:extLst>
              <a:ext uri="{FF2B5EF4-FFF2-40B4-BE49-F238E27FC236}">
                <a16:creationId xmlns:a16="http://schemas.microsoft.com/office/drawing/2014/main" id="{B23EAA91-FDD0-0DC5-BBDE-DB000202431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916212" y="1127435"/>
            <a:ext cx="436568" cy="16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33">
            <a:extLst>
              <a:ext uri="{FF2B5EF4-FFF2-40B4-BE49-F238E27FC236}">
                <a16:creationId xmlns:a16="http://schemas.microsoft.com/office/drawing/2014/main" id="{D2A7A28F-D5ED-FA99-AF63-C0B55C4032E1}"/>
              </a:ext>
            </a:extLst>
          </p:cNvPr>
          <p:cNvSpPr txBox="1"/>
          <p:nvPr/>
        </p:nvSpPr>
        <p:spPr>
          <a:xfrm>
            <a:off x="2226469" y="1178716"/>
            <a:ext cx="267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EventStartTextBox</a:t>
            </a:r>
            <a:endParaRPr lang="sv-SE" dirty="0">
              <a:highlight>
                <a:srgbClr val="FFFF00"/>
              </a:highlight>
            </a:endParaRPr>
          </a:p>
          <a:p>
            <a:pPr algn="r"/>
            <a:r>
              <a:rPr lang="sv-SE" dirty="0" err="1">
                <a:highlight>
                  <a:srgbClr val="FFFF00"/>
                </a:highlight>
              </a:rPr>
              <a:t>EventStartDateTimePicker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35" name="Rak pilkoppling 34">
            <a:extLst>
              <a:ext uri="{FF2B5EF4-FFF2-40B4-BE49-F238E27FC236}">
                <a16:creationId xmlns:a16="http://schemas.microsoft.com/office/drawing/2014/main" id="{95AA9AD6-2F44-D92E-4679-0F667DB1D8B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904141" y="1312101"/>
            <a:ext cx="1539378" cy="18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39">
            <a:extLst>
              <a:ext uri="{FF2B5EF4-FFF2-40B4-BE49-F238E27FC236}">
                <a16:creationId xmlns:a16="http://schemas.microsoft.com/office/drawing/2014/main" id="{A181B6AD-65FC-3B64-0D6D-ADD7CCFD9A81}"/>
              </a:ext>
            </a:extLst>
          </p:cNvPr>
          <p:cNvSpPr txBox="1"/>
          <p:nvPr/>
        </p:nvSpPr>
        <p:spPr>
          <a:xfrm>
            <a:off x="8814228" y="1657724"/>
            <a:ext cx="252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EventEndTextBox</a:t>
            </a:r>
            <a:endParaRPr lang="sv-SE" dirty="0">
              <a:highlight>
                <a:srgbClr val="FFFF00"/>
              </a:highlight>
            </a:endParaRPr>
          </a:p>
          <a:p>
            <a:r>
              <a:rPr lang="sv-SE" dirty="0" err="1">
                <a:highlight>
                  <a:srgbClr val="FFFF00"/>
                </a:highlight>
              </a:rPr>
              <a:t>EventEndDateTimePicker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04B77F4C-5A57-FDCD-0255-1912AFA13D4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8165644" y="1386685"/>
            <a:ext cx="648584" cy="59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ruta 42">
            <a:extLst>
              <a:ext uri="{FF2B5EF4-FFF2-40B4-BE49-F238E27FC236}">
                <a16:creationId xmlns:a16="http://schemas.microsoft.com/office/drawing/2014/main" id="{12C26FD7-43F0-D03B-ADD5-76CCD69FA457}"/>
              </a:ext>
            </a:extLst>
          </p:cNvPr>
          <p:cNvSpPr txBox="1"/>
          <p:nvPr/>
        </p:nvSpPr>
        <p:spPr>
          <a:xfrm>
            <a:off x="2729471" y="1675418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EventHeadlineLabel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44" name="Rak pilkoppling 43">
            <a:extLst>
              <a:ext uri="{FF2B5EF4-FFF2-40B4-BE49-F238E27FC236}">
                <a16:creationId xmlns:a16="http://schemas.microsoft.com/office/drawing/2014/main" id="{FCD59060-6761-D222-012F-2ECBF701D3FC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936071" y="1562402"/>
            <a:ext cx="471072" cy="29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2A2E7493-F6AB-E06A-317F-752F2C749010}"/>
              </a:ext>
            </a:extLst>
          </p:cNvPr>
          <p:cNvSpPr txBox="1"/>
          <p:nvPr/>
        </p:nvSpPr>
        <p:spPr>
          <a:xfrm>
            <a:off x="8818370" y="2135717"/>
            <a:ext cx="226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EventHeadlineTextBox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47" name="Rak pilkoppling 46">
            <a:extLst>
              <a:ext uri="{FF2B5EF4-FFF2-40B4-BE49-F238E27FC236}">
                <a16:creationId xmlns:a16="http://schemas.microsoft.com/office/drawing/2014/main" id="{B62733C6-CB2C-A2FE-75EC-4FD7F4EA412C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7943353" y="1962482"/>
            <a:ext cx="875017" cy="35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ruta 48">
            <a:extLst>
              <a:ext uri="{FF2B5EF4-FFF2-40B4-BE49-F238E27FC236}">
                <a16:creationId xmlns:a16="http://schemas.microsoft.com/office/drawing/2014/main" id="{FC7B6E72-26C7-1719-756C-6FD45F1B3756}"/>
              </a:ext>
            </a:extLst>
          </p:cNvPr>
          <p:cNvSpPr txBox="1"/>
          <p:nvPr/>
        </p:nvSpPr>
        <p:spPr>
          <a:xfrm>
            <a:off x="2715383" y="1897122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EventGeoPosLabel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50" name="Rak pilkoppling 49">
            <a:extLst>
              <a:ext uri="{FF2B5EF4-FFF2-40B4-BE49-F238E27FC236}">
                <a16:creationId xmlns:a16="http://schemas.microsoft.com/office/drawing/2014/main" id="{65479B27-C49B-3DF9-1B7E-BD923983405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921983" y="2081788"/>
            <a:ext cx="517090" cy="13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ruta 53">
            <a:extLst>
              <a:ext uri="{FF2B5EF4-FFF2-40B4-BE49-F238E27FC236}">
                <a16:creationId xmlns:a16="http://schemas.microsoft.com/office/drawing/2014/main" id="{ECEDD7E2-FEB1-B786-7EDF-4CD3E4DB587B}"/>
              </a:ext>
            </a:extLst>
          </p:cNvPr>
          <p:cNvSpPr txBox="1"/>
          <p:nvPr/>
        </p:nvSpPr>
        <p:spPr>
          <a:xfrm>
            <a:off x="2922157" y="2129283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EventLatitudeTextBox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55" name="Rak pilkoppling 54">
            <a:extLst>
              <a:ext uri="{FF2B5EF4-FFF2-40B4-BE49-F238E27FC236}">
                <a16:creationId xmlns:a16="http://schemas.microsoft.com/office/drawing/2014/main" id="{2D0B6F81-A972-E956-45CD-79656004BC87}"/>
              </a:ext>
            </a:extLst>
          </p:cNvPr>
          <p:cNvCxnSpPr>
            <a:cxnSpLocks/>
          </p:cNvCxnSpPr>
          <p:nvPr/>
        </p:nvCxnSpPr>
        <p:spPr>
          <a:xfrm flipV="1">
            <a:off x="5130246" y="2218286"/>
            <a:ext cx="1310211" cy="5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ruta 56">
            <a:extLst>
              <a:ext uri="{FF2B5EF4-FFF2-40B4-BE49-F238E27FC236}">
                <a16:creationId xmlns:a16="http://schemas.microsoft.com/office/drawing/2014/main" id="{5B9D1DD5-A2CD-ABF2-FDB7-D245D3BF02F8}"/>
              </a:ext>
            </a:extLst>
          </p:cNvPr>
          <p:cNvSpPr txBox="1"/>
          <p:nvPr/>
        </p:nvSpPr>
        <p:spPr>
          <a:xfrm>
            <a:off x="8814228" y="2381835"/>
            <a:ext cx="236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EventLongitudeTextBox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58" name="Rak pilkoppling 57">
            <a:extLst>
              <a:ext uri="{FF2B5EF4-FFF2-40B4-BE49-F238E27FC236}">
                <a16:creationId xmlns:a16="http://schemas.microsoft.com/office/drawing/2014/main" id="{8C1DE82C-5D22-5406-2713-7C76AA63FD06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8165644" y="2251929"/>
            <a:ext cx="648584" cy="31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70785005-EC34-D287-A158-D0198F4AE1E9}"/>
              </a:ext>
            </a:extLst>
          </p:cNvPr>
          <p:cNvSpPr txBox="1"/>
          <p:nvPr/>
        </p:nvSpPr>
        <p:spPr>
          <a:xfrm>
            <a:off x="2716710" y="2343724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>
                <a:highlight>
                  <a:srgbClr val="FFFF00"/>
                </a:highlight>
              </a:rPr>
              <a:t>GeoNameLabel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61" name="Rak pilkoppling 60">
            <a:extLst>
              <a:ext uri="{FF2B5EF4-FFF2-40B4-BE49-F238E27FC236}">
                <a16:creationId xmlns:a16="http://schemas.microsoft.com/office/drawing/2014/main" id="{6B5A4B46-49D0-CC34-5A50-7FC206E2A6F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4923310" y="2402952"/>
            <a:ext cx="515763" cy="12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45068E12-0BCA-14D9-137C-1EE0F6380F9C}"/>
              </a:ext>
            </a:extLst>
          </p:cNvPr>
          <p:cNvSpPr txBox="1"/>
          <p:nvPr/>
        </p:nvSpPr>
        <p:spPr>
          <a:xfrm>
            <a:off x="8814228" y="2608490"/>
            <a:ext cx="29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highlight>
                  <a:srgbClr val="FFFF00"/>
                </a:highlight>
              </a:rPr>
              <a:t>EventGeographNameTextBox</a:t>
            </a:r>
            <a:endParaRPr lang="sv-SE" dirty="0">
              <a:highlight>
                <a:srgbClr val="FFFF00"/>
              </a:highlight>
            </a:endParaRPr>
          </a:p>
        </p:txBody>
      </p:sp>
      <p:cxnSp>
        <p:nvCxnSpPr>
          <p:cNvPr id="64" name="Rak pilkoppling 63">
            <a:extLst>
              <a:ext uri="{FF2B5EF4-FFF2-40B4-BE49-F238E27FC236}">
                <a16:creationId xmlns:a16="http://schemas.microsoft.com/office/drawing/2014/main" id="{E1C3CE95-5F19-5761-5CF1-106F6C9D170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8165644" y="2488721"/>
            <a:ext cx="648584" cy="30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6047C57D-931C-3F97-3123-0CF2086FBFB9}"/>
              </a:ext>
            </a:extLst>
          </p:cNvPr>
          <p:cNvSpPr txBox="1"/>
          <p:nvPr/>
        </p:nvSpPr>
        <p:spPr>
          <a:xfrm>
            <a:off x="2697541" y="2575763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EventAddressLabel</a:t>
            </a:r>
            <a:endParaRPr lang="sv-SE" dirty="0"/>
          </a:p>
        </p:txBody>
      </p:sp>
      <p:cxnSp>
        <p:nvCxnSpPr>
          <p:cNvPr id="67" name="Rak pilkoppling 66">
            <a:extLst>
              <a:ext uri="{FF2B5EF4-FFF2-40B4-BE49-F238E27FC236}">
                <a16:creationId xmlns:a16="http://schemas.microsoft.com/office/drawing/2014/main" id="{A60FC8C2-5769-5E52-9E31-930E5EB38668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4904141" y="2634991"/>
            <a:ext cx="515763" cy="12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ruta 67">
            <a:extLst>
              <a:ext uri="{FF2B5EF4-FFF2-40B4-BE49-F238E27FC236}">
                <a16:creationId xmlns:a16="http://schemas.microsoft.com/office/drawing/2014/main" id="{51052550-71A8-F133-CBAD-117C611600DA}"/>
              </a:ext>
            </a:extLst>
          </p:cNvPr>
          <p:cNvSpPr txBox="1"/>
          <p:nvPr/>
        </p:nvSpPr>
        <p:spPr>
          <a:xfrm>
            <a:off x="8831457" y="2812530"/>
            <a:ext cx="329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EventStreetnameNumberTextBox</a:t>
            </a:r>
            <a:endParaRPr lang="sv-SE" dirty="0"/>
          </a:p>
        </p:txBody>
      </p:sp>
      <p:cxnSp>
        <p:nvCxnSpPr>
          <p:cNvPr id="69" name="Rak pilkoppling 68">
            <a:extLst>
              <a:ext uri="{FF2B5EF4-FFF2-40B4-BE49-F238E27FC236}">
                <a16:creationId xmlns:a16="http://schemas.microsoft.com/office/drawing/2014/main" id="{FE94FDBC-6C1A-9E96-255D-FF9F9A8B92B5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8165644" y="2653403"/>
            <a:ext cx="665813" cy="34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>
            <a:extLst>
              <a:ext uri="{FF2B5EF4-FFF2-40B4-BE49-F238E27FC236}">
                <a16:creationId xmlns:a16="http://schemas.microsoft.com/office/drawing/2014/main" id="{FE2F2D35-20D3-1E39-F1AF-EBEEE956BF68}"/>
              </a:ext>
            </a:extLst>
          </p:cNvPr>
          <p:cNvSpPr txBox="1"/>
          <p:nvPr/>
        </p:nvSpPr>
        <p:spPr>
          <a:xfrm>
            <a:off x="2697541" y="2807802"/>
            <a:ext cx="22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EventZipCodeTextBox</a:t>
            </a:r>
            <a:endParaRPr lang="sv-SE" dirty="0"/>
          </a:p>
        </p:txBody>
      </p:sp>
      <p:cxnSp>
        <p:nvCxnSpPr>
          <p:cNvPr id="71" name="Rak pilkoppling 70">
            <a:extLst>
              <a:ext uri="{FF2B5EF4-FFF2-40B4-BE49-F238E27FC236}">
                <a16:creationId xmlns:a16="http://schemas.microsoft.com/office/drawing/2014/main" id="{7BD5748D-1C7E-91EC-BA0B-E62166B37C4F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4904141" y="2837699"/>
            <a:ext cx="1600026" cy="15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ruta 72">
            <a:extLst>
              <a:ext uri="{FF2B5EF4-FFF2-40B4-BE49-F238E27FC236}">
                <a16:creationId xmlns:a16="http://schemas.microsoft.com/office/drawing/2014/main" id="{02BD5FD4-9EDF-198B-C575-4A7C31827E13}"/>
              </a:ext>
            </a:extLst>
          </p:cNvPr>
          <p:cNvSpPr txBox="1"/>
          <p:nvPr/>
        </p:nvSpPr>
        <p:spPr>
          <a:xfrm>
            <a:off x="8831457" y="3019030"/>
            <a:ext cx="23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EventAreanameTextBox</a:t>
            </a:r>
            <a:endParaRPr lang="sv-SE" dirty="0"/>
          </a:p>
        </p:txBody>
      </p:sp>
      <p:cxnSp>
        <p:nvCxnSpPr>
          <p:cNvPr id="74" name="Rak pilkoppling 73">
            <a:extLst>
              <a:ext uri="{FF2B5EF4-FFF2-40B4-BE49-F238E27FC236}">
                <a16:creationId xmlns:a16="http://schemas.microsoft.com/office/drawing/2014/main" id="{CB29221D-D21E-FFF8-13E8-19DBCB82D675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8182873" y="2951049"/>
            <a:ext cx="648584" cy="25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ruta 74">
            <a:extLst>
              <a:ext uri="{FF2B5EF4-FFF2-40B4-BE49-F238E27FC236}">
                <a16:creationId xmlns:a16="http://schemas.microsoft.com/office/drawing/2014/main" id="{AD5D578C-8346-8537-CFB9-1E0623C9451F}"/>
              </a:ext>
            </a:extLst>
          </p:cNvPr>
          <p:cNvSpPr txBox="1"/>
          <p:nvPr/>
        </p:nvSpPr>
        <p:spPr>
          <a:xfrm>
            <a:off x="8839409" y="3202144"/>
            <a:ext cx="23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EventCitynameTextBox</a:t>
            </a:r>
            <a:endParaRPr lang="sv-SE" dirty="0"/>
          </a:p>
        </p:txBody>
      </p:sp>
      <p:cxnSp>
        <p:nvCxnSpPr>
          <p:cNvPr id="76" name="Rak pilkoppling 75">
            <a:extLst>
              <a:ext uri="{FF2B5EF4-FFF2-40B4-BE49-F238E27FC236}">
                <a16:creationId xmlns:a16="http://schemas.microsoft.com/office/drawing/2014/main" id="{86FA75A6-0247-DB72-3CFC-6975C073801F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8250838" y="3160741"/>
            <a:ext cx="588571" cy="22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ruta 76">
            <a:extLst>
              <a:ext uri="{FF2B5EF4-FFF2-40B4-BE49-F238E27FC236}">
                <a16:creationId xmlns:a16="http://schemas.microsoft.com/office/drawing/2014/main" id="{0D404900-4DFC-7FCA-AF79-10658AEFC1F1}"/>
              </a:ext>
            </a:extLst>
          </p:cNvPr>
          <p:cNvSpPr txBox="1"/>
          <p:nvPr/>
        </p:nvSpPr>
        <p:spPr>
          <a:xfrm>
            <a:off x="8815555" y="339297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EventCountrynameTextBox</a:t>
            </a:r>
            <a:endParaRPr lang="sv-SE" dirty="0"/>
          </a:p>
        </p:txBody>
      </p:sp>
      <p:cxnSp>
        <p:nvCxnSpPr>
          <p:cNvPr id="78" name="Rak pilkoppling 77">
            <a:extLst>
              <a:ext uri="{FF2B5EF4-FFF2-40B4-BE49-F238E27FC236}">
                <a16:creationId xmlns:a16="http://schemas.microsoft.com/office/drawing/2014/main" id="{FBBA7C1E-00E7-C42F-3027-FB92306E148A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165644" y="3374965"/>
            <a:ext cx="649911" cy="20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ruta 79">
            <a:extLst>
              <a:ext uri="{FF2B5EF4-FFF2-40B4-BE49-F238E27FC236}">
                <a16:creationId xmlns:a16="http://schemas.microsoft.com/office/drawing/2014/main" id="{0A8D6867-9F6F-3DB4-14F0-F602E7714BF8}"/>
              </a:ext>
            </a:extLst>
          </p:cNvPr>
          <p:cNvSpPr txBox="1"/>
          <p:nvPr/>
        </p:nvSpPr>
        <p:spPr>
          <a:xfrm>
            <a:off x="1932167" y="3271561"/>
            <a:ext cx="2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/>
              <a:t>EventAttenderIDComboBox1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145D33FA-1BEC-1845-0589-30F6398D8B2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4898239" y="3456227"/>
            <a:ext cx="521665" cy="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>
            <a:extLst>
              <a:ext uri="{FF2B5EF4-FFF2-40B4-BE49-F238E27FC236}">
                <a16:creationId xmlns:a16="http://schemas.microsoft.com/office/drawing/2014/main" id="{842B4FFD-B2EB-65FE-7397-189BA54A9A5E}"/>
              </a:ext>
            </a:extLst>
          </p:cNvPr>
          <p:cNvSpPr txBox="1"/>
          <p:nvPr/>
        </p:nvSpPr>
        <p:spPr>
          <a:xfrm>
            <a:off x="8814228" y="3599476"/>
            <a:ext cx="27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EventAttenderNaneTextBox</a:t>
            </a:r>
            <a:endParaRPr lang="sv-SE" dirty="0"/>
          </a:p>
        </p:txBody>
      </p:sp>
      <p:cxnSp>
        <p:nvCxnSpPr>
          <p:cNvPr id="85" name="Rak pilkoppling 84">
            <a:extLst>
              <a:ext uri="{FF2B5EF4-FFF2-40B4-BE49-F238E27FC236}">
                <a16:creationId xmlns:a16="http://schemas.microsoft.com/office/drawing/2014/main" id="{5AA5AB77-872A-73A6-E2FB-E6A672FFE7FA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8182873" y="3582256"/>
            <a:ext cx="631355" cy="20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ruta 85">
            <a:extLst>
              <a:ext uri="{FF2B5EF4-FFF2-40B4-BE49-F238E27FC236}">
                <a16:creationId xmlns:a16="http://schemas.microsoft.com/office/drawing/2014/main" id="{4B9D2099-6785-61EC-AB2A-52C629E7B29D}"/>
              </a:ext>
            </a:extLst>
          </p:cNvPr>
          <p:cNvSpPr txBox="1"/>
          <p:nvPr/>
        </p:nvSpPr>
        <p:spPr>
          <a:xfrm>
            <a:off x="8816883" y="3807767"/>
            <a:ext cx="28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ViewAttenderAsActorButton</a:t>
            </a:r>
            <a:endParaRPr lang="sv-SE" dirty="0"/>
          </a:p>
        </p:txBody>
      </p:sp>
      <p:cxnSp>
        <p:nvCxnSpPr>
          <p:cNvPr id="87" name="Rak pilkoppling 86">
            <a:extLst>
              <a:ext uri="{FF2B5EF4-FFF2-40B4-BE49-F238E27FC236}">
                <a16:creationId xmlns:a16="http://schemas.microsoft.com/office/drawing/2014/main" id="{000F795B-F996-08FB-AA20-DD1EA32F5147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8182873" y="3829601"/>
            <a:ext cx="634010" cy="16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ruta 87">
            <a:extLst>
              <a:ext uri="{FF2B5EF4-FFF2-40B4-BE49-F238E27FC236}">
                <a16:creationId xmlns:a16="http://schemas.microsoft.com/office/drawing/2014/main" id="{3D73A284-EC2A-554B-72AB-50348F9605B6}"/>
              </a:ext>
            </a:extLst>
          </p:cNvPr>
          <p:cNvSpPr txBox="1"/>
          <p:nvPr/>
        </p:nvSpPr>
        <p:spPr>
          <a:xfrm>
            <a:off x="1957349" y="3503476"/>
            <a:ext cx="2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EventImageLevelTextBox</a:t>
            </a:r>
            <a:endParaRPr lang="sv-SE" dirty="0"/>
          </a:p>
        </p:txBody>
      </p:sp>
      <p:cxnSp>
        <p:nvCxnSpPr>
          <p:cNvPr id="89" name="Rak pilkoppling 88">
            <a:extLst>
              <a:ext uri="{FF2B5EF4-FFF2-40B4-BE49-F238E27FC236}">
                <a16:creationId xmlns:a16="http://schemas.microsoft.com/office/drawing/2014/main" id="{7CB6607C-992E-429F-80EF-7C269B365052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923421" y="3688142"/>
            <a:ext cx="1580746" cy="25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ruta 90">
            <a:extLst>
              <a:ext uri="{FF2B5EF4-FFF2-40B4-BE49-F238E27FC236}">
                <a16:creationId xmlns:a16="http://schemas.microsoft.com/office/drawing/2014/main" id="{31F8E996-1741-0457-BDA3-132B39CE2DCE}"/>
              </a:ext>
            </a:extLst>
          </p:cNvPr>
          <p:cNvSpPr txBox="1"/>
          <p:nvPr/>
        </p:nvSpPr>
        <p:spPr>
          <a:xfrm>
            <a:off x="1981200" y="3686351"/>
            <a:ext cx="296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EventImageNameComboBox</a:t>
            </a:r>
            <a:endParaRPr lang="sv-SE" dirty="0"/>
          </a:p>
        </p:txBody>
      </p:sp>
      <p:cxnSp>
        <p:nvCxnSpPr>
          <p:cNvPr id="92" name="Rak pilkoppling 91">
            <a:extLst>
              <a:ext uri="{FF2B5EF4-FFF2-40B4-BE49-F238E27FC236}">
                <a16:creationId xmlns:a16="http://schemas.microsoft.com/office/drawing/2014/main" id="{2A2D0C41-0564-80E1-523E-4C5A3C1B892D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4947272" y="3871017"/>
            <a:ext cx="521665" cy="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ruta 92">
            <a:extLst>
              <a:ext uri="{FF2B5EF4-FFF2-40B4-BE49-F238E27FC236}">
                <a16:creationId xmlns:a16="http://schemas.microsoft.com/office/drawing/2014/main" id="{4A96958A-8552-03D2-1792-7B2AE7869796}"/>
              </a:ext>
            </a:extLst>
          </p:cNvPr>
          <p:cNvSpPr txBox="1"/>
          <p:nvPr/>
        </p:nvSpPr>
        <p:spPr>
          <a:xfrm>
            <a:off x="8816883" y="4055710"/>
            <a:ext cx="26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ViewSelEventImageButton</a:t>
            </a:r>
            <a:endParaRPr lang="sv-SE" dirty="0"/>
          </a:p>
        </p:txBody>
      </p:sp>
      <p:cxnSp>
        <p:nvCxnSpPr>
          <p:cNvPr id="94" name="Rak pilkoppling 93">
            <a:extLst>
              <a:ext uri="{FF2B5EF4-FFF2-40B4-BE49-F238E27FC236}">
                <a16:creationId xmlns:a16="http://schemas.microsoft.com/office/drawing/2014/main" id="{8EB6C05B-B530-1753-B0A8-953A8752D785}"/>
              </a:ext>
            </a:extLst>
          </p:cNvPr>
          <p:cNvCxnSpPr>
            <a:cxnSpLocks/>
            <a:stCxn id="93" idx="1"/>
          </p:cNvCxnSpPr>
          <p:nvPr/>
        </p:nvCxnSpPr>
        <p:spPr>
          <a:xfrm flipH="1" flipV="1">
            <a:off x="8250838" y="4022172"/>
            <a:ext cx="566045" cy="21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ruta 94">
            <a:extLst>
              <a:ext uri="{FF2B5EF4-FFF2-40B4-BE49-F238E27FC236}">
                <a16:creationId xmlns:a16="http://schemas.microsoft.com/office/drawing/2014/main" id="{C51438B1-2836-3AD8-4403-63767424BE20}"/>
              </a:ext>
            </a:extLst>
          </p:cNvPr>
          <p:cNvSpPr txBox="1"/>
          <p:nvPr/>
        </p:nvSpPr>
        <p:spPr>
          <a:xfrm>
            <a:off x="8831457" y="4326749"/>
            <a:ext cx="250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EventDescriptionTextBox</a:t>
            </a:r>
            <a:endParaRPr lang="sv-SE" dirty="0"/>
          </a:p>
        </p:txBody>
      </p:sp>
      <p:cxnSp>
        <p:nvCxnSpPr>
          <p:cNvPr id="96" name="Rak pilkoppling 95">
            <a:extLst>
              <a:ext uri="{FF2B5EF4-FFF2-40B4-BE49-F238E27FC236}">
                <a16:creationId xmlns:a16="http://schemas.microsoft.com/office/drawing/2014/main" id="{F9FCCF6B-571D-4C5D-B815-FC8CB2B76F13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7824083" y="4494945"/>
            <a:ext cx="1007374" cy="1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ruta 97">
            <a:extLst>
              <a:ext uri="{FF2B5EF4-FFF2-40B4-BE49-F238E27FC236}">
                <a16:creationId xmlns:a16="http://schemas.microsoft.com/office/drawing/2014/main" id="{945EE2E4-CCEC-52CC-D8EB-8E62649CF280}"/>
              </a:ext>
            </a:extLst>
          </p:cNvPr>
          <p:cNvSpPr txBox="1"/>
          <p:nvPr/>
        </p:nvSpPr>
        <p:spPr>
          <a:xfrm>
            <a:off x="8818207" y="5680991"/>
            <a:ext cx="326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DiscardEventDataChangesButton</a:t>
            </a:r>
            <a:endParaRPr lang="sv-SE" dirty="0"/>
          </a:p>
        </p:txBody>
      </p:sp>
      <p:cxnSp>
        <p:nvCxnSpPr>
          <p:cNvPr id="99" name="Rak pilkoppling 98">
            <a:extLst>
              <a:ext uri="{FF2B5EF4-FFF2-40B4-BE49-F238E27FC236}">
                <a16:creationId xmlns:a16="http://schemas.microsoft.com/office/drawing/2014/main" id="{7C34AD04-DC86-2E35-FBBB-68B34B10DAB1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8051735" y="5865657"/>
            <a:ext cx="766472" cy="77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ruta 100">
            <a:extLst>
              <a:ext uri="{FF2B5EF4-FFF2-40B4-BE49-F238E27FC236}">
                <a16:creationId xmlns:a16="http://schemas.microsoft.com/office/drawing/2014/main" id="{3C1C03B5-E6CE-F711-73D4-98EFF6189CF3}"/>
              </a:ext>
            </a:extLst>
          </p:cNvPr>
          <p:cNvSpPr txBox="1"/>
          <p:nvPr/>
        </p:nvSpPr>
        <p:spPr>
          <a:xfrm>
            <a:off x="1881952" y="6318676"/>
            <a:ext cx="30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SaveEventDataChangesButton</a:t>
            </a:r>
            <a:endParaRPr lang="sv-SE" dirty="0"/>
          </a:p>
        </p:txBody>
      </p:sp>
      <p:cxnSp>
        <p:nvCxnSpPr>
          <p:cNvPr id="102" name="Rak pilkoppling 101">
            <a:extLst>
              <a:ext uri="{FF2B5EF4-FFF2-40B4-BE49-F238E27FC236}">
                <a16:creationId xmlns:a16="http://schemas.microsoft.com/office/drawing/2014/main" id="{F8ABE0E8-3B99-D5C6-0B80-0BF3293D13F0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936071" y="6503342"/>
            <a:ext cx="521665" cy="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ruta 117">
            <a:extLst>
              <a:ext uri="{FF2B5EF4-FFF2-40B4-BE49-F238E27FC236}">
                <a16:creationId xmlns:a16="http://schemas.microsoft.com/office/drawing/2014/main" id="{430D8595-7724-BCBA-4266-76A8B0F6B210}"/>
              </a:ext>
            </a:extLst>
          </p:cNvPr>
          <p:cNvSpPr txBox="1"/>
          <p:nvPr/>
        </p:nvSpPr>
        <p:spPr>
          <a:xfrm>
            <a:off x="2034352" y="4032665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EventRootLabel</a:t>
            </a:r>
            <a:endParaRPr lang="sv-SE" dirty="0"/>
          </a:p>
        </p:txBody>
      </p:sp>
      <p:sp>
        <p:nvSpPr>
          <p:cNvPr id="119" name="textruta 118">
            <a:extLst>
              <a:ext uri="{FF2B5EF4-FFF2-40B4-BE49-F238E27FC236}">
                <a16:creationId xmlns:a16="http://schemas.microsoft.com/office/drawing/2014/main" id="{F9510965-0212-8773-A0C8-24ABE2FA2AE0}"/>
              </a:ext>
            </a:extLst>
          </p:cNvPr>
          <p:cNvSpPr txBox="1"/>
          <p:nvPr/>
        </p:nvSpPr>
        <p:spPr>
          <a:xfrm>
            <a:off x="2034352" y="4344291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EventRootTextBox</a:t>
            </a:r>
            <a:endParaRPr lang="sv-SE" dirty="0"/>
          </a:p>
        </p:txBody>
      </p:sp>
      <p:sp>
        <p:nvSpPr>
          <p:cNvPr id="120" name="textruta 119">
            <a:extLst>
              <a:ext uri="{FF2B5EF4-FFF2-40B4-BE49-F238E27FC236}">
                <a16:creationId xmlns:a16="http://schemas.microsoft.com/office/drawing/2014/main" id="{17564378-3B76-047C-5B09-92B80E6B3B66}"/>
              </a:ext>
            </a:extLst>
          </p:cNvPr>
          <p:cNvSpPr txBox="1"/>
          <p:nvPr/>
        </p:nvSpPr>
        <p:spPr>
          <a:xfrm>
            <a:off x="2046951" y="4649775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EventRootComboBox</a:t>
            </a:r>
            <a:endParaRPr lang="sv-SE" dirty="0"/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9E0F3ECC-F34C-9A06-D129-60C4746AED32}"/>
              </a:ext>
            </a:extLst>
          </p:cNvPr>
          <p:cNvSpPr txBox="1"/>
          <p:nvPr/>
        </p:nvSpPr>
        <p:spPr>
          <a:xfrm>
            <a:off x="2040339" y="4957339"/>
            <a:ext cx="28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err="1"/>
              <a:t>EventRootButton</a:t>
            </a:r>
            <a:endParaRPr lang="sv-SE" dirty="0"/>
          </a:p>
        </p:txBody>
      </p:sp>
      <p:cxnSp>
        <p:nvCxnSpPr>
          <p:cNvPr id="124" name="Rak pilkoppling 123">
            <a:extLst>
              <a:ext uri="{FF2B5EF4-FFF2-40B4-BE49-F238E27FC236}">
                <a16:creationId xmlns:a16="http://schemas.microsoft.com/office/drawing/2014/main" id="{4751D724-8CD9-1AB8-4D55-5EF24348BDF4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4898239" y="4204443"/>
            <a:ext cx="505025" cy="1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ak pilkoppling 126">
            <a:extLst>
              <a:ext uri="{FF2B5EF4-FFF2-40B4-BE49-F238E27FC236}">
                <a16:creationId xmlns:a16="http://schemas.microsoft.com/office/drawing/2014/main" id="{A1C89115-B4DE-2D21-70F5-1239852FCBE9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4898239" y="4177099"/>
            <a:ext cx="1542218" cy="35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ak pilkoppling 129">
            <a:extLst>
              <a:ext uri="{FF2B5EF4-FFF2-40B4-BE49-F238E27FC236}">
                <a16:creationId xmlns:a16="http://schemas.microsoft.com/office/drawing/2014/main" id="{4B743DB2-EF0A-8098-E13D-6DCD0C339292}"/>
              </a:ext>
            </a:extLst>
          </p:cNvPr>
          <p:cNvCxnSpPr>
            <a:cxnSpLocks/>
            <a:stCxn id="120" idx="3"/>
          </p:cNvCxnSpPr>
          <p:nvPr/>
        </p:nvCxnSpPr>
        <p:spPr>
          <a:xfrm flipV="1">
            <a:off x="4910838" y="4183133"/>
            <a:ext cx="1529619" cy="65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k pilkoppling 132">
            <a:extLst>
              <a:ext uri="{FF2B5EF4-FFF2-40B4-BE49-F238E27FC236}">
                <a16:creationId xmlns:a16="http://schemas.microsoft.com/office/drawing/2014/main" id="{3F23801C-F713-24A5-4935-CCF1D79768B7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4904226" y="4196785"/>
            <a:ext cx="2729677" cy="94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7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1709EB-A99C-094D-112C-7FBB3522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489" y="42406"/>
            <a:ext cx="3466381" cy="663574"/>
          </a:xfrm>
        </p:spPr>
        <p:txBody>
          <a:bodyPr>
            <a:normAutofit fontScale="90000"/>
          </a:bodyPr>
          <a:lstStyle/>
          <a:p>
            <a:r>
              <a:rPr lang="sv-SE" dirty="0"/>
              <a:t>Log-In Handling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E1B6010B-BF1A-6F7B-D18A-1EF2FF1A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90" y="1380682"/>
            <a:ext cx="2106795" cy="301654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B5077CB-445B-81FA-E11E-3CFDD5E12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90" y="110616"/>
            <a:ext cx="3115730" cy="236252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6B7DC91-B6B7-509F-BE87-57B32322B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65" y="4460627"/>
            <a:ext cx="3115730" cy="2370563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0540F6B-7355-F7A1-30C4-09DCFFC94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" y="4438929"/>
            <a:ext cx="3197899" cy="241396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C720D5D6-3B5C-2410-2476-BF0A043F0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0" y="653358"/>
            <a:ext cx="2102622" cy="301654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96D47840-418F-D2E8-D6FC-B7770905A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2" y="40585"/>
            <a:ext cx="2036956" cy="2885206"/>
          </a:xfrm>
          <a:prstGeom prst="rect">
            <a:avLst/>
          </a:prstGeom>
        </p:spPr>
      </p:pic>
      <p:sp>
        <p:nvSpPr>
          <p:cNvPr id="17" name="Ellips 16">
            <a:extLst>
              <a:ext uri="{FF2B5EF4-FFF2-40B4-BE49-F238E27FC236}">
                <a16:creationId xmlns:a16="http://schemas.microsoft.com/office/drawing/2014/main" id="{B8D6FA28-786F-818F-2CD4-8D8C115E6500}"/>
              </a:ext>
            </a:extLst>
          </p:cNvPr>
          <p:cNvSpPr/>
          <p:nvPr/>
        </p:nvSpPr>
        <p:spPr>
          <a:xfrm>
            <a:off x="7687238" y="1418102"/>
            <a:ext cx="616791" cy="2846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32F14A45-0A38-E3F2-AA06-12DC0586EC7A}"/>
              </a:ext>
            </a:extLst>
          </p:cNvPr>
          <p:cNvSpPr/>
          <p:nvPr/>
        </p:nvSpPr>
        <p:spPr>
          <a:xfrm>
            <a:off x="8876493" y="705980"/>
            <a:ext cx="991169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solidFill>
                  <a:schemeClr val="tx1"/>
                </a:solidFill>
              </a:rPr>
              <a:t>New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  <a:p>
            <a:pPr algn="ctr"/>
            <a:r>
              <a:rPr lang="sv-SE" sz="800" b="1" dirty="0">
                <a:solidFill>
                  <a:schemeClr val="tx1"/>
                </a:solidFill>
              </a:rPr>
              <a:t>Edit data</a:t>
            </a:r>
          </a:p>
        </p:txBody>
      </p:sp>
      <p:sp>
        <p:nvSpPr>
          <p:cNvPr id="19" name="Rektangel: rundade hörn 18">
            <a:extLst>
              <a:ext uri="{FF2B5EF4-FFF2-40B4-BE49-F238E27FC236}">
                <a16:creationId xmlns:a16="http://schemas.microsoft.com/office/drawing/2014/main" id="{331761B4-D06F-3739-3F0E-407FDDCC8B89}"/>
              </a:ext>
            </a:extLst>
          </p:cNvPr>
          <p:cNvSpPr/>
          <p:nvPr/>
        </p:nvSpPr>
        <p:spPr>
          <a:xfrm>
            <a:off x="8876493" y="2224646"/>
            <a:ext cx="991169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Existing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  <a:p>
            <a:pPr algn="ctr"/>
            <a:r>
              <a:rPr lang="sv-SE" sz="800" b="1" dirty="0">
                <a:solidFill>
                  <a:schemeClr val="tx1"/>
                </a:solidFill>
              </a:rPr>
              <a:t>Edit data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556B74C2-A1A4-B62D-BACB-EEFEFFD2F7CC}"/>
              </a:ext>
            </a:extLst>
          </p:cNvPr>
          <p:cNvSpPr txBox="1"/>
          <p:nvPr/>
        </p:nvSpPr>
        <p:spPr>
          <a:xfrm>
            <a:off x="8450670" y="1060612"/>
            <a:ext cx="99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A891DADF-22C8-B485-3CA3-CEC34741A6F4}"/>
              </a:ext>
            </a:extLst>
          </p:cNvPr>
          <p:cNvSpPr txBox="1"/>
          <p:nvPr/>
        </p:nvSpPr>
        <p:spPr>
          <a:xfrm>
            <a:off x="8081389" y="2565936"/>
            <a:ext cx="110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Password</a:t>
            </a:r>
            <a:endParaRPr lang="sv-SE" sz="1200" dirty="0"/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583F1600-3155-62C0-E2AF-E46373ADDF77}"/>
              </a:ext>
            </a:extLst>
          </p:cNvPr>
          <p:cNvSpPr txBox="1"/>
          <p:nvPr/>
        </p:nvSpPr>
        <p:spPr>
          <a:xfrm>
            <a:off x="7791165" y="917599"/>
            <a:ext cx="10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Edit </a:t>
            </a:r>
            <a:r>
              <a:rPr lang="sv-SE" sz="1200" b="1" dirty="0" err="1"/>
              <a:t>User</a:t>
            </a:r>
            <a:r>
              <a:rPr lang="sv-SE" sz="1200" b="1" dirty="0"/>
              <a:t> Data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65DDF3DF-900A-9AF1-0CA5-8E05C1D95DC9}"/>
              </a:ext>
            </a:extLst>
          </p:cNvPr>
          <p:cNvCxnSpPr>
            <a:cxnSpLocks/>
            <a:stCxn id="17" idx="7"/>
            <a:endCxn id="18" idx="1"/>
          </p:cNvCxnSpPr>
          <p:nvPr/>
        </p:nvCxnSpPr>
        <p:spPr>
          <a:xfrm flipV="1">
            <a:off x="8213702" y="913014"/>
            <a:ext cx="662791" cy="54677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>
            <a:extLst>
              <a:ext uri="{FF2B5EF4-FFF2-40B4-BE49-F238E27FC236}">
                <a16:creationId xmlns:a16="http://schemas.microsoft.com/office/drawing/2014/main" id="{E07A9F3D-A957-935D-525E-96FAD2F051B5}"/>
              </a:ext>
            </a:extLst>
          </p:cNvPr>
          <p:cNvSpPr txBox="1"/>
          <p:nvPr/>
        </p:nvSpPr>
        <p:spPr>
          <a:xfrm>
            <a:off x="7829986" y="2388779"/>
            <a:ext cx="10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Edit </a:t>
            </a:r>
            <a:r>
              <a:rPr lang="sv-SE" sz="1200" b="1" dirty="0" err="1"/>
              <a:t>User</a:t>
            </a:r>
            <a:r>
              <a:rPr lang="sv-SE" sz="1200" b="1" dirty="0"/>
              <a:t> Data</a:t>
            </a:r>
          </a:p>
        </p:txBody>
      </p: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811548B9-D87F-F2C3-168B-0DB52D9FE7F9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213702" y="1661085"/>
            <a:ext cx="662791" cy="77059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ED2E819A-E82A-6F79-226D-7B9772E928D4}"/>
              </a:ext>
            </a:extLst>
          </p:cNvPr>
          <p:cNvSpPr/>
          <p:nvPr/>
        </p:nvSpPr>
        <p:spPr>
          <a:xfrm>
            <a:off x="10394023" y="1363000"/>
            <a:ext cx="866953" cy="414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solidFill>
                  <a:schemeClr val="tx1"/>
                </a:solidFill>
              </a:rPr>
              <a:t>Validate</a:t>
            </a:r>
            <a:r>
              <a:rPr lang="sv-SE" sz="1000" dirty="0">
                <a:solidFill>
                  <a:schemeClr val="tx1"/>
                </a:solidFill>
              </a:rPr>
              <a:t> </a:t>
            </a:r>
            <a:r>
              <a:rPr lang="sv-SE" sz="1000" dirty="0" err="1">
                <a:solidFill>
                  <a:schemeClr val="tx1"/>
                </a:solidFill>
              </a:rPr>
              <a:t>user</a:t>
            </a:r>
            <a:endParaRPr lang="sv-SE" sz="1000" dirty="0">
              <a:solidFill>
                <a:schemeClr val="tx1"/>
              </a:solidFill>
            </a:endParaRPr>
          </a:p>
        </p:txBody>
      </p:sp>
      <p:cxnSp>
        <p:nvCxnSpPr>
          <p:cNvPr id="34" name="Rak koppling 33">
            <a:extLst>
              <a:ext uri="{FF2B5EF4-FFF2-40B4-BE49-F238E27FC236}">
                <a16:creationId xmlns:a16="http://schemas.microsoft.com/office/drawing/2014/main" id="{9E17C74D-B7F3-33D0-8588-6401931BCBA0}"/>
              </a:ext>
            </a:extLst>
          </p:cNvPr>
          <p:cNvCxnSpPr>
            <a:stCxn id="17" idx="6"/>
            <a:endCxn id="28" idx="1"/>
          </p:cNvCxnSpPr>
          <p:nvPr/>
        </p:nvCxnSpPr>
        <p:spPr>
          <a:xfrm>
            <a:off x="8304029" y="1560438"/>
            <a:ext cx="2089994" cy="959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il: höger 34">
            <a:extLst>
              <a:ext uri="{FF2B5EF4-FFF2-40B4-BE49-F238E27FC236}">
                <a16:creationId xmlns:a16="http://schemas.microsoft.com/office/drawing/2014/main" id="{D68223C9-F098-05F7-1713-D97F012C7855}"/>
              </a:ext>
            </a:extLst>
          </p:cNvPr>
          <p:cNvSpPr/>
          <p:nvPr/>
        </p:nvSpPr>
        <p:spPr>
          <a:xfrm>
            <a:off x="11322080" y="1442539"/>
            <a:ext cx="392274" cy="2429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A6D6DE34-709F-C392-A688-D17B628DA6EB}"/>
              </a:ext>
            </a:extLst>
          </p:cNvPr>
          <p:cNvCxnSpPr>
            <a:stCxn id="18" idx="3"/>
            <a:endCxn id="28" idx="0"/>
          </p:cNvCxnSpPr>
          <p:nvPr/>
        </p:nvCxnSpPr>
        <p:spPr>
          <a:xfrm>
            <a:off x="9867662" y="913014"/>
            <a:ext cx="959838" cy="44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7">
            <a:extLst>
              <a:ext uri="{FF2B5EF4-FFF2-40B4-BE49-F238E27FC236}">
                <a16:creationId xmlns:a16="http://schemas.microsoft.com/office/drawing/2014/main" id="{CB447CB2-B1D9-1A25-EABC-1FD053F92E65}"/>
              </a:ext>
            </a:extLst>
          </p:cNvPr>
          <p:cNvSpPr txBox="1"/>
          <p:nvPr/>
        </p:nvSpPr>
        <p:spPr>
          <a:xfrm>
            <a:off x="9598226" y="1702774"/>
            <a:ext cx="1103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Identity</a:t>
            </a:r>
            <a:endParaRPr lang="sv-SE" sz="1200" dirty="0"/>
          </a:p>
          <a:p>
            <a:r>
              <a:rPr lang="sv-SE" sz="1200" dirty="0" err="1"/>
              <a:t>User</a:t>
            </a:r>
            <a:r>
              <a:rPr lang="sv-SE" sz="1200" dirty="0"/>
              <a:t> </a:t>
            </a:r>
            <a:r>
              <a:rPr lang="sv-SE" sz="1200" dirty="0" err="1"/>
              <a:t>Password</a:t>
            </a:r>
            <a:endParaRPr lang="sv-SE" sz="1200" dirty="0"/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5765DCCF-6BDC-34D9-C68D-DD46EF3E5DB2}"/>
              </a:ext>
            </a:extLst>
          </p:cNvPr>
          <p:cNvSpPr txBox="1"/>
          <p:nvPr/>
        </p:nvSpPr>
        <p:spPr>
          <a:xfrm>
            <a:off x="9096661" y="1525617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cxnSp>
        <p:nvCxnSpPr>
          <p:cNvPr id="42" name="Rak pilkoppling 41">
            <a:extLst>
              <a:ext uri="{FF2B5EF4-FFF2-40B4-BE49-F238E27FC236}">
                <a16:creationId xmlns:a16="http://schemas.microsoft.com/office/drawing/2014/main" id="{A22CB1C5-A64F-FF39-C375-E0BBCF1FD7E0}"/>
              </a:ext>
            </a:extLst>
          </p:cNvPr>
          <p:cNvCxnSpPr>
            <a:stCxn id="19" idx="3"/>
            <a:endCxn id="28" idx="2"/>
          </p:cNvCxnSpPr>
          <p:nvPr/>
        </p:nvCxnSpPr>
        <p:spPr>
          <a:xfrm flipV="1">
            <a:off x="9867662" y="1777068"/>
            <a:ext cx="959838" cy="65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ruta 42">
            <a:extLst>
              <a:ext uri="{FF2B5EF4-FFF2-40B4-BE49-F238E27FC236}">
                <a16:creationId xmlns:a16="http://schemas.microsoft.com/office/drawing/2014/main" id="{FECB7296-69BA-4C6F-E58E-8662332D3B57}"/>
              </a:ext>
            </a:extLst>
          </p:cNvPr>
          <p:cNvSpPr txBox="1"/>
          <p:nvPr/>
        </p:nvSpPr>
        <p:spPr>
          <a:xfrm>
            <a:off x="10539396" y="1014881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C9051113-89DD-D587-BF96-9A2640DBA20D}"/>
              </a:ext>
            </a:extLst>
          </p:cNvPr>
          <p:cNvSpPr txBox="1"/>
          <p:nvPr/>
        </p:nvSpPr>
        <p:spPr>
          <a:xfrm>
            <a:off x="10662251" y="1802253"/>
            <a:ext cx="13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/>
              <a:t>Check </a:t>
            </a:r>
            <a:r>
              <a:rPr lang="sv-SE" sz="1200" b="1" dirty="0" err="1"/>
              <a:t>Credentials</a:t>
            </a:r>
            <a:endParaRPr lang="sv-SE" sz="1200" b="1" dirty="0"/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AC2E6A55-3461-3CDD-1DAF-4D2AB1F64C35}"/>
              </a:ext>
            </a:extLst>
          </p:cNvPr>
          <p:cNvSpPr txBox="1"/>
          <p:nvPr/>
        </p:nvSpPr>
        <p:spPr>
          <a:xfrm>
            <a:off x="2803091" y="2579483"/>
            <a:ext cx="5026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Entering</a:t>
            </a:r>
            <a:r>
              <a:rPr lang="sv-SE" sz="1600" dirty="0"/>
              <a:t> data </a:t>
            </a:r>
            <a:r>
              <a:rPr lang="sv-SE" sz="1600" dirty="0" err="1"/>
              <a:t>into</a:t>
            </a:r>
            <a:r>
              <a:rPr lang="sv-SE" sz="1600" dirty="0"/>
              <a:t> the ”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”-</a:t>
            </a:r>
            <a:r>
              <a:rPr lang="sv-SE" sz="1600" dirty="0" err="1"/>
              <a:t>field</a:t>
            </a:r>
            <a:r>
              <a:rPr lang="sv-SE" sz="1600" dirty="0"/>
              <a:t> </a:t>
            </a:r>
            <a:r>
              <a:rPr lang="sv-SE" sz="1600" dirty="0" err="1"/>
              <a:t>shall</a:t>
            </a:r>
            <a:r>
              <a:rPr lang="sv-SE" sz="1600" dirty="0"/>
              <a:t> make it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enter</a:t>
            </a:r>
            <a:r>
              <a:rPr lang="sv-SE" sz="1600" dirty="0"/>
              <a:t> ”Edit data”-mode.</a:t>
            </a:r>
          </a:p>
          <a:p>
            <a:r>
              <a:rPr lang="sv-SE" sz="1600" dirty="0" err="1"/>
              <a:t>Entering</a:t>
            </a:r>
            <a:r>
              <a:rPr lang="sv-SE" sz="1600" dirty="0"/>
              <a:t> an </a:t>
            </a:r>
            <a:r>
              <a:rPr lang="sv-SE" sz="1600" dirty="0" err="1"/>
              <a:t>existing</a:t>
            </a:r>
            <a:r>
              <a:rPr lang="sv-SE" sz="1600" dirty="0"/>
              <a:t>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 </a:t>
            </a:r>
            <a:r>
              <a:rPr lang="sv-SE" sz="1600" dirty="0" err="1"/>
              <a:t>requires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to </a:t>
            </a:r>
            <a:r>
              <a:rPr lang="sv-SE" sz="1600" dirty="0" err="1"/>
              <a:t>enter</a:t>
            </a:r>
            <a:r>
              <a:rPr lang="sv-SE" sz="1600" dirty="0"/>
              <a:t> ”Edit data”-mode.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729C1CD-1C32-6360-DF2D-4C2F7FF8E5AA}"/>
              </a:ext>
            </a:extLst>
          </p:cNvPr>
          <p:cNvSpPr txBox="1"/>
          <p:nvPr/>
        </p:nvSpPr>
        <p:spPr>
          <a:xfrm>
            <a:off x="2801612" y="3586447"/>
            <a:ext cx="888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Entering</a:t>
            </a:r>
            <a:r>
              <a:rPr lang="sv-SE" sz="1600" dirty="0"/>
              <a:t> a new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identity</a:t>
            </a:r>
            <a:r>
              <a:rPr lang="sv-SE" sz="1600" dirty="0"/>
              <a:t> </a:t>
            </a:r>
            <a:r>
              <a:rPr lang="sv-SE" sz="1600" dirty="0" err="1"/>
              <a:t>shall</a:t>
            </a:r>
            <a:r>
              <a:rPr lang="sv-SE" sz="1600" dirty="0"/>
              <a:t> </a:t>
            </a:r>
            <a:r>
              <a:rPr lang="sv-SE" sz="1600" dirty="0" err="1"/>
              <a:t>create</a:t>
            </a:r>
            <a:r>
              <a:rPr lang="sv-SE" sz="1600" dirty="0"/>
              <a:t> a new </a:t>
            </a:r>
            <a:r>
              <a:rPr lang="sv-SE" sz="1600" dirty="0" err="1"/>
              <a:t>user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default, ”</a:t>
            </a:r>
            <a:r>
              <a:rPr lang="sv-SE" sz="1600" dirty="0" err="1"/>
              <a:t>Undefined</a:t>
            </a:r>
            <a:r>
              <a:rPr lang="sv-SE" sz="1600" dirty="0"/>
              <a:t>” parameters and the </a:t>
            </a:r>
            <a:r>
              <a:rPr lang="sv-SE" sz="1600" dirty="0" err="1"/>
              <a:t>password</a:t>
            </a:r>
            <a:r>
              <a:rPr lang="sv-SE" sz="1600" dirty="0"/>
              <a:t> set to ”</a:t>
            </a:r>
            <a:r>
              <a:rPr lang="sv-SE" sz="1600" dirty="0" err="1"/>
              <a:t>password</a:t>
            </a:r>
            <a:r>
              <a:rPr lang="sv-SE" sz="1600" dirty="0"/>
              <a:t>”.</a:t>
            </a:r>
          </a:p>
          <a:p>
            <a:r>
              <a:rPr lang="sv-SE" sz="1600" dirty="0" err="1"/>
              <a:t>Pressing</a:t>
            </a:r>
            <a:r>
              <a:rPr lang="sv-SE" sz="1600" dirty="0"/>
              <a:t> the ”Check </a:t>
            </a:r>
            <a:r>
              <a:rPr lang="sv-SE" sz="1600" dirty="0" err="1"/>
              <a:t>Credentials</a:t>
            </a:r>
            <a:r>
              <a:rPr lang="sv-SE" sz="1600" dirty="0"/>
              <a:t>” </a:t>
            </a:r>
            <a:r>
              <a:rPr lang="sv-SE" sz="1600" dirty="0" err="1"/>
              <a:t>button</a:t>
            </a:r>
            <a:r>
              <a:rPr lang="sv-SE" sz="1600" dirty="0"/>
              <a:t> </a:t>
            </a:r>
            <a:r>
              <a:rPr lang="sv-SE" sz="1600" dirty="0" err="1"/>
              <a:t>requires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</a:t>
            </a:r>
            <a:r>
              <a:rPr lang="sv-SE" sz="1600" dirty="0" err="1"/>
              <a:t>entry</a:t>
            </a:r>
            <a:r>
              <a:rPr lang="sv-SE" sz="1600" dirty="0"/>
              <a:t>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BA756503-2157-E0B3-29EE-A70A700BDF28}"/>
              </a:ext>
            </a:extLst>
          </p:cNvPr>
          <p:cNvSpPr txBox="1"/>
          <p:nvPr/>
        </p:nvSpPr>
        <p:spPr>
          <a:xfrm>
            <a:off x="4881064" y="4355903"/>
            <a:ext cx="7100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In the ”Edit data”-mode it </a:t>
            </a:r>
            <a:r>
              <a:rPr lang="sv-SE" sz="1600" dirty="0" err="1"/>
              <a:t>shall</a:t>
            </a:r>
            <a:r>
              <a:rPr lang="sv-SE" sz="1600" dirty="0"/>
              <a:t> be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edit</a:t>
            </a:r>
            <a:r>
              <a:rPr lang="sv-SE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Image </a:t>
            </a:r>
            <a:r>
              <a:rPr lang="sv-SE" sz="1600" dirty="0" err="1"/>
              <a:t>placement</a:t>
            </a:r>
            <a:r>
              <a:rPr lang="sv-SE" sz="1600" dirty="0"/>
              <a:t>, </a:t>
            </a:r>
            <a:r>
              <a:rPr lang="sv-SE" sz="1600" dirty="0" err="1"/>
              <a:t>left</a:t>
            </a:r>
            <a:r>
              <a:rPr lang="sv-SE" sz="1600" dirty="0"/>
              <a:t> or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Main </a:t>
            </a:r>
            <a:r>
              <a:rPr lang="sv-SE" sz="1600" dirty="0" err="1"/>
              <a:t>window</a:t>
            </a:r>
            <a:r>
              <a:rPr lang="sv-SE" sz="1600" dirty="0"/>
              <a:t>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Main </a:t>
            </a:r>
            <a:r>
              <a:rPr lang="sv-SE" sz="1600" dirty="0" err="1"/>
              <a:t>window</a:t>
            </a:r>
            <a:r>
              <a:rPr lang="sv-SE" sz="1600" dirty="0"/>
              <a:t>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Small image size (</a:t>
            </a:r>
            <a:r>
              <a:rPr lang="sv-SE" sz="1600" dirty="0" err="1"/>
              <a:t>used</a:t>
            </a:r>
            <a:r>
              <a:rPr lang="sv-SE" sz="1600" dirty="0"/>
              <a:t> in ”</a:t>
            </a:r>
            <a:r>
              <a:rPr lang="sv-SE" sz="1600" dirty="0" err="1"/>
              <a:t>Sorting</a:t>
            </a:r>
            <a:r>
              <a:rPr lang="sv-SE" sz="1600" dirty="0"/>
              <a:t>”- and ”</a:t>
            </a:r>
            <a:r>
              <a:rPr lang="sv-SE" sz="1600" dirty="0" err="1"/>
              <a:t>Recovery</a:t>
            </a:r>
            <a:r>
              <a:rPr lang="sv-SE" sz="1600" dirty="0"/>
              <a:t>”-mode.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Large</a:t>
            </a:r>
            <a:r>
              <a:rPr lang="sv-SE" sz="1600" dirty="0"/>
              <a:t> image size (</a:t>
            </a:r>
            <a:r>
              <a:rPr lang="sv-SE" sz="1600" dirty="0" err="1"/>
              <a:t>used</a:t>
            </a:r>
            <a:r>
              <a:rPr lang="sv-SE" sz="1600" dirty="0"/>
              <a:t> in ”</a:t>
            </a:r>
            <a:r>
              <a:rPr lang="sv-SE" sz="1600" dirty="0" err="1"/>
              <a:t>Sorting</a:t>
            </a:r>
            <a:r>
              <a:rPr lang="sv-SE" sz="1600" dirty="0"/>
              <a:t>”- and ”</a:t>
            </a:r>
            <a:r>
              <a:rPr lang="sv-SE" sz="1600" dirty="0" err="1"/>
              <a:t>Recovery</a:t>
            </a:r>
            <a:r>
              <a:rPr lang="sv-SE" sz="1600" dirty="0"/>
              <a:t>”-mode.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Select</a:t>
            </a:r>
            <a:r>
              <a:rPr lang="sv-SE" sz="1600" dirty="0"/>
              <a:t> </a:t>
            </a:r>
            <a:r>
              <a:rPr lang="sv-SE" sz="1600" dirty="0" err="1"/>
              <a:t>user-rights</a:t>
            </a:r>
            <a:r>
              <a:rPr lang="sv-SE" sz="1600" dirty="0"/>
              <a:t> </a:t>
            </a:r>
            <a:r>
              <a:rPr lang="sv-SE" sz="1600" dirty="0" err="1"/>
              <a:t>level</a:t>
            </a:r>
            <a:r>
              <a:rPr lang="sv-S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Add, </a:t>
            </a:r>
            <a:r>
              <a:rPr lang="sv-SE" sz="1600" dirty="0" err="1"/>
              <a:t>edit</a:t>
            </a:r>
            <a:r>
              <a:rPr lang="sv-SE" sz="1600" dirty="0"/>
              <a:t> and </a:t>
            </a:r>
            <a:r>
              <a:rPr lang="sv-SE" sz="1600" dirty="0" err="1"/>
              <a:t>remove</a:t>
            </a:r>
            <a:r>
              <a:rPr lang="sv-SE" sz="1600" dirty="0"/>
              <a:t> </a:t>
            </a:r>
            <a:r>
              <a:rPr lang="sv-SE" sz="1600" dirty="0" err="1"/>
              <a:t>type</a:t>
            </a:r>
            <a:r>
              <a:rPr lang="sv-SE" sz="1600" dirty="0"/>
              <a:t> definitions for </a:t>
            </a:r>
            <a:r>
              <a:rPr lang="sv-SE" sz="1600" dirty="0" err="1"/>
              <a:t>motif</a:t>
            </a:r>
            <a:r>
              <a:rPr lang="sv-SE" sz="1600" dirty="0"/>
              <a:t>, event, </a:t>
            </a:r>
            <a:r>
              <a:rPr lang="sv-SE" sz="1600" dirty="0" err="1"/>
              <a:t>content</a:t>
            </a:r>
            <a:r>
              <a:rPr lang="sv-SE" sz="1600" dirty="0"/>
              <a:t>, relation, </a:t>
            </a:r>
            <a:r>
              <a:rPr lang="sv-SE" sz="1600" dirty="0" err="1"/>
              <a:t>nationality</a:t>
            </a:r>
            <a:r>
              <a:rPr lang="sv-SE" sz="1600" dirty="0"/>
              <a:t>, </a:t>
            </a:r>
            <a:r>
              <a:rPr lang="sv-SE" sz="1600" dirty="0" err="1"/>
              <a:t>currency</a:t>
            </a:r>
            <a:r>
              <a:rPr lang="sv-SE" sz="1600" dirty="0"/>
              <a:t>, </a:t>
            </a:r>
            <a:r>
              <a:rPr lang="sv-SE" sz="1600" dirty="0" err="1"/>
              <a:t>contact</a:t>
            </a:r>
            <a:r>
              <a:rPr lang="sv-SE" sz="1600" dirty="0"/>
              <a:t> </a:t>
            </a:r>
            <a:r>
              <a:rPr lang="sv-SE" sz="1600" dirty="0" err="1"/>
              <a:t>ways</a:t>
            </a:r>
            <a:r>
              <a:rPr lang="sv-SE" sz="1600" dirty="0"/>
              <a:t>, </a:t>
            </a:r>
            <a:r>
              <a:rPr lang="sv-SE" sz="1600" dirty="0" err="1"/>
              <a:t>complexions</a:t>
            </a:r>
            <a:r>
              <a:rPr lang="sv-SE" sz="1600" dirty="0"/>
              <a:t>, </a:t>
            </a:r>
            <a:r>
              <a:rPr lang="sv-SE" sz="1600" dirty="0" err="1"/>
              <a:t>hair</a:t>
            </a:r>
            <a:r>
              <a:rPr lang="sv-SE" sz="1600" dirty="0"/>
              <a:t> color, </a:t>
            </a:r>
            <a:r>
              <a:rPr lang="sv-SE" sz="1600" dirty="0" err="1"/>
              <a:t>eye</a:t>
            </a:r>
            <a:r>
              <a:rPr lang="sv-SE" sz="1600" dirty="0"/>
              <a:t> color, and </a:t>
            </a:r>
            <a:r>
              <a:rPr lang="sv-SE" sz="1600" dirty="0" err="1"/>
              <a:t>roles</a:t>
            </a:r>
            <a:r>
              <a:rPr lang="sv-SE" sz="1600" dirty="0"/>
              <a:t>.</a:t>
            </a:r>
          </a:p>
          <a:p>
            <a:r>
              <a:rPr lang="sv-SE" sz="1600" dirty="0" err="1"/>
              <a:t>When</a:t>
            </a:r>
            <a:r>
              <a:rPr lang="sv-SE" sz="1600" dirty="0"/>
              <a:t> </a:t>
            </a:r>
            <a:r>
              <a:rPr lang="sv-SE" sz="1600" dirty="0" err="1"/>
              <a:t>having</a:t>
            </a:r>
            <a:r>
              <a:rPr lang="sv-SE" sz="1600" dirty="0"/>
              <a:t> </a:t>
            </a:r>
            <a:r>
              <a:rPr lang="sv-SE" sz="1600" dirty="0" err="1"/>
              <a:t>entered</a:t>
            </a:r>
            <a:r>
              <a:rPr lang="sv-SE" sz="1600" dirty="0"/>
              <a:t> a </a:t>
            </a:r>
            <a:r>
              <a:rPr lang="sv-SE" sz="1600" dirty="0" err="1"/>
              <a:t>correct</a:t>
            </a:r>
            <a:r>
              <a:rPr lang="sv-SE" sz="1600" dirty="0"/>
              <a:t> </a:t>
            </a:r>
            <a:r>
              <a:rPr lang="sv-SE" sz="1600" dirty="0" err="1"/>
              <a:t>password</a:t>
            </a:r>
            <a:r>
              <a:rPr lang="sv-SE" sz="1600" dirty="0"/>
              <a:t> it </a:t>
            </a:r>
            <a:r>
              <a:rPr lang="sv-SE" sz="1600" dirty="0" err="1"/>
              <a:t>shall</a:t>
            </a:r>
            <a:r>
              <a:rPr lang="sv-SE" sz="1600" dirty="0"/>
              <a:t> be </a:t>
            </a:r>
            <a:r>
              <a:rPr lang="sv-SE" sz="1600" dirty="0" err="1"/>
              <a:t>possible</a:t>
            </a:r>
            <a:r>
              <a:rPr lang="sv-SE" sz="1600" dirty="0"/>
              <a:t> to </a:t>
            </a:r>
            <a:r>
              <a:rPr lang="sv-SE" sz="1600" dirty="0" err="1"/>
              <a:t>change</a:t>
            </a:r>
            <a:r>
              <a:rPr lang="sv-SE" sz="1600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48849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59811</TotalTime>
  <Words>687</Words>
  <Application>Microsoft Office PowerPoint</Application>
  <PresentationFormat>Bredbild</PresentationFormat>
  <Paragraphs>299</Paragraphs>
  <Slides>21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6" baseType="lpstr">
      <vt:lpstr>Arial</vt:lpstr>
      <vt:lpstr>Brush Script MT</vt:lpstr>
      <vt:lpstr>Calibri</vt:lpstr>
      <vt:lpstr>Calibri Light</vt:lpstr>
      <vt:lpstr>Office Theme</vt:lpstr>
      <vt:lpstr>Image Editor 0.0.0.1</vt:lpstr>
      <vt:lpstr>bla bla</vt:lpstr>
      <vt:lpstr>PowerPoint-presentation</vt:lpstr>
      <vt:lpstr>User Data</vt:lpstr>
      <vt:lpstr>Image Metadata</vt:lpstr>
      <vt:lpstr>Actor Data</vt:lpstr>
      <vt:lpstr>Actor Related Images</vt:lpstr>
      <vt:lpstr>Event Data</vt:lpstr>
      <vt:lpstr>Log-In Handling</vt:lpstr>
      <vt:lpstr>Image View – General Data Mode</vt:lpstr>
      <vt:lpstr>Image View – Basic Hardware Data Mode</vt:lpstr>
      <vt:lpstr>Image View – Add-on Hardware Data View</vt:lpstr>
      <vt:lpstr>Image View – Geographical Data Mode</vt:lpstr>
      <vt:lpstr>Image View – Actor Data Mode (1)</vt:lpstr>
      <vt:lpstr>Image View – Actor Data Mode (2)</vt:lpstr>
      <vt:lpstr>Image View – Actor Data Mode (3)</vt:lpstr>
      <vt:lpstr>Image View – Event Data Mode (1)</vt:lpstr>
      <vt:lpstr>Image View – Event Data Mode (2)</vt:lpstr>
      <vt:lpstr>Sorting View</vt:lpstr>
      <vt:lpstr>Restoring Mode</vt:lpstr>
      <vt:lpstr>Notations to invoke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Editor 0.0.0.1</dc:title>
  <dc:creator>Bergåse Sam</dc:creator>
  <cp:lastModifiedBy>Sam Bergåse</cp:lastModifiedBy>
  <cp:revision>37</cp:revision>
  <dcterms:created xsi:type="dcterms:W3CDTF">2022-09-06T08:02:24Z</dcterms:created>
  <dcterms:modified xsi:type="dcterms:W3CDTF">2024-06-26T16:45:46Z</dcterms:modified>
</cp:coreProperties>
</file>