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0" r:id="rId5"/>
    <p:sldId id="258" r:id="rId6"/>
    <p:sldId id="263" r:id="rId7"/>
    <p:sldId id="259" r:id="rId8"/>
    <p:sldId id="262" r:id="rId9"/>
    <p:sldId id="264" r:id="rId10"/>
    <p:sldId id="265" r:id="rId11"/>
    <p:sldId id="261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B3F8-C4F2-4F14-86BD-C0824D7C74B0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objekt 14">
            <a:extLst>
              <a:ext uri="{FF2B5EF4-FFF2-40B4-BE49-F238E27FC236}">
                <a16:creationId xmlns:a16="http://schemas.microsoft.com/office/drawing/2014/main" id="{7AFA09B4-8DD5-60E7-80AA-34F346FCB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47480">
            <a:off x="4606175" y="2205110"/>
            <a:ext cx="469821" cy="429691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4" name="Bildobjekt 3" descr="&#10;">
            <a:extLst>
              <a:ext uri="{FF2B5EF4-FFF2-40B4-BE49-F238E27FC236}">
                <a16:creationId xmlns:a16="http://schemas.microsoft.com/office/drawing/2014/main" id="{9BF356FC-D1D4-6F5A-4FAF-2403A84F99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3825">
            <a:off x="5831282" y="4225178"/>
            <a:ext cx="475216" cy="356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9440">
            <a:off x="5098869" y="2854751"/>
            <a:ext cx="569126" cy="806262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91"/>
            <a:ext cx="9144000" cy="972709"/>
          </a:xfrm>
        </p:spPr>
        <p:txBody>
          <a:bodyPr/>
          <a:lstStyle/>
          <a:p>
            <a:r>
              <a:rPr lang="en-US" dirty="0"/>
              <a:t>Image Editor 0.0.0.1</a:t>
            </a:r>
          </a:p>
        </p:txBody>
      </p:sp>
      <p:sp>
        <p:nvSpPr>
          <p:cNvPr id="5" name="Freeform 4"/>
          <p:cNvSpPr/>
          <p:nvPr/>
        </p:nvSpPr>
        <p:spPr>
          <a:xfrm>
            <a:off x="4160108" y="2181275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57600" y="2341912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95818" y="2374864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114804" y="2222460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8192" y="2329553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094212" y="2263645"/>
            <a:ext cx="2438400" cy="2390725"/>
          </a:xfrm>
          <a:custGeom>
            <a:avLst/>
            <a:gdLst>
              <a:gd name="connsiteX0" fmla="*/ 0 w 2438400"/>
              <a:gd name="connsiteY0" fmla="*/ 34703 h 2390725"/>
              <a:gd name="connsiteX1" fmla="*/ 1120346 w 2438400"/>
              <a:gd name="connsiteY1" fmla="*/ 207698 h 2390725"/>
              <a:gd name="connsiteX2" fmla="*/ 1771135 w 2438400"/>
              <a:gd name="connsiteY2" fmla="*/ 1616368 h 2390725"/>
              <a:gd name="connsiteX3" fmla="*/ 2438400 w 2438400"/>
              <a:gd name="connsiteY3" fmla="*/ 2390725 h 2390725"/>
              <a:gd name="connsiteX4" fmla="*/ 2438400 w 2438400"/>
              <a:gd name="connsiteY4" fmla="*/ 2390725 h 23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390725">
                <a:moveTo>
                  <a:pt x="0" y="34703"/>
                </a:moveTo>
                <a:cubicBezTo>
                  <a:pt x="412578" y="-10605"/>
                  <a:pt x="825157" y="-55913"/>
                  <a:pt x="1120346" y="207698"/>
                </a:cubicBezTo>
                <a:cubicBezTo>
                  <a:pt x="1415535" y="471309"/>
                  <a:pt x="1551459" y="1252530"/>
                  <a:pt x="1771135" y="1616368"/>
                </a:cubicBezTo>
                <a:cubicBezTo>
                  <a:pt x="1990811" y="1980206"/>
                  <a:pt x="2438400" y="2390725"/>
                  <a:pt x="2438400" y="2390725"/>
                </a:cubicBezTo>
                <a:lnTo>
                  <a:pt x="2438400" y="23907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97688">
            <a:off x="5424704" y="3521165"/>
            <a:ext cx="637002" cy="637002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9661">
            <a:off x="4923257" y="2521921"/>
            <a:ext cx="489365" cy="36702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077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532"/>
          </a:xfrm>
        </p:spPr>
        <p:txBody>
          <a:bodyPr/>
          <a:lstStyle/>
          <a:p>
            <a:r>
              <a:rPr lang="en-US" dirty="0"/>
              <a:t>Image View – Actor Data Mode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" y="732500"/>
            <a:ext cx="9084475" cy="60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4320"/>
          </a:xfrm>
        </p:spPr>
        <p:txBody>
          <a:bodyPr/>
          <a:lstStyle/>
          <a:p>
            <a:r>
              <a:rPr lang="en-US" dirty="0"/>
              <a:t>Image View – Event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" y="714991"/>
            <a:ext cx="9137550" cy="60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9863"/>
          </a:xfrm>
        </p:spPr>
        <p:txBody>
          <a:bodyPr/>
          <a:lstStyle/>
          <a:p>
            <a:r>
              <a:rPr lang="en-US" dirty="0"/>
              <a:t>Image View – Event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" y="704293"/>
            <a:ext cx="9100189" cy="60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5846"/>
          </a:xfrm>
        </p:spPr>
        <p:txBody>
          <a:bodyPr/>
          <a:lstStyle/>
          <a:p>
            <a:r>
              <a:rPr lang="en-US" dirty="0"/>
              <a:t>Sorting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" y="746449"/>
            <a:ext cx="9076211" cy="60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882F5A-EA40-E1DB-D1F2-341F639B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65121" cy="739056"/>
          </a:xfrm>
        </p:spPr>
        <p:txBody>
          <a:bodyPr/>
          <a:lstStyle/>
          <a:p>
            <a:r>
              <a:rPr lang="sv-SE" dirty="0" err="1"/>
              <a:t>Restoring</a:t>
            </a:r>
            <a:r>
              <a:rPr lang="sv-SE" dirty="0"/>
              <a:t> Mode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D23165B-4303-0515-9342-84CC9BDAC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" y="767922"/>
            <a:ext cx="8942995" cy="5899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0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16151" cy="773210"/>
          </a:xfrm>
        </p:spPr>
        <p:txBody>
          <a:bodyPr/>
          <a:lstStyle/>
          <a:p>
            <a:r>
              <a:rPr lang="en-US" dirty="0"/>
              <a:t>Notations to invoke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620" y="867747"/>
            <a:ext cx="5094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saving a file with the same name we actually delete the file and save the loaded image with the same name.</a:t>
            </a:r>
          </a:p>
          <a:p>
            <a:r>
              <a:rPr lang="en-US" dirty="0"/>
              <a:t>When moving a file we actually save the file with the same name in the new directory and then delete the file at the original location.</a:t>
            </a:r>
          </a:p>
          <a:p>
            <a:r>
              <a:rPr lang="en-US" dirty="0"/>
              <a:t>Deletion of a file is handled by:</a:t>
            </a:r>
          </a:p>
          <a:p>
            <a:r>
              <a:rPr lang="en-US" i="1" noProof="1"/>
              <a:t>if(File.Exists(filepath))</a:t>
            </a:r>
          </a:p>
          <a:p>
            <a:r>
              <a:rPr lang="en-US" i="1" noProof="1"/>
              <a:t>{</a:t>
            </a:r>
          </a:p>
          <a:p>
            <a:r>
              <a:rPr lang="en-US" i="1" noProof="1"/>
              <a:t>    try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File.Delete(filepath);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    catch (Exception err)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// Do something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5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8388" cy="641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86709" y="2148435"/>
            <a:ext cx="83185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3745568" y="3655042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mode</a:t>
            </a:r>
          </a:p>
        </p:txBody>
      </p:sp>
      <p:sp>
        <p:nvSpPr>
          <p:cNvPr id="14" name="Oval 13"/>
          <p:cNvSpPr/>
          <p:nvPr/>
        </p:nvSpPr>
        <p:spPr>
          <a:xfrm>
            <a:off x="3985515" y="2823351"/>
            <a:ext cx="83185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Oval 14"/>
          <p:cNvSpPr/>
          <p:nvPr/>
        </p:nvSpPr>
        <p:spPr>
          <a:xfrm>
            <a:off x="5585006" y="1230668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Mode</a:t>
            </a:r>
          </a:p>
        </p:txBody>
      </p:sp>
      <p:sp>
        <p:nvSpPr>
          <p:cNvPr id="16" name="Oval 15"/>
          <p:cNvSpPr/>
          <p:nvPr/>
        </p:nvSpPr>
        <p:spPr>
          <a:xfrm>
            <a:off x="5585006" y="1877168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Data Mode</a:t>
            </a:r>
          </a:p>
        </p:txBody>
      </p:sp>
      <p:sp>
        <p:nvSpPr>
          <p:cNvPr id="17" name="Oval 16"/>
          <p:cNvSpPr/>
          <p:nvPr/>
        </p:nvSpPr>
        <p:spPr>
          <a:xfrm>
            <a:off x="5585006" y="2489856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Geographical Data Mode</a:t>
            </a:r>
          </a:p>
        </p:txBody>
      </p:sp>
      <p:sp>
        <p:nvSpPr>
          <p:cNvPr id="18" name="Oval 17"/>
          <p:cNvSpPr/>
          <p:nvPr/>
        </p:nvSpPr>
        <p:spPr>
          <a:xfrm>
            <a:off x="5585006" y="3087394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Mode</a:t>
            </a:r>
          </a:p>
        </p:txBody>
      </p:sp>
      <p:sp>
        <p:nvSpPr>
          <p:cNvPr id="39" name="Oval 38"/>
          <p:cNvSpPr/>
          <p:nvPr/>
        </p:nvSpPr>
        <p:spPr>
          <a:xfrm>
            <a:off x="7586703" y="365085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Edit Mode</a:t>
            </a:r>
          </a:p>
        </p:txBody>
      </p:sp>
      <p:sp>
        <p:nvSpPr>
          <p:cNvPr id="40" name="Oval 39"/>
          <p:cNvSpPr/>
          <p:nvPr/>
        </p:nvSpPr>
        <p:spPr>
          <a:xfrm>
            <a:off x="7604458" y="3087394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Edit Mode</a:t>
            </a:r>
          </a:p>
        </p:txBody>
      </p:sp>
      <p:sp>
        <p:nvSpPr>
          <p:cNvPr id="42" name="Oval 41"/>
          <p:cNvSpPr/>
          <p:nvPr/>
        </p:nvSpPr>
        <p:spPr>
          <a:xfrm>
            <a:off x="7604457" y="1874610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HW Data Edit Mode</a:t>
            </a:r>
          </a:p>
        </p:txBody>
      </p:sp>
      <p:sp>
        <p:nvSpPr>
          <p:cNvPr id="43" name="Oval 42"/>
          <p:cNvSpPr/>
          <p:nvPr/>
        </p:nvSpPr>
        <p:spPr>
          <a:xfrm>
            <a:off x="7604456" y="1229523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Edit Mode</a:t>
            </a:r>
          </a:p>
        </p:txBody>
      </p:sp>
      <p:sp>
        <p:nvSpPr>
          <p:cNvPr id="44" name="Oval 43"/>
          <p:cNvSpPr/>
          <p:nvPr/>
        </p:nvSpPr>
        <p:spPr>
          <a:xfrm>
            <a:off x="3745567" y="427467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Edit mode</a:t>
            </a:r>
          </a:p>
        </p:txBody>
      </p:sp>
      <p:sp>
        <p:nvSpPr>
          <p:cNvPr id="45" name="Oval 44"/>
          <p:cNvSpPr/>
          <p:nvPr/>
        </p:nvSpPr>
        <p:spPr>
          <a:xfrm>
            <a:off x="5383701" y="4274978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Grayscale</a:t>
            </a:r>
          </a:p>
        </p:txBody>
      </p:sp>
      <p:sp>
        <p:nvSpPr>
          <p:cNvPr id="46" name="Oval 45"/>
          <p:cNvSpPr/>
          <p:nvPr/>
        </p:nvSpPr>
        <p:spPr>
          <a:xfrm>
            <a:off x="5379858" y="4704003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Gaussian</a:t>
            </a:r>
          </a:p>
        </p:txBody>
      </p:sp>
      <p:sp>
        <p:nvSpPr>
          <p:cNvPr id="47" name="Oval 46"/>
          <p:cNvSpPr/>
          <p:nvPr/>
        </p:nvSpPr>
        <p:spPr>
          <a:xfrm>
            <a:off x="5383699" y="5133028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RGB-</a:t>
            </a:r>
            <a:r>
              <a:rPr lang="en-US" sz="1200" dirty="0" err="1">
                <a:solidFill>
                  <a:schemeClr val="tx1"/>
                </a:solidFill>
              </a:rPr>
              <a:t>enh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Oval 47"/>
          <p:cNvSpPr/>
          <p:nvPr/>
        </p:nvSpPr>
        <p:spPr>
          <a:xfrm>
            <a:off x="5379857" y="5562053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9" name="Oval 48"/>
          <p:cNvSpPr/>
          <p:nvPr/>
        </p:nvSpPr>
        <p:spPr>
          <a:xfrm>
            <a:off x="3027122" y="4756401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50" name="Oval 49"/>
          <p:cNvSpPr/>
          <p:nvPr/>
        </p:nvSpPr>
        <p:spPr>
          <a:xfrm>
            <a:off x="3745566" y="5726547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1" name="Oval 50"/>
          <p:cNvSpPr/>
          <p:nvPr/>
        </p:nvSpPr>
        <p:spPr>
          <a:xfrm>
            <a:off x="2238424" y="4765371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Discard changes</a:t>
            </a:r>
          </a:p>
        </p:txBody>
      </p:sp>
      <p:cxnSp>
        <p:nvCxnSpPr>
          <p:cNvPr id="53" name="Curved Connector 52"/>
          <p:cNvCxnSpPr>
            <a:cxnSpLocks/>
            <a:stCxn id="4" idx="4"/>
            <a:endCxn id="14" idx="0"/>
          </p:cNvCxnSpPr>
          <p:nvPr/>
        </p:nvCxnSpPr>
        <p:spPr>
          <a:xfrm rot="5400000">
            <a:off x="4249001" y="2669713"/>
            <a:ext cx="306082" cy="1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cxnSpLocks/>
            <a:stCxn id="14" idx="4"/>
            <a:endCxn id="5" idx="0"/>
          </p:cNvCxnSpPr>
          <p:nvPr/>
        </p:nvCxnSpPr>
        <p:spPr>
          <a:xfrm rot="16200000" flipH="1">
            <a:off x="4170571" y="3423059"/>
            <a:ext cx="462857" cy="1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4"/>
            <a:endCxn id="44" idx="0"/>
          </p:cNvCxnSpPr>
          <p:nvPr/>
        </p:nvCxnSpPr>
        <p:spPr>
          <a:xfrm rot="5400000">
            <a:off x="4277154" y="4149275"/>
            <a:ext cx="2507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15" idx="2"/>
          </p:cNvCxnSpPr>
          <p:nvPr/>
        </p:nvCxnSpPr>
        <p:spPr>
          <a:xfrm rot="5400000" flipH="1" flipV="1">
            <a:off x="4079073" y="2203124"/>
            <a:ext cx="2293971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7"/>
            <a:endCxn id="16" idx="2"/>
          </p:cNvCxnSpPr>
          <p:nvPr/>
        </p:nvCxnSpPr>
        <p:spPr>
          <a:xfrm rot="5400000" flipH="1" flipV="1">
            <a:off x="4402323" y="2526374"/>
            <a:ext cx="1647471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7"/>
            <a:endCxn id="17" idx="2"/>
          </p:cNvCxnSpPr>
          <p:nvPr/>
        </p:nvCxnSpPr>
        <p:spPr>
          <a:xfrm rot="5400000" flipH="1" flipV="1">
            <a:off x="4708667" y="2832718"/>
            <a:ext cx="1034783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7"/>
            <a:endCxn id="18" idx="2"/>
          </p:cNvCxnSpPr>
          <p:nvPr/>
        </p:nvCxnSpPr>
        <p:spPr>
          <a:xfrm rot="5400000" flipH="1" flipV="1">
            <a:off x="5007436" y="3131487"/>
            <a:ext cx="437245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6"/>
            <a:endCxn id="19" idx="2"/>
          </p:cNvCxnSpPr>
          <p:nvPr/>
        </p:nvCxnSpPr>
        <p:spPr>
          <a:xfrm flipV="1">
            <a:off x="5059537" y="3835272"/>
            <a:ext cx="507713" cy="4187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6"/>
            <a:endCxn id="45" idx="2"/>
          </p:cNvCxnSpPr>
          <p:nvPr/>
        </p:nvCxnSpPr>
        <p:spPr>
          <a:xfrm>
            <a:off x="5059536" y="4459092"/>
            <a:ext cx="324165" cy="303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4" idx="5"/>
            <a:endCxn id="46" idx="2"/>
          </p:cNvCxnSpPr>
          <p:nvPr/>
        </p:nvCxnSpPr>
        <p:spPr>
          <a:xfrm rot="16200000" flipH="1">
            <a:off x="4974022" y="4482583"/>
            <a:ext cx="298925" cy="512748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4" idx="5"/>
            <a:endCxn id="47" idx="2"/>
          </p:cNvCxnSpPr>
          <p:nvPr/>
        </p:nvCxnSpPr>
        <p:spPr>
          <a:xfrm rot="16200000" flipH="1">
            <a:off x="4761429" y="4695175"/>
            <a:ext cx="727950" cy="51658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4" idx="5"/>
            <a:endCxn id="48" idx="2"/>
          </p:cNvCxnSpPr>
          <p:nvPr/>
        </p:nvCxnSpPr>
        <p:spPr>
          <a:xfrm rot="16200000" flipH="1">
            <a:off x="4544996" y="4911608"/>
            <a:ext cx="1156975" cy="51274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44" idx="0"/>
          </p:cNvCxnSpPr>
          <p:nvPr/>
        </p:nvCxnSpPr>
        <p:spPr>
          <a:xfrm flipH="1">
            <a:off x="4402552" y="4023876"/>
            <a:ext cx="1" cy="250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5" idx="6"/>
            <a:endCxn id="43" idx="2"/>
          </p:cNvCxnSpPr>
          <p:nvPr/>
        </p:nvCxnSpPr>
        <p:spPr>
          <a:xfrm flipV="1">
            <a:off x="6898975" y="1413940"/>
            <a:ext cx="705481" cy="1145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6" idx="6"/>
            <a:endCxn id="42" idx="2"/>
          </p:cNvCxnSpPr>
          <p:nvPr/>
        </p:nvCxnSpPr>
        <p:spPr>
          <a:xfrm flipV="1">
            <a:off x="6898975" y="2059027"/>
            <a:ext cx="705482" cy="2558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7" idx="6"/>
            <a:endCxn id="41" idx="2"/>
          </p:cNvCxnSpPr>
          <p:nvPr/>
        </p:nvCxnSpPr>
        <p:spPr>
          <a:xfrm>
            <a:off x="6898975" y="2674273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6"/>
            <a:endCxn id="40" idx="2"/>
          </p:cNvCxnSpPr>
          <p:nvPr/>
        </p:nvCxnSpPr>
        <p:spPr>
          <a:xfrm>
            <a:off x="6898975" y="3271811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9" idx="6"/>
            <a:endCxn id="39" idx="2"/>
          </p:cNvCxnSpPr>
          <p:nvPr/>
        </p:nvCxnSpPr>
        <p:spPr>
          <a:xfrm>
            <a:off x="6881219" y="3835272"/>
            <a:ext cx="705484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67250" y="3650855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Mode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7489846" y="3405025"/>
            <a:ext cx="291006" cy="3775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>
            <a:stCxn id="5" idx="2"/>
            <a:endCxn id="51" idx="0"/>
          </p:cNvCxnSpPr>
          <p:nvPr/>
        </p:nvCxnSpPr>
        <p:spPr>
          <a:xfrm rot="10800000" flipV="1">
            <a:off x="2612826" y="3839459"/>
            <a:ext cx="1132743" cy="925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5" idx="2"/>
            <a:endCxn id="49" idx="0"/>
          </p:cNvCxnSpPr>
          <p:nvPr/>
        </p:nvCxnSpPr>
        <p:spPr>
          <a:xfrm rot="10800000" flipV="1">
            <a:off x="3401524" y="3839459"/>
            <a:ext cx="344045" cy="91694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44" idx="2"/>
            <a:endCxn id="51" idx="0"/>
          </p:cNvCxnSpPr>
          <p:nvPr/>
        </p:nvCxnSpPr>
        <p:spPr>
          <a:xfrm rot="10800000" flipV="1">
            <a:off x="2612825" y="4459091"/>
            <a:ext cx="1132742" cy="3062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44" idx="2"/>
            <a:endCxn id="49" idx="0"/>
          </p:cNvCxnSpPr>
          <p:nvPr/>
        </p:nvCxnSpPr>
        <p:spPr>
          <a:xfrm rot="10800000" flipV="1">
            <a:off x="3401523" y="4459091"/>
            <a:ext cx="344044" cy="29730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cxnSpLocks/>
            <a:stCxn id="44" idx="4"/>
            <a:endCxn id="50" idx="0"/>
          </p:cNvCxnSpPr>
          <p:nvPr/>
        </p:nvCxnSpPr>
        <p:spPr>
          <a:xfrm rot="5400000">
            <a:off x="3861033" y="5185028"/>
            <a:ext cx="108303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cxnSpLocks/>
            <a:stCxn id="51" idx="4"/>
            <a:endCxn id="50" idx="0"/>
          </p:cNvCxnSpPr>
          <p:nvPr/>
        </p:nvCxnSpPr>
        <p:spPr>
          <a:xfrm rot="16200000" flipH="1">
            <a:off x="3211517" y="4535513"/>
            <a:ext cx="592342" cy="1789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cxnSpLocks/>
            <a:stCxn id="49" idx="4"/>
            <a:endCxn id="50" idx="0"/>
          </p:cNvCxnSpPr>
          <p:nvPr/>
        </p:nvCxnSpPr>
        <p:spPr>
          <a:xfrm rot="16200000" flipH="1">
            <a:off x="3601381" y="4925377"/>
            <a:ext cx="601312" cy="1001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393797" y="3271811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User Data</a:t>
            </a:r>
          </a:p>
        </p:txBody>
      </p:sp>
      <p:cxnSp>
        <p:nvCxnSpPr>
          <p:cNvPr id="6" name="Curved Connector 5"/>
          <p:cNvCxnSpPr>
            <a:stCxn id="15" idx="7"/>
            <a:endCxn id="20" idx="1"/>
          </p:cNvCxnSpPr>
          <p:nvPr/>
        </p:nvCxnSpPr>
        <p:spPr>
          <a:xfrm rot="5400000" flipH="1" flipV="1">
            <a:off x="6850736" y="1050723"/>
            <a:ext cx="89772" cy="378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3"/>
            <a:endCxn id="43" idx="1"/>
          </p:cNvCxnSpPr>
          <p:nvPr/>
        </p:nvCxnSpPr>
        <p:spPr>
          <a:xfrm>
            <a:off x="7307532" y="1194910"/>
            <a:ext cx="489350" cy="8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>
            <a:off x="7084695" y="1037387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17719" y="98359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7084694" y="1715263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16" idx="7"/>
            <a:endCxn id="24" idx="1"/>
          </p:cNvCxnSpPr>
          <p:nvPr/>
        </p:nvCxnSpPr>
        <p:spPr>
          <a:xfrm rot="5400000" flipH="1" flipV="1">
            <a:off x="6866423" y="1712912"/>
            <a:ext cx="58396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4" idx="3"/>
            <a:endCxn id="42" idx="1"/>
          </p:cNvCxnSpPr>
          <p:nvPr/>
        </p:nvCxnSpPr>
        <p:spPr>
          <a:xfrm>
            <a:off x="7307531" y="1872786"/>
            <a:ext cx="489352" cy="558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4806" y="166147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7084694" y="2312313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>
            <a:stCxn id="17" idx="7"/>
            <a:endCxn id="27" idx="1"/>
          </p:cNvCxnSpPr>
          <p:nvPr/>
        </p:nvCxnSpPr>
        <p:spPr>
          <a:xfrm rot="5400000" flipH="1" flipV="1">
            <a:off x="6858604" y="2317781"/>
            <a:ext cx="74034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7" idx="3"/>
            <a:endCxn id="41" idx="1"/>
          </p:cNvCxnSpPr>
          <p:nvPr/>
        </p:nvCxnSpPr>
        <p:spPr>
          <a:xfrm>
            <a:off x="7307531" y="2469836"/>
            <a:ext cx="489353" cy="74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17718" y="225852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0" name="Folded Corner 29"/>
          <p:cNvSpPr/>
          <p:nvPr/>
        </p:nvSpPr>
        <p:spPr>
          <a:xfrm>
            <a:off x="6913407" y="2856151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18" idx="7"/>
            <a:endCxn id="30" idx="1"/>
          </p:cNvCxnSpPr>
          <p:nvPr/>
        </p:nvCxnSpPr>
        <p:spPr>
          <a:xfrm rot="5400000" flipH="1" flipV="1">
            <a:off x="6746111" y="2974112"/>
            <a:ext cx="127734" cy="206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cxnSpLocks/>
            <a:stCxn id="30" idx="3"/>
            <a:endCxn id="37" idx="2"/>
          </p:cNvCxnSpPr>
          <p:nvPr/>
        </p:nvCxnSpPr>
        <p:spPr>
          <a:xfrm flipV="1">
            <a:off x="7136244" y="3008193"/>
            <a:ext cx="352063" cy="5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cxnSpLocks/>
            <a:stCxn id="37" idx="4"/>
            <a:endCxn id="40" idx="0"/>
          </p:cNvCxnSpPr>
          <p:nvPr/>
        </p:nvCxnSpPr>
        <p:spPr>
          <a:xfrm>
            <a:off x="7779313" y="3008193"/>
            <a:ext cx="482130" cy="792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434794" y="2796882"/>
            <a:ext cx="670376" cy="400110"/>
            <a:chOff x="7011778" y="2983976"/>
            <a:chExt cx="670376" cy="40011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065291" y="3006488"/>
              <a:ext cx="291006" cy="3775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11778" y="2983976"/>
              <a:ext cx="670376" cy="40011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Actor</a:t>
              </a:r>
            </a:p>
            <a:p>
              <a:r>
                <a:rPr lang="en-US" sz="1000" dirty="0"/>
                <a:t>Database</a:t>
              </a:r>
            </a:p>
          </p:txBody>
        </p:sp>
      </p:grpSp>
      <p:sp>
        <p:nvSpPr>
          <p:cNvPr id="33" name="Folded Corner 32"/>
          <p:cNvSpPr/>
          <p:nvPr/>
        </p:nvSpPr>
        <p:spPr>
          <a:xfrm>
            <a:off x="6931328" y="3439264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33" idx="1"/>
          </p:cNvCxnSpPr>
          <p:nvPr/>
        </p:nvCxnSpPr>
        <p:spPr>
          <a:xfrm rot="5400000" flipH="1" flipV="1">
            <a:off x="6756019" y="3529561"/>
            <a:ext cx="108082" cy="2425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cxnSpLocks/>
            <a:stCxn id="33" idx="3"/>
            <a:endCxn id="35" idx="2"/>
          </p:cNvCxnSpPr>
          <p:nvPr/>
        </p:nvCxnSpPr>
        <p:spPr>
          <a:xfrm flipV="1">
            <a:off x="7154165" y="3593824"/>
            <a:ext cx="335681" cy="2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cxnSpLocks/>
            <a:stCxn id="35" idx="4"/>
            <a:endCxn id="39" idx="0"/>
          </p:cNvCxnSpPr>
          <p:nvPr/>
        </p:nvCxnSpPr>
        <p:spPr>
          <a:xfrm>
            <a:off x="7780852" y="3593824"/>
            <a:ext cx="462836" cy="57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76828" y="3308947"/>
            <a:ext cx="670376" cy="40011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Event</a:t>
            </a:r>
          </a:p>
          <a:p>
            <a:r>
              <a:rPr lang="en-US" sz="1000" dirty="0"/>
              <a:t>Database</a:t>
            </a:r>
          </a:p>
        </p:txBody>
      </p:sp>
      <p:cxnSp>
        <p:nvCxnSpPr>
          <p:cNvPr id="3" name="Curved Connector 54">
            <a:extLst>
              <a:ext uri="{FF2B5EF4-FFF2-40B4-BE49-F238E27FC236}">
                <a16:creationId xmlns:a16="http://schemas.microsoft.com/office/drawing/2014/main" id="{D18FE4B4-744B-1EBF-98CB-C70911651621}"/>
              </a:ext>
            </a:extLst>
          </p:cNvPr>
          <p:cNvCxnSpPr>
            <a:cxnSpLocks/>
            <a:stCxn id="14" idx="2"/>
            <a:endCxn id="114" idx="0"/>
          </p:cNvCxnSpPr>
          <p:nvPr/>
        </p:nvCxnSpPr>
        <p:spPr>
          <a:xfrm rot="10800000" flipV="1">
            <a:off x="3050783" y="3007767"/>
            <a:ext cx="934733" cy="2640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54">
            <a:extLst>
              <a:ext uri="{FF2B5EF4-FFF2-40B4-BE49-F238E27FC236}">
                <a16:creationId xmlns:a16="http://schemas.microsoft.com/office/drawing/2014/main" id="{B7F029D2-7C9A-F195-0A12-94B95877CC2D}"/>
              </a:ext>
            </a:extLst>
          </p:cNvPr>
          <p:cNvCxnSpPr>
            <a:cxnSpLocks/>
            <a:stCxn id="114" idx="4"/>
            <a:endCxn id="5" idx="2"/>
          </p:cNvCxnSpPr>
          <p:nvPr/>
        </p:nvCxnSpPr>
        <p:spPr>
          <a:xfrm rot="16200000" flipH="1">
            <a:off x="3298768" y="3392659"/>
            <a:ext cx="198814" cy="694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5720" y="338254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46431" y="282899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604458" y="2489856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 Data Edit Mode</a:t>
            </a:r>
          </a:p>
        </p:txBody>
      </p:sp>
    </p:spTree>
    <p:extLst>
      <p:ext uri="{BB962C8B-B14F-4D97-AF65-F5344CB8AC3E}">
        <p14:creationId xmlns:p14="http://schemas.microsoft.com/office/powerpoint/2010/main" val="29245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1709EB-A99C-094D-112C-7FBB3522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489" y="42406"/>
            <a:ext cx="3466381" cy="663574"/>
          </a:xfrm>
        </p:spPr>
        <p:txBody>
          <a:bodyPr>
            <a:normAutofit fontScale="90000"/>
          </a:bodyPr>
          <a:lstStyle/>
          <a:p>
            <a:r>
              <a:rPr lang="sv-SE" dirty="0"/>
              <a:t>Log-In Handling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1B6010B-BF1A-6F7B-D18A-1EF2FF1A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0" y="1380682"/>
            <a:ext cx="2106795" cy="301654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B5077CB-445B-81FA-E11E-3CFDD5E12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90" y="110616"/>
            <a:ext cx="3115730" cy="236252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6B7DC91-B6B7-509F-BE87-57B32322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65" y="4460627"/>
            <a:ext cx="3115730" cy="2370563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0540F6B-7355-F7A1-30C4-09DCFFC94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" y="4438929"/>
            <a:ext cx="3197899" cy="241396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720D5D6-3B5C-2410-2476-BF0A043F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0" y="653358"/>
            <a:ext cx="2102622" cy="301654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6D47840-418F-D2E8-D6FC-B7770905A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2" y="40585"/>
            <a:ext cx="2036956" cy="2885206"/>
          </a:xfrm>
          <a:prstGeom prst="rect">
            <a:avLst/>
          </a:prstGeom>
        </p:spPr>
      </p:pic>
      <p:sp>
        <p:nvSpPr>
          <p:cNvPr id="17" name="Ellips 16">
            <a:extLst>
              <a:ext uri="{FF2B5EF4-FFF2-40B4-BE49-F238E27FC236}">
                <a16:creationId xmlns:a16="http://schemas.microsoft.com/office/drawing/2014/main" id="{B8D6FA28-786F-818F-2CD4-8D8C115E6500}"/>
              </a:ext>
            </a:extLst>
          </p:cNvPr>
          <p:cNvSpPr/>
          <p:nvPr/>
        </p:nvSpPr>
        <p:spPr>
          <a:xfrm>
            <a:off x="7687238" y="1418102"/>
            <a:ext cx="616791" cy="2846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32F14A45-0A38-E3F2-AA06-12DC0586EC7A}"/>
              </a:ext>
            </a:extLst>
          </p:cNvPr>
          <p:cNvSpPr/>
          <p:nvPr/>
        </p:nvSpPr>
        <p:spPr>
          <a:xfrm>
            <a:off x="8876493" y="705980"/>
            <a:ext cx="991169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New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  <a:p>
            <a:pPr algn="ctr"/>
            <a:r>
              <a:rPr lang="sv-SE" sz="800" b="1" dirty="0">
                <a:solidFill>
                  <a:schemeClr val="tx1"/>
                </a:solidFill>
              </a:rPr>
              <a:t>Edit data</a:t>
            </a:r>
          </a:p>
        </p:txBody>
      </p:sp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331761B4-D06F-3739-3F0E-407FDDCC8B89}"/>
              </a:ext>
            </a:extLst>
          </p:cNvPr>
          <p:cNvSpPr/>
          <p:nvPr/>
        </p:nvSpPr>
        <p:spPr>
          <a:xfrm>
            <a:off x="8876493" y="2224646"/>
            <a:ext cx="991169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Existing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  <a:p>
            <a:pPr algn="ctr"/>
            <a:r>
              <a:rPr lang="sv-SE" sz="800" b="1" dirty="0">
                <a:solidFill>
                  <a:schemeClr val="tx1"/>
                </a:solidFill>
              </a:rPr>
              <a:t>Edit data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556B74C2-A1A4-B62D-BACB-EEFEFFD2F7CC}"/>
              </a:ext>
            </a:extLst>
          </p:cNvPr>
          <p:cNvSpPr txBox="1"/>
          <p:nvPr/>
        </p:nvSpPr>
        <p:spPr>
          <a:xfrm>
            <a:off x="8450670" y="1060612"/>
            <a:ext cx="99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A891DADF-22C8-B485-3CA3-CEC34741A6F4}"/>
              </a:ext>
            </a:extLst>
          </p:cNvPr>
          <p:cNvSpPr txBox="1"/>
          <p:nvPr/>
        </p:nvSpPr>
        <p:spPr>
          <a:xfrm>
            <a:off x="8081389" y="2565936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Password</a:t>
            </a:r>
            <a:endParaRPr lang="sv-SE" sz="1200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583F1600-3155-62C0-E2AF-E46373ADDF77}"/>
              </a:ext>
            </a:extLst>
          </p:cNvPr>
          <p:cNvSpPr txBox="1"/>
          <p:nvPr/>
        </p:nvSpPr>
        <p:spPr>
          <a:xfrm>
            <a:off x="7791165" y="917599"/>
            <a:ext cx="10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Edit </a:t>
            </a:r>
            <a:r>
              <a:rPr lang="sv-SE" sz="1200" b="1" dirty="0" err="1"/>
              <a:t>User</a:t>
            </a:r>
            <a:r>
              <a:rPr lang="sv-SE" sz="1200" b="1" dirty="0"/>
              <a:t> Data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65DDF3DF-900A-9AF1-0CA5-8E05C1D95DC9}"/>
              </a:ext>
            </a:extLst>
          </p:cNvPr>
          <p:cNvCxnSpPr>
            <a:cxnSpLocks/>
            <a:stCxn id="17" idx="7"/>
            <a:endCxn id="18" idx="1"/>
          </p:cNvCxnSpPr>
          <p:nvPr/>
        </p:nvCxnSpPr>
        <p:spPr>
          <a:xfrm flipV="1">
            <a:off x="8213702" y="913014"/>
            <a:ext cx="662791" cy="5467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E07A9F3D-A957-935D-525E-96FAD2F051B5}"/>
              </a:ext>
            </a:extLst>
          </p:cNvPr>
          <p:cNvSpPr txBox="1"/>
          <p:nvPr/>
        </p:nvSpPr>
        <p:spPr>
          <a:xfrm>
            <a:off x="7829986" y="2388779"/>
            <a:ext cx="10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Edit </a:t>
            </a:r>
            <a:r>
              <a:rPr lang="sv-SE" sz="1200" b="1" dirty="0" err="1"/>
              <a:t>User</a:t>
            </a:r>
            <a:r>
              <a:rPr lang="sv-SE" sz="1200" b="1" dirty="0"/>
              <a:t> Data</a:t>
            </a:r>
          </a:p>
        </p:txBody>
      </p: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811548B9-D87F-F2C3-168B-0DB52D9FE7F9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213702" y="1661085"/>
            <a:ext cx="662791" cy="77059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ED2E819A-E82A-6F79-226D-7B9772E928D4}"/>
              </a:ext>
            </a:extLst>
          </p:cNvPr>
          <p:cNvSpPr/>
          <p:nvPr/>
        </p:nvSpPr>
        <p:spPr>
          <a:xfrm>
            <a:off x="10394023" y="1363000"/>
            <a:ext cx="866953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34" name="Rak koppling 33">
            <a:extLst>
              <a:ext uri="{FF2B5EF4-FFF2-40B4-BE49-F238E27FC236}">
                <a16:creationId xmlns:a16="http://schemas.microsoft.com/office/drawing/2014/main" id="{9E17C74D-B7F3-33D0-8588-6401931BCBA0}"/>
              </a:ext>
            </a:extLst>
          </p:cNvPr>
          <p:cNvCxnSpPr>
            <a:stCxn id="17" idx="6"/>
            <a:endCxn id="28" idx="1"/>
          </p:cNvCxnSpPr>
          <p:nvPr/>
        </p:nvCxnSpPr>
        <p:spPr>
          <a:xfrm>
            <a:off x="8304029" y="1560438"/>
            <a:ext cx="2089994" cy="959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l: höger 34">
            <a:extLst>
              <a:ext uri="{FF2B5EF4-FFF2-40B4-BE49-F238E27FC236}">
                <a16:creationId xmlns:a16="http://schemas.microsoft.com/office/drawing/2014/main" id="{D68223C9-F098-05F7-1713-D97F012C7855}"/>
              </a:ext>
            </a:extLst>
          </p:cNvPr>
          <p:cNvSpPr/>
          <p:nvPr/>
        </p:nvSpPr>
        <p:spPr>
          <a:xfrm>
            <a:off x="11322080" y="1442539"/>
            <a:ext cx="392274" cy="24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A6D6DE34-709F-C392-A688-D17B628DA6EB}"/>
              </a:ext>
            </a:extLst>
          </p:cNvPr>
          <p:cNvCxnSpPr>
            <a:stCxn id="18" idx="3"/>
            <a:endCxn id="28" idx="0"/>
          </p:cNvCxnSpPr>
          <p:nvPr/>
        </p:nvCxnSpPr>
        <p:spPr>
          <a:xfrm>
            <a:off x="9867662" y="913014"/>
            <a:ext cx="959838" cy="44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CB447CB2-B1D9-1A25-EABC-1FD053F92E65}"/>
              </a:ext>
            </a:extLst>
          </p:cNvPr>
          <p:cNvSpPr txBox="1"/>
          <p:nvPr/>
        </p:nvSpPr>
        <p:spPr>
          <a:xfrm>
            <a:off x="9598226" y="1702774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Password</a:t>
            </a:r>
            <a:endParaRPr lang="sv-SE" sz="1200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5765DCCF-6BDC-34D9-C68D-DD46EF3E5DB2}"/>
              </a:ext>
            </a:extLst>
          </p:cNvPr>
          <p:cNvSpPr txBox="1"/>
          <p:nvPr/>
        </p:nvSpPr>
        <p:spPr>
          <a:xfrm>
            <a:off x="9096661" y="1525617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cxnSp>
        <p:nvCxnSpPr>
          <p:cNvPr id="42" name="Rak pilkoppling 41">
            <a:extLst>
              <a:ext uri="{FF2B5EF4-FFF2-40B4-BE49-F238E27FC236}">
                <a16:creationId xmlns:a16="http://schemas.microsoft.com/office/drawing/2014/main" id="{A22CB1C5-A64F-FF39-C375-E0BBCF1FD7E0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9867662" y="1777068"/>
            <a:ext cx="959838" cy="65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FECB7296-69BA-4C6F-E58E-8662332D3B57}"/>
              </a:ext>
            </a:extLst>
          </p:cNvPr>
          <p:cNvSpPr txBox="1"/>
          <p:nvPr/>
        </p:nvSpPr>
        <p:spPr>
          <a:xfrm>
            <a:off x="10539396" y="1014881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C9051113-89DD-D587-BF96-9A2640DBA20D}"/>
              </a:ext>
            </a:extLst>
          </p:cNvPr>
          <p:cNvSpPr txBox="1"/>
          <p:nvPr/>
        </p:nvSpPr>
        <p:spPr>
          <a:xfrm>
            <a:off x="10662251" y="1802253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AC2E6A55-3461-3CDD-1DAF-4D2AB1F64C35}"/>
              </a:ext>
            </a:extLst>
          </p:cNvPr>
          <p:cNvSpPr txBox="1"/>
          <p:nvPr/>
        </p:nvSpPr>
        <p:spPr>
          <a:xfrm>
            <a:off x="2803091" y="2579483"/>
            <a:ext cx="5026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Entering</a:t>
            </a:r>
            <a:r>
              <a:rPr lang="sv-SE" sz="1600" dirty="0"/>
              <a:t> data </a:t>
            </a:r>
            <a:r>
              <a:rPr lang="sv-SE" sz="1600" dirty="0" err="1"/>
              <a:t>into</a:t>
            </a:r>
            <a:r>
              <a:rPr lang="sv-SE" sz="1600" dirty="0"/>
              <a:t> the ”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”-</a:t>
            </a:r>
            <a:r>
              <a:rPr lang="sv-SE" sz="1600" dirty="0" err="1"/>
              <a:t>field</a:t>
            </a:r>
            <a:r>
              <a:rPr lang="sv-SE" sz="1600" dirty="0"/>
              <a:t> </a:t>
            </a:r>
            <a:r>
              <a:rPr lang="sv-SE" sz="1600" dirty="0" err="1"/>
              <a:t>shall</a:t>
            </a:r>
            <a:r>
              <a:rPr lang="sv-SE" sz="1600" dirty="0"/>
              <a:t> make it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enter</a:t>
            </a:r>
            <a:r>
              <a:rPr lang="sv-SE" sz="1600" dirty="0"/>
              <a:t> ”Edit data”-mode.</a:t>
            </a:r>
          </a:p>
          <a:p>
            <a:r>
              <a:rPr lang="sv-SE" sz="1600" dirty="0" err="1"/>
              <a:t>Entering</a:t>
            </a:r>
            <a:r>
              <a:rPr lang="sv-SE" sz="1600" dirty="0"/>
              <a:t> an </a:t>
            </a:r>
            <a:r>
              <a:rPr lang="sv-SE" sz="1600" dirty="0" err="1"/>
              <a:t>existing</a:t>
            </a:r>
            <a:r>
              <a:rPr lang="sv-SE" sz="1600" dirty="0"/>
              <a:t>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 </a:t>
            </a:r>
            <a:r>
              <a:rPr lang="sv-SE" sz="1600" dirty="0" err="1"/>
              <a:t>requires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to </a:t>
            </a:r>
            <a:r>
              <a:rPr lang="sv-SE" sz="1600" dirty="0" err="1"/>
              <a:t>enter</a:t>
            </a:r>
            <a:r>
              <a:rPr lang="sv-SE" sz="1600" dirty="0"/>
              <a:t> ”Edit data”-mode.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729C1CD-1C32-6360-DF2D-4C2F7FF8E5AA}"/>
              </a:ext>
            </a:extLst>
          </p:cNvPr>
          <p:cNvSpPr txBox="1"/>
          <p:nvPr/>
        </p:nvSpPr>
        <p:spPr>
          <a:xfrm>
            <a:off x="2801612" y="3586447"/>
            <a:ext cx="888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Entering</a:t>
            </a:r>
            <a:r>
              <a:rPr lang="sv-SE" sz="1600" dirty="0"/>
              <a:t> a new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 </a:t>
            </a:r>
            <a:r>
              <a:rPr lang="sv-SE" sz="1600" dirty="0" err="1"/>
              <a:t>shall</a:t>
            </a:r>
            <a:r>
              <a:rPr lang="sv-SE" sz="1600" dirty="0"/>
              <a:t> </a:t>
            </a:r>
            <a:r>
              <a:rPr lang="sv-SE" sz="1600" dirty="0" err="1"/>
              <a:t>create</a:t>
            </a:r>
            <a:r>
              <a:rPr lang="sv-SE" sz="1600" dirty="0"/>
              <a:t> a new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default, ”</a:t>
            </a:r>
            <a:r>
              <a:rPr lang="sv-SE" sz="1600" dirty="0" err="1"/>
              <a:t>Undefined</a:t>
            </a:r>
            <a:r>
              <a:rPr lang="sv-SE" sz="1600" dirty="0"/>
              <a:t>” parameters and the </a:t>
            </a:r>
            <a:r>
              <a:rPr lang="sv-SE" sz="1600" dirty="0" err="1"/>
              <a:t>password</a:t>
            </a:r>
            <a:r>
              <a:rPr lang="sv-SE" sz="1600" dirty="0"/>
              <a:t> set to ”</a:t>
            </a:r>
            <a:r>
              <a:rPr lang="sv-SE" sz="1600" dirty="0" err="1"/>
              <a:t>password</a:t>
            </a:r>
            <a:r>
              <a:rPr lang="sv-SE" sz="1600" dirty="0"/>
              <a:t>”.</a:t>
            </a:r>
          </a:p>
          <a:p>
            <a:r>
              <a:rPr lang="sv-SE" sz="1600" dirty="0" err="1"/>
              <a:t>Pressing</a:t>
            </a:r>
            <a:r>
              <a:rPr lang="sv-SE" sz="1600" dirty="0"/>
              <a:t> the ”Check </a:t>
            </a:r>
            <a:r>
              <a:rPr lang="sv-SE" sz="1600" dirty="0" err="1"/>
              <a:t>Credentials</a:t>
            </a:r>
            <a:r>
              <a:rPr lang="sv-SE" sz="1600" dirty="0"/>
              <a:t>” </a:t>
            </a:r>
            <a:r>
              <a:rPr lang="sv-SE" sz="1600" dirty="0" err="1"/>
              <a:t>button</a:t>
            </a:r>
            <a:r>
              <a:rPr lang="sv-SE" sz="1600" dirty="0"/>
              <a:t> </a:t>
            </a:r>
            <a:r>
              <a:rPr lang="sv-SE" sz="1600" dirty="0" err="1"/>
              <a:t>requires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</a:t>
            </a:r>
            <a:r>
              <a:rPr lang="sv-SE" sz="1600" dirty="0" err="1"/>
              <a:t>entry</a:t>
            </a:r>
            <a:r>
              <a:rPr lang="sv-SE" sz="1600" dirty="0"/>
              <a:t>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A756503-2157-E0B3-29EE-A70A700BDF28}"/>
              </a:ext>
            </a:extLst>
          </p:cNvPr>
          <p:cNvSpPr txBox="1"/>
          <p:nvPr/>
        </p:nvSpPr>
        <p:spPr>
          <a:xfrm>
            <a:off x="4881064" y="4355903"/>
            <a:ext cx="7100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In the ”Edit data”-mode it </a:t>
            </a:r>
            <a:r>
              <a:rPr lang="sv-SE" sz="1600" dirty="0" err="1"/>
              <a:t>shall</a:t>
            </a:r>
            <a:r>
              <a:rPr lang="sv-SE" sz="1600" dirty="0"/>
              <a:t> be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edit</a:t>
            </a:r>
            <a:r>
              <a:rPr lang="sv-SE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Image </a:t>
            </a:r>
            <a:r>
              <a:rPr lang="sv-SE" sz="1600" dirty="0" err="1"/>
              <a:t>placement</a:t>
            </a:r>
            <a:r>
              <a:rPr lang="sv-SE" sz="1600" dirty="0"/>
              <a:t>, </a:t>
            </a:r>
            <a:r>
              <a:rPr lang="sv-SE" sz="1600" dirty="0" err="1"/>
              <a:t>left</a:t>
            </a:r>
            <a:r>
              <a:rPr lang="sv-SE" sz="1600" dirty="0"/>
              <a:t>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Main </a:t>
            </a:r>
            <a:r>
              <a:rPr lang="sv-SE" sz="1600" dirty="0" err="1"/>
              <a:t>window</a:t>
            </a:r>
            <a:r>
              <a:rPr lang="sv-SE" sz="1600" dirty="0"/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Main </a:t>
            </a:r>
            <a:r>
              <a:rPr lang="sv-SE" sz="1600" dirty="0" err="1"/>
              <a:t>window</a:t>
            </a:r>
            <a:r>
              <a:rPr lang="sv-SE" sz="1600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Small image size (</a:t>
            </a:r>
            <a:r>
              <a:rPr lang="sv-SE" sz="1600" dirty="0" err="1"/>
              <a:t>used</a:t>
            </a:r>
            <a:r>
              <a:rPr lang="sv-SE" sz="1600" dirty="0"/>
              <a:t> in ”</a:t>
            </a:r>
            <a:r>
              <a:rPr lang="sv-SE" sz="1600" dirty="0" err="1"/>
              <a:t>Sorting</a:t>
            </a:r>
            <a:r>
              <a:rPr lang="sv-SE" sz="1600" dirty="0"/>
              <a:t>”- and ”</a:t>
            </a:r>
            <a:r>
              <a:rPr lang="sv-SE" sz="1600" dirty="0" err="1"/>
              <a:t>Recovery</a:t>
            </a:r>
            <a:r>
              <a:rPr lang="sv-SE" sz="1600" dirty="0"/>
              <a:t>”-mode.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image size (</a:t>
            </a:r>
            <a:r>
              <a:rPr lang="sv-SE" sz="1600" dirty="0" err="1"/>
              <a:t>used</a:t>
            </a:r>
            <a:r>
              <a:rPr lang="sv-SE" sz="1600" dirty="0"/>
              <a:t> in ”</a:t>
            </a:r>
            <a:r>
              <a:rPr lang="sv-SE" sz="1600" dirty="0" err="1"/>
              <a:t>Sorting</a:t>
            </a:r>
            <a:r>
              <a:rPr lang="sv-SE" sz="1600" dirty="0"/>
              <a:t>”- and ”</a:t>
            </a:r>
            <a:r>
              <a:rPr lang="sv-SE" sz="1600" dirty="0" err="1"/>
              <a:t>Recovery</a:t>
            </a:r>
            <a:r>
              <a:rPr lang="sv-SE" sz="1600" dirty="0"/>
              <a:t>”-mode.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Select</a:t>
            </a:r>
            <a:r>
              <a:rPr lang="sv-SE" sz="1600" dirty="0"/>
              <a:t> </a:t>
            </a:r>
            <a:r>
              <a:rPr lang="sv-SE" sz="1600" dirty="0" err="1"/>
              <a:t>user-rights</a:t>
            </a:r>
            <a:r>
              <a:rPr lang="sv-SE" sz="1600" dirty="0"/>
              <a:t> </a:t>
            </a:r>
            <a:r>
              <a:rPr lang="sv-SE" sz="1600" dirty="0" err="1"/>
              <a:t>level</a:t>
            </a:r>
            <a:r>
              <a:rPr lang="sv-S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Add, </a:t>
            </a:r>
            <a:r>
              <a:rPr lang="sv-SE" sz="1600" dirty="0" err="1"/>
              <a:t>edit</a:t>
            </a:r>
            <a:r>
              <a:rPr lang="sv-SE" sz="1600" dirty="0"/>
              <a:t> and </a:t>
            </a:r>
            <a:r>
              <a:rPr lang="sv-SE" sz="1600" dirty="0" err="1"/>
              <a:t>remove</a:t>
            </a:r>
            <a:r>
              <a:rPr lang="sv-SE" sz="1600" dirty="0"/>
              <a:t> </a:t>
            </a:r>
            <a:r>
              <a:rPr lang="sv-SE" sz="1600" dirty="0" err="1"/>
              <a:t>type</a:t>
            </a:r>
            <a:r>
              <a:rPr lang="sv-SE" sz="1600" dirty="0"/>
              <a:t> definitions for </a:t>
            </a:r>
            <a:r>
              <a:rPr lang="sv-SE" sz="1600" dirty="0" err="1"/>
              <a:t>motif</a:t>
            </a:r>
            <a:r>
              <a:rPr lang="sv-SE" sz="1600" dirty="0"/>
              <a:t>, event, </a:t>
            </a:r>
            <a:r>
              <a:rPr lang="sv-SE" sz="1600" dirty="0" err="1"/>
              <a:t>content</a:t>
            </a:r>
            <a:r>
              <a:rPr lang="sv-SE" sz="1600" dirty="0"/>
              <a:t>, relation, </a:t>
            </a:r>
            <a:r>
              <a:rPr lang="sv-SE" sz="1600" dirty="0" err="1"/>
              <a:t>nationality</a:t>
            </a:r>
            <a:r>
              <a:rPr lang="sv-SE" sz="1600" dirty="0"/>
              <a:t>, </a:t>
            </a:r>
            <a:r>
              <a:rPr lang="sv-SE" sz="1600" dirty="0" err="1"/>
              <a:t>currency</a:t>
            </a:r>
            <a:r>
              <a:rPr lang="sv-SE" sz="1600" dirty="0"/>
              <a:t>, </a:t>
            </a:r>
            <a:r>
              <a:rPr lang="sv-SE" sz="1600" dirty="0" err="1"/>
              <a:t>contact</a:t>
            </a:r>
            <a:r>
              <a:rPr lang="sv-SE" sz="1600" dirty="0"/>
              <a:t> </a:t>
            </a:r>
            <a:r>
              <a:rPr lang="sv-SE" sz="1600" dirty="0" err="1"/>
              <a:t>ways</a:t>
            </a:r>
            <a:r>
              <a:rPr lang="sv-SE" sz="1600" dirty="0"/>
              <a:t>, </a:t>
            </a:r>
            <a:r>
              <a:rPr lang="sv-SE" sz="1600" dirty="0" err="1"/>
              <a:t>complexions</a:t>
            </a:r>
            <a:r>
              <a:rPr lang="sv-SE" sz="1600" dirty="0"/>
              <a:t>, </a:t>
            </a:r>
            <a:r>
              <a:rPr lang="sv-SE" sz="1600" dirty="0" err="1"/>
              <a:t>hair</a:t>
            </a:r>
            <a:r>
              <a:rPr lang="sv-SE" sz="1600" dirty="0"/>
              <a:t> color, </a:t>
            </a:r>
            <a:r>
              <a:rPr lang="sv-SE" sz="1600" dirty="0" err="1"/>
              <a:t>eye</a:t>
            </a:r>
            <a:r>
              <a:rPr lang="sv-SE" sz="1600" dirty="0"/>
              <a:t> color, and </a:t>
            </a:r>
            <a:r>
              <a:rPr lang="sv-SE" sz="1600" dirty="0" err="1"/>
              <a:t>roles</a:t>
            </a:r>
            <a:r>
              <a:rPr lang="sv-SE" sz="1600" dirty="0"/>
              <a:t>.</a:t>
            </a:r>
          </a:p>
          <a:p>
            <a:r>
              <a:rPr lang="sv-SE" sz="1600" dirty="0" err="1"/>
              <a:t>When</a:t>
            </a:r>
            <a:r>
              <a:rPr lang="sv-SE" sz="1600" dirty="0"/>
              <a:t> </a:t>
            </a:r>
            <a:r>
              <a:rPr lang="sv-SE" sz="1600" dirty="0" err="1"/>
              <a:t>having</a:t>
            </a:r>
            <a:r>
              <a:rPr lang="sv-SE" sz="1600" dirty="0"/>
              <a:t> </a:t>
            </a:r>
            <a:r>
              <a:rPr lang="sv-SE" sz="1600" dirty="0" err="1"/>
              <a:t>entered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it </a:t>
            </a:r>
            <a:r>
              <a:rPr lang="sv-SE" sz="1600" dirty="0" err="1"/>
              <a:t>shall</a:t>
            </a:r>
            <a:r>
              <a:rPr lang="sv-SE" sz="1600" dirty="0"/>
              <a:t> be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change</a:t>
            </a:r>
            <a:r>
              <a:rPr lang="sv-SE" sz="16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48849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7529669" y="568869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4569" y="15955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4962" y="17479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42714" y="192832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93696" y="189410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77672" y="207450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41770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42382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03027" y="239504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15462" y="256611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8571" y="2727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99907" y="290512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518570" y="30544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03017" y="32068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01243" y="339220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730307" y="3381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364630" y="338475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259660" y="354008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59660" y="371237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51708" y="369991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2343" y="369682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29704" y="384434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17672" y="404121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77269" y="402474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403"/>
          </a:xfrm>
        </p:spPr>
        <p:txBody>
          <a:bodyPr>
            <a:normAutofit/>
          </a:bodyPr>
          <a:lstStyle/>
          <a:p>
            <a:r>
              <a:rPr lang="en-US" dirty="0"/>
              <a:t>Image View – General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2" y="768403"/>
            <a:ext cx="8558947" cy="5698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8570" y="245701"/>
            <a:ext cx="1327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ImageTitleTextBox</a:t>
            </a:r>
          </a:p>
        </p:txBody>
      </p:sp>
      <p:cxnSp>
        <p:nvCxnSpPr>
          <p:cNvPr id="8" name="Curved Connector 7"/>
          <p:cNvCxnSpPr>
            <a:stCxn id="6" idx="1"/>
            <a:endCxn id="13" idx="0"/>
          </p:cNvCxnSpPr>
          <p:nvPr/>
        </p:nvCxnSpPr>
        <p:spPr>
          <a:xfrm rot="10800000" flipV="1">
            <a:off x="7226558" y="384201"/>
            <a:ext cx="1962013" cy="1211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22309" y="421524"/>
            <a:ext cx="12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ImageSizeTextBox</a:t>
            </a:r>
          </a:p>
        </p:txBody>
      </p:sp>
      <p:cxnSp>
        <p:nvCxnSpPr>
          <p:cNvPr id="10" name="Curved Connector 9"/>
          <p:cNvCxnSpPr>
            <a:stCxn id="9" idx="1"/>
            <a:endCxn id="15" idx="0"/>
          </p:cNvCxnSpPr>
          <p:nvPr/>
        </p:nvCxnSpPr>
        <p:spPr>
          <a:xfrm rot="10800000" flipV="1">
            <a:off x="7406951" y="560023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00061" y="601917"/>
            <a:ext cx="143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ImageWidthTextBox</a:t>
            </a:r>
          </a:p>
        </p:txBody>
      </p:sp>
      <p:cxnSp>
        <p:nvCxnSpPr>
          <p:cNvPr id="18" name="Curved Connector 17"/>
          <p:cNvCxnSpPr>
            <a:stCxn id="17" idx="1"/>
            <a:endCxn id="19" idx="0"/>
          </p:cNvCxnSpPr>
          <p:nvPr/>
        </p:nvCxnSpPr>
        <p:spPr>
          <a:xfrm rot="10800000" flipV="1">
            <a:off x="7484703" y="740416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66590" y="755674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ImageHeightTextBox</a:t>
            </a:r>
          </a:p>
        </p:txBody>
      </p:sp>
      <p:cxnSp>
        <p:nvCxnSpPr>
          <p:cNvPr id="21" name="Curved Connector 20"/>
          <p:cNvCxnSpPr>
            <a:stCxn id="20" idx="1"/>
            <a:endCxn id="22" idx="0"/>
          </p:cNvCxnSpPr>
          <p:nvPr/>
        </p:nvCxnSpPr>
        <p:spPr>
          <a:xfrm rot="10800000" flipV="1">
            <a:off x="7935684" y="894174"/>
            <a:ext cx="1630906" cy="999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3092" y="922267"/>
            <a:ext cx="1769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ImageOrientationTextBox</a:t>
            </a:r>
          </a:p>
        </p:txBody>
      </p:sp>
      <p:cxnSp>
        <p:nvCxnSpPr>
          <p:cNvPr id="25" name="Curved Connector 24"/>
          <p:cNvCxnSpPr>
            <a:stCxn id="24" idx="1"/>
            <a:endCxn id="26" idx="0"/>
          </p:cNvCxnSpPr>
          <p:nvPr/>
        </p:nvCxnSpPr>
        <p:spPr>
          <a:xfrm rot="10800000" flipV="1">
            <a:off x="8019660" y="1060767"/>
            <a:ext cx="1663432" cy="10137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7778" y="1118208"/>
            <a:ext cx="135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ImageXResTextBox</a:t>
            </a:r>
          </a:p>
        </p:txBody>
      </p:sp>
      <p:cxnSp>
        <p:nvCxnSpPr>
          <p:cNvPr id="29" name="Curved Connector 28"/>
          <p:cNvCxnSpPr>
            <a:stCxn id="28" idx="1"/>
            <a:endCxn id="30" idx="6"/>
          </p:cNvCxnSpPr>
          <p:nvPr/>
        </p:nvCxnSpPr>
        <p:spPr>
          <a:xfrm rot="10800000" flipV="1">
            <a:off x="7725746" y="1256707"/>
            <a:ext cx="1892032" cy="1013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5770" y="1286164"/>
            <a:ext cx="1346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ImageYResTextBox</a:t>
            </a:r>
          </a:p>
        </p:txBody>
      </p:sp>
      <p:cxnSp>
        <p:nvCxnSpPr>
          <p:cNvPr id="34" name="Curved Connector 33"/>
          <p:cNvCxnSpPr>
            <a:stCxn id="33" idx="1"/>
            <a:endCxn id="35" idx="6"/>
          </p:cNvCxnSpPr>
          <p:nvPr/>
        </p:nvCxnSpPr>
        <p:spPr>
          <a:xfrm rot="10800000" flipV="1">
            <a:off x="8526358" y="1424663"/>
            <a:ext cx="1119412" cy="845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7066" y="1547422"/>
            <a:ext cx="1657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ImageDateTimeTextBox</a:t>
            </a:r>
          </a:p>
        </p:txBody>
      </p:sp>
      <p:cxnSp>
        <p:nvCxnSpPr>
          <p:cNvPr id="39" name="Curved Connector 38"/>
          <p:cNvCxnSpPr>
            <a:stCxn id="38" idx="1"/>
            <a:endCxn id="40" idx="6"/>
          </p:cNvCxnSpPr>
          <p:nvPr/>
        </p:nvCxnSpPr>
        <p:spPr>
          <a:xfrm rot="10800000" flipV="1">
            <a:off x="8587004" y="1685921"/>
            <a:ext cx="1180063" cy="751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82289" y="1847602"/>
            <a:ext cx="1737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ChangeDateTimeTextBox</a:t>
            </a:r>
          </a:p>
        </p:txBody>
      </p:sp>
      <p:cxnSp>
        <p:nvCxnSpPr>
          <p:cNvPr id="44" name="Curved Connector 43"/>
          <p:cNvCxnSpPr>
            <a:stCxn id="43" idx="1"/>
            <a:endCxn id="45" idx="6"/>
          </p:cNvCxnSpPr>
          <p:nvPr/>
        </p:nvCxnSpPr>
        <p:spPr>
          <a:xfrm rot="10800000" flipV="1">
            <a:off x="8599439" y="1986101"/>
            <a:ext cx="1282851" cy="621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68864" y="2165015"/>
            <a:ext cx="176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OriginalDateTimeTextBox</a:t>
            </a:r>
          </a:p>
        </p:txBody>
      </p:sp>
      <p:cxnSp>
        <p:nvCxnSpPr>
          <p:cNvPr id="48" name="Curved Connector 47"/>
          <p:cNvCxnSpPr>
            <a:stCxn id="47" idx="1"/>
            <a:endCxn id="49" idx="6"/>
          </p:cNvCxnSpPr>
          <p:nvPr/>
        </p:nvCxnSpPr>
        <p:spPr>
          <a:xfrm rot="10800000" flipV="1">
            <a:off x="8602548" y="2303514"/>
            <a:ext cx="1366317" cy="466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92588" y="2467422"/>
            <a:ext cx="181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DigitizedDateTimeTextBox</a:t>
            </a:r>
          </a:p>
        </p:txBody>
      </p:sp>
      <p:cxnSp>
        <p:nvCxnSpPr>
          <p:cNvPr id="52" name="Curved Connector 51"/>
          <p:cNvCxnSpPr>
            <a:stCxn id="51" idx="1"/>
            <a:endCxn id="53" idx="6"/>
          </p:cNvCxnSpPr>
          <p:nvPr/>
        </p:nvCxnSpPr>
        <p:spPr>
          <a:xfrm rot="10800000" flipV="1">
            <a:off x="8583884" y="2605922"/>
            <a:ext cx="1408705" cy="341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034688" y="2699797"/>
            <a:ext cx="133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CompTypeTextBox</a:t>
            </a:r>
          </a:p>
        </p:txBody>
      </p:sp>
      <p:cxnSp>
        <p:nvCxnSpPr>
          <p:cNvPr id="56" name="Curved Connector 55"/>
          <p:cNvCxnSpPr>
            <a:stCxn id="55" idx="1"/>
            <a:endCxn id="57" idx="6"/>
          </p:cNvCxnSpPr>
          <p:nvPr/>
        </p:nvCxnSpPr>
        <p:spPr>
          <a:xfrm rot="10800000" flipV="1">
            <a:off x="8602546" y="2838297"/>
            <a:ext cx="1432142" cy="258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19135" y="2908183"/>
            <a:ext cx="15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DataPrecisionTextBox</a:t>
            </a:r>
          </a:p>
        </p:txBody>
      </p:sp>
      <p:cxnSp>
        <p:nvCxnSpPr>
          <p:cNvPr id="59" name="Curved Connector 58"/>
          <p:cNvCxnSpPr>
            <a:stCxn id="58" idx="1"/>
            <a:endCxn id="60" idx="6"/>
          </p:cNvCxnSpPr>
          <p:nvPr/>
        </p:nvCxnSpPr>
        <p:spPr>
          <a:xfrm rot="10800000" flipV="1">
            <a:off x="8586993" y="3046683"/>
            <a:ext cx="1432142" cy="202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83426" y="316011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ExifVersionTextBox</a:t>
            </a:r>
          </a:p>
        </p:txBody>
      </p:sp>
      <p:cxnSp>
        <p:nvCxnSpPr>
          <p:cNvPr id="62" name="Curved Connector 61"/>
          <p:cNvCxnSpPr>
            <a:stCxn id="61" idx="1"/>
            <a:endCxn id="63" idx="1"/>
          </p:cNvCxnSpPr>
          <p:nvPr/>
        </p:nvCxnSpPr>
        <p:spPr>
          <a:xfrm rot="10800000" flipV="1">
            <a:off x="7413542" y="3298610"/>
            <a:ext cx="1569885" cy="1058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11495" y="3237862"/>
            <a:ext cx="1660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ExifImageWidthTextBox</a:t>
            </a:r>
          </a:p>
        </p:txBody>
      </p:sp>
      <p:cxnSp>
        <p:nvCxnSpPr>
          <p:cNvPr id="67" name="Curved Connector 66"/>
          <p:cNvCxnSpPr>
            <a:stCxn id="66" idx="1"/>
            <a:endCxn id="68" idx="6"/>
          </p:cNvCxnSpPr>
          <p:nvPr/>
        </p:nvCxnSpPr>
        <p:spPr>
          <a:xfrm rot="10800000" flipV="1">
            <a:off x="7814283" y="3376362"/>
            <a:ext cx="2497212" cy="4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07844" y="3368488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ExifImageHeightTextBox</a:t>
            </a:r>
          </a:p>
        </p:txBody>
      </p:sp>
      <p:cxnSp>
        <p:nvCxnSpPr>
          <p:cNvPr id="72" name="Curved Connector 71"/>
          <p:cNvCxnSpPr>
            <a:stCxn id="71" idx="1"/>
            <a:endCxn id="73" idx="4"/>
          </p:cNvCxnSpPr>
          <p:nvPr/>
        </p:nvCxnSpPr>
        <p:spPr>
          <a:xfrm rot="10800000">
            <a:off x="8406618" y="3468732"/>
            <a:ext cx="701226" cy="382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330157" y="3508450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ComponentConfigTextBox</a:t>
            </a:r>
          </a:p>
        </p:txBody>
      </p:sp>
      <p:cxnSp>
        <p:nvCxnSpPr>
          <p:cNvPr id="77" name="Curved Connector 76"/>
          <p:cNvCxnSpPr>
            <a:stCxn id="76" idx="1"/>
            <a:endCxn id="78" idx="4"/>
          </p:cNvCxnSpPr>
          <p:nvPr/>
        </p:nvCxnSpPr>
        <p:spPr>
          <a:xfrm rot="10800000">
            <a:off x="8301649" y="3624056"/>
            <a:ext cx="2028509" cy="22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17646" y="3623523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SubSecTimeTextBox</a:t>
            </a:r>
          </a:p>
        </p:txBody>
      </p:sp>
      <p:cxnSp>
        <p:nvCxnSpPr>
          <p:cNvPr id="82" name="Curved Connector 81"/>
          <p:cNvCxnSpPr>
            <a:stCxn id="81" idx="1"/>
            <a:endCxn id="83" idx="6"/>
          </p:cNvCxnSpPr>
          <p:nvPr/>
        </p:nvCxnSpPr>
        <p:spPr>
          <a:xfrm rot="10800000">
            <a:off x="8343636" y="3754365"/>
            <a:ext cx="674010" cy="76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57673" y="3719937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DigSubSecTimeTextBox</a:t>
            </a:r>
          </a:p>
        </p:txBody>
      </p:sp>
      <p:cxnSp>
        <p:nvCxnSpPr>
          <p:cNvPr id="86" name="Curved Connector 85"/>
          <p:cNvCxnSpPr>
            <a:stCxn id="85" idx="1"/>
            <a:endCxn id="87" idx="4"/>
          </p:cNvCxnSpPr>
          <p:nvPr/>
        </p:nvCxnSpPr>
        <p:spPr>
          <a:xfrm rot="10800000">
            <a:off x="7893697" y="3783893"/>
            <a:ext cx="2563977" cy="74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27449" y="3822585"/>
            <a:ext cx="1687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OrigSubSecTimeTextBox</a:t>
            </a:r>
          </a:p>
        </p:txBody>
      </p:sp>
      <p:cxnSp>
        <p:nvCxnSpPr>
          <p:cNvPr id="90" name="Curved Connector 89"/>
          <p:cNvCxnSpPr>
            <a:stCxn id="89" idx="1"/>
            <a:endCxn id="91" idx="4"/>
          </p:cNvCxnSpPr>
          <p:nvPr/>
        </p:nvCxnSpPr>
        <p:spPr>
          <a:xfrm rot="10800000">
            <a:off x="7474331" y="3780803"/>
            <a:ext cx="1453118" cy="180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88773" y="3928323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ColorSpaceTextBox</a:t>
            </a:r>
          </a:p>
        </p:txBody>
      </p:sp>
      <p:cxnSp>
        <p:nvCxnSpPr>
          <p:cNvPr id="94" name="Curved Connector 93"/>
          <p:cNvCxnSpPr>
            <a:stCxn id="93" idx="1"/>
            <a:endCxn id="95" idx="4"/>
          </p:cNvCxnSpPr>
          <p:nvPr/>
        </p:nvCxnSpPr>
        <p:spPr>
          <a:xfrm rot="10800000">
            <a:off x="7371693" y="3928323"/>
            <a:ext cx="3117081" cy="138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98105" y="4114930"/>
            <a:ext cx="131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SaturationTextBox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07494" y="4179980"/>
            <a:ext cx="2364268" cy="12982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urved Connector 97"/>
          <p:cNvCxnSpPr>
            <a:stCxn id="97" idx="1"/>
            <a:endCxn id="99" idx="4"/>
          </p:cNvCxnSpPr>
          <p:nvPr/>
        </p:nvCxnSpPr>
        <p:spPr>
          <a:xfrm rot="10800000">
            <a:off x="8259661" y="4125192"/>
            <a:ext cx="2238445" cy="1282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274169" y="4301547"/>
            <a:ext cx="119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ContrastTextBox</a:t>
            </a:r>
          </a:p>
        </p:txBody>
      </p:sp>
      <p:cxnSp>
        <p:nvCxnSpPr>
          <p:cNvPr id="103" name="Curved Connector 102"/>
          <p:cNvCxnSpPr>
            <a:stCxn id="102" idx="1"/>
            <a:endCxn id="104" idx="4"/>
          </p:cNvCxnSpPr>
          <p:nvPr/>
        </p:nvCxnSpPr>
        <p:spPr>
          <a:xfrm rot="10800000">
            <a:off x="7419257" y="4108717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556747">
            <a:off x="7010913" y="4659030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info.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26569" y="5965505"/>
            <a:ext cx="1576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UserCommentTextBox</a:t>
            </a:r>
          </a:p>
        </p:txBody>
      </p:sp>
      <p:cxnSp>
        <p:nvCxnSpPr>
          <p:cNvPr id="109" name="Curved Connector 108"/>
          <p:cNvCxnSpPr>
            <a:stCxn id="108" idx="1"/>
            <a:endCxn id="107" idx="4"/>
          </p:cNvCxnSpPr>
          <p:nvPr/>
        </p:nvCxnSpPr>
        <p:spPr>
          <a:xfrm rot="10800000">
            <a:off x="7571657" y="5772675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5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5110"/>
          </a:xfrm>
        </p:spPr>
        <p:txBody>
          <a:bodyPr>
            <a:normAutofit/>
          </a:bodyPr>
          <a:lstStyle/>
          <a:p>
            <a:r>
              <a:rPr lang="en-US" dirty="0"/>
              <a:t>Image View – Basic Hardware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9" y="765110"/>
            <a:ext cx="8909771" cy="59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2"/>
          </a:xfrm>
        </p:spPr>
        <p:txBody>
          <a:bodyPr/>
          <a:lstStyle/>
          <a:p>
            <a:r>
              <a:rPr lang="en-US" dirty="0"/>
              <a:t>Image View – Add-on Hardware Data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" y="801202"/>
            <a:ext cx="8855588" cy="58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272"/>
          </a:xfrm>
        </p:spPr>
        <p:txBody>
          <a:bodyPr/>
          <a:lstStyle/>
          <a:p>
            <a:r>
              <a:rPr lang="en-US" dirty="0"/>
              <a:t>Image View – Geographical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" y="695272"/>
            <a:ext cx="9015930" cy="60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3CAAA4F3-2912-732F-48CC-03C772CCAA8A}"/>
              </a:ext>
            </a:extLst>
          </p:cNvPr>
          <p:cNvSpPr/>
          <p:nvPr/>
        </p:nvSpPr>
        <p:spPr>
          <a:xfrm>
            <a:off x="8005314" y="1627330"/>
            <a:ext cx="112143" cy="117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8216"/>
          </a:xfrm>
        </p:spPr>
        <p:txBody>
          <a:bodyPr/>
          <a:lstStyle/>
          <a:p>
            <a:r>
              <a:rPr lang="en-US" dirty="0"/>
              <a:t>Image View – Actor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" y="736797"/>
            <a:ext cx="8909286" cy="5929542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BAD01AC3-ABEB-5F9C-30C1-BD497274D873}"/>
              </a:ext>
            </a:extLst>
          </p:cNvPr>
          <p:cNvSpPr txBox="1"/>
          <p:nvPr/>
        </p:nvSpPr>
        <p:spPr>
          <a:xfrm>
            <a:off x="9351034" y="679716"/>
            <a:ext cx="165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ActiveArtistsComboBox</a:t>
            </a:r>
            <a:endParaRPr lang="sv-SE" dirty="0"/>
          </a:p>
        </p:txBody>
      </p:sp>
      <p:cxnSp>
        <p:nvCxnSpPr>
          <p:cNvPr id="6" name="Koppling: böjd 5">
            <a:extLst>
              <a:ext uri="{FF2B5EF4-FFF2-40B4-BE49-F238E27FC236}">
                <a16:creationId xmlns:a16="http://schemas.microsoft.com/office/drawing/2014/main" id="{BDDEB4C4-FAF0-693F-4B63-70343629D86D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8061386" y="818216"/>
            <a:ext cx="1289648" cy="809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6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1"/>
          </a:xfrm>
        </p:spPr>
        <p:txBody>
          <a:bodyPr>
            <a:normAutofit/>
          </a:bodyPr>
          <a:lstStyle/>
          <a:p>
            <a:r>
              <a:rPr lang="en-US" dirty="0"/>
              <a:t>Image View – Actor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727782"/>
            <a:ext cx="9020949" cy="60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7192</TotalTime>
  <Words>495</Words>
  <Application>Microsoft Office PowerPoint</Application>
  <PresentationFormat>Bredbild</PresentationFormat>
  <Paragraphs>120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Image Editor 0.0.0.1</vt:lpstr>
      <vt:lpstr>bla bla</vt:lpstr>
      <vt:lpstr>Log-In Handling</vt:lpstr>
      <vt:lpstr>Image View – General Data Mode</vt:lpstr>
      <vt:lpstr>Image View – Basic Hardware Data Mode</vt:lpstr>
      <vt:lpstr>Image View – Add-on Hardware Data View</vt:lpstr>
      <vt:lpstr>Image View – Geographical Data Mode</vt:lpstr>
      <vt:lpstr>Image View – Actor Data Mode (1)</vt:lpstr>
      <vt:lpstr>Image View – Actor Data Mode (2)</vt:lpstr>
      <vt:lpstr>Image View – Actor Data Mode (3)</vt:lpstr>
      <vt:lpstr>Image View – Event Data Mode (1)</vt:lpstr>
      <vt:lpstr>Image View – Event Data Mode (2)</vt:lpstr>
      <vt:lpstr>Sorting View</vt:lpstr>
      <vt:lpstr>Restoring Mode</vt:lpstr>
      <vt:lpstr>Notations to invoke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 0.0.0.1</dc:title>
  <dc:creator>Bergåse Sam</dc:creator>
  <cp:lastModifiedBy>Sam Bergåse</cp:lastModifiedBy>
  <cp:revision>26</cp:revision>
  <dcterms:created xsi:type="dcterms:W3CDTF">2022-09-06T08:02:24Z</dcterms:created>
  <dcterms:modified xsi:type="dcterms:W3CDTF">2023-03-12T17:48:37Z</dcterms:modified>
</cp:coreProperties>
</file>