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4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015C-10F1-86E2-1A5D-9F8BBFC86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630AE-C309-7CA6-0203-B6D5E5F99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F51BC-753A-EC0F-DCD8-4E11DC1E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D916-741E-4438-A7CA-45FCA07D12C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A95A2-21F4-8523-DA42-3FCF1364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DD0E9-1B35-F4F8-2848-08D32867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B486-F126-4002-92BD-AD6FB5BF5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3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637C-8A91-66B7-E773-73C4B512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C8CCA-AA47-587B-190F-3C41FC196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E3348-F41E-3B73-4EFB-7E0C5818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D916-741E-4438-A7CA-45FCA07D12C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EEB0D-825E-276F-C4EE-E0675753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9A194-C004-284F-04B2-6F5F0D0A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B486-F126-4002-92BD-AD6FB5BF5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9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B716D-4425-668B-B261-E9E5A58BD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F983F-F3A3-6C03-A658-B0BD1F123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A71A0-DC60-4F9C-2F5C-0B6E4C66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D916-741E-4438-A7CA-45FCA07D12C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C1D05-DC58-A21F-18D9-FBC01DF6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201DD-DBEE-6638-32A0-93133646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B486-F126-4002-92BD-AD6FB5BF5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2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92899-7F12-F4D6-DC08-53480D64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E8A6B-D1E3-4B3D-6530-4388CC74A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7A201-1202-56D3-F1FA-37CEE08B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D916-741E-4438-A7CA-45FCA07D12C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83AA1-7F7D-4426-29C4-44A4FD06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ECD2A-E8D5-4218-7673-79E29648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B486-F126-4002-92BD-AD6FB5BF5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2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EF92-5111-A15A-3BB2-643796C17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15669-04E7-B9D0-8887-CF681F418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C2422-4B03-BA3E-3EC2-7242870ED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D916-741E-4438-A7CA-45FCA07D12C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D4A37-ABB7-C225-C7E8-F7B94A49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75AD2-9168-44F3-46D9-C187FAF0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B486-F126-4002-92BD-AD6FB5BF5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8ADC-A458-1724-9A06-68552B97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A61B0-F57C-BD5C-7F52-F883094A0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54F83-5392-26FA-B731-36DA8A33F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A9D86-4CF0-DA63-6D1D-E98C55AD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D916-741E-4438-A7CA-45FCA07D12C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07D59-F2F3-3CBA-B091-A4DCE359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78EC1-1DD3-6C17-4298-3751E61D2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B486-F126-4002-92BD-AD6FB5BF5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8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F0D8E-B51C-29F1-679E-892B0209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29D61-60B3-47EA-2760-CEB01C4A9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97040-B14C-348C-8BA2-D0D37A637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B27BE-571C-6623-B143-860F5DBBC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48989-EECD-1975-FC1A-A587F51F9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E5FBB-AB9C-204D-0877-60D2A89F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D916-741E-4438-A7CA-45FCA07D12C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6D95D-FA89-BA89-6789-B22E2C33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14AB1-4EAB-E18A-7766-FF0185C0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B486-F126-4002-92BD-AD6FB5BF5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7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F221-7625-05FF-2DCA-5473EDDF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DC711-E092-6107-801A-E4207B48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D916-741E-4438-A7CA-45FCA07D12C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37BCF-382F-41BC-F8F8-45988793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1C7F0-DE26-1C9D-7284-41300E4E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B486-F126-4002-92BD-AD6FB5BF5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5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3CD8E-AB77-9D91-AD42-261FC52B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D916-741E-4438-A7CA-45FCA07D12C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42FA0-92A2-EB2A-3736-3DEC594A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A57F0-0545-D9F0-7159-BDA428F5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B486-F126-4002-92BD-AD6FB5BF5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EB4B-00F9-2114-6621-068BF67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404F8-E4EB-4ADF-0D40-AE844B288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06431-D890-FDF0-856F-8E75054D2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BB3EA-E615-2D70-E74A-74440042E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D916-741E-4438-A7CA-45FCA07D12C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769C0-B2C4-4B4A-91C0-181310B3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CD5C9-360B-0CB5-A181-7BBAA10B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B486-F126-4002-92BD-AD6FB5BF5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9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27A4-6802-3878-5980-551EE2F5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86A0A9-8ABA-B261-C834-2AC4EE10A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E0005-29F1-70E3-D3A3-496BD80C6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76015-2431-82CB-B003-3C8FEF27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D916-741E-4438-A7CA-45FCA07D12C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EB56B-DEA2-6AF3-84F2-0F1177B5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2BA72-34F6-E843-EA16-2E067030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B486-F126-4002-92BD-AD6FB5BF5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19B4D1-E65E-2EED-A3BC-A037B936A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0BD8E-0EA5-9BD4-8C3F-1D078234B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5C8FF-70D3-37D1-A58D-68D743A3D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AD916-741E-4438-A7CA-45FCA07D12C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28AA7-4E4B-431F-B5F6-3D06B6A1B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0ED59-2940-60D1-8B15-5AED498F6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2B486-F126-4002-92BD-AD6FB5BF5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9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9.png"/><Relationship Id="rId7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9.png"/><Relationship Id="rId7" Type="http://schemas.openxmlformats.org/officeDocument/2006/relationships/image" Target="../media/image4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9.png"/><Relationship Id="rId7" Type="http://schemas.openxmlformats.org/officeDocument/2006/relationships/image" Target="../media/image4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08E0726-6A06-3470-5C1D-C55FEF17A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744951"/>
              </p:ext>
            </p:extLst>
          </p:nvPr>
        </p:nvGraphicFramePr>
        <p:xfrm>
          <a:off x="2109639" y="563032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21712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310513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7492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45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3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902787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D8102FA-59E1-EF4B-C870-E3A21B551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30415"/>
              </p:ext>
            </p:extLst>
          </p:nvPr>
        </p:nvGraphicFramePr>
        <p:xfrm>
          <a:off x="2109638" y="200155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896452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35864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52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75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6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HT, 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864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DDED91-F7DD-A631-41FA-86AB74C9CFFC}"/>
                  </a:ext>
                </a:extLst>
              </p:cNvPr>
              <p:cNvSpPr txBox="1"/>
              <p:nvPr/>
            </p:nvSpPr>
            <p:spPr>
              <a:xfrm>
                <a:off x="2406914" y="3993799"/>
                <a:ext cx="7378172" cy="1622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  <m:oMath xmlns:m="http://schemas.openxmlformats.org/officeDocument/2006/math">
                      <m:limUpp>
                        <m:limUp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lim>
                      </m:limUp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DDED91-F7DD-A631-41FA-86AB74C9C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914" y="3993799"/>
                <a:ext cx="7378172" cy="16223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73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D4675A-B132-D495-2850-2A5579C656A7}"/>
                  </a:ext>
                </a:extLst>
              </p:cNvPr>
              <p:cNvSpPr txBox="1"/>
              <p:nvPr/>
            </p:nvSpPr>
            <p:spPr>
              <a:xfrm>
                <a:off x="1870134" y="4017820"/>
                <a:ext cx="845173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D4675A-B132-D495-2850-2A5579C65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134" y="4017820"/>
                <a:ext cx="845173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ACA703-15B8-30CC-FFFF-17F57686DD20}"/>
                  </a:ext>
                </a:extLst>
              </p:cNvPr>
              <p:cNvSpPr txBox="1"/>
              <p:nvPr/>
            </p:nvSpPr>
            <p:spPr>
              <a:xfrm>
                <a:off x="2268890" y="1147083"/>
                <a:ext cx="7378172" cy="1622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  <m:oMath xmlns:m="http://schemas.openxmlformats.org/officeDocument/2006/math">
                      <m:limUpp>
                        <m:limUp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lim>
                      </m:limUp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ACA703-15B8-30CC-FFFF-17F57686D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890" y="1147083"/>
                <a:ext cx="7378172" cy="16223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66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AA87B872-DBA7-0B21-5DDB-C71B41C74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908263"/>
              </p:ext>
            </p:extLst>
          </p:nvPr>
        </p:nvGraphicFramePr>
        <p:xfrm>
          <a:off x="1937110" y="347372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21712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310513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7492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45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3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902787"/>
                  </a:ext>
                </a:extLst>
              </a:tr>
            </a:tbl>
          </a:graphicData>
        </a:graphic>
      </p:graphicFrame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1A606437-D034-2058-2ED2-0076E9978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154649"/>
              </p:ext>
            </p:extLst>
          </p:nvPr>
        </p:nvGraphicFramePr>
        <p:xfrm>
          <a:off x="1937110" y="170646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896452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35864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52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a&gt;0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75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b&gt;0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6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HT, 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c&gt;0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864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1AD7D2-A57B-7528-A0E0-4878F3D667BC}"/>
                  </a:ext>
                </a:extLst>
              </p:cNvPr>
              <p:cNvSpPr txBox="1"/>
              <p:nvPr/>
            </p:nvSpPr>
            <p:spPr>
              <a:xfrm>
                <a:off x="2008156" y="3770584"/>
                <a:ext cx="8451731" cy="831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𝑎𝑥𝑦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br>
                  <a:rPr lang="en-US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1AD7D2-A57B-7528-A0E0-4878F3D66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156" y="3770584"/>
                <a:ext cx="8451731" cy="831061"/>
              </a:xfrm>
              <a:prstGeom prst="rect">
                <a:avLst/>
              </a:prstGeom>
              <a:blipFill>
                <a:blip r:embed="rId2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6F909C-69B6-622B-0FD7-6DF7C9F44600}"/>
                  </a:ext>
                </a:extLst>
              </p:cNvPr>
              <p:cNvSpPr txBox="1"/>
              <p:nvPr/>
            </p:nvSpPr>
            <p:spPr>
              <a:xfrm>
                <a:off x="2957049" y="3206132"/>
                <a:ext cx="65539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6F909C-69B6-622B-0FD7-6DF7C9F44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049" y="3206132"/>
                <a:ext cx="6553919" cy="461665"/>
              </a:xfrm>
              <a:prstGeom prst="rect">
                <a:avLst/>
              </a:prstGeom>
              <a:blipFill>
                <a:blip r:embed="rId3"/>
                <a:stretch>
                  <a:fillRect l="-372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465A21-B0EE-2912-7724-10BD4D3E82FC}"/>
                  </a:ext>
                </a:extLst>
              </p:cNvPr>
              <p:cNvSpPr txBox="1"/>
              <p:nvPr/>
            </p:nvSpPr>
            <p:spPr>
              <a:xfrm>
                <a:off x="7873124" y="862083"/>
                <a:ext cx="25867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465A21-B0EE-2912-7724-10BD4D3E8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124" y="862083"/>
                <a:ext cx="2586763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98BE1F-01A3-C6F4-CDB1-CDB0A42FEBB3}"/>
                  </a:ext>
                </a:extLst>
              </p:cNvPr>
              <p:cNvSpPr txBox="1"/>
              <p:nvPr/>
            </p:nvSpPr>
            <p:spPr>
              <a:xfrm>
                <a:off x="7694484" y="4600546"/>
                <a:ext cx="1191673" cy="622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98BE1F-01A3-C6F4-CDB1-CDB0A42FE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484" y="4600546"/>
                <a:ext cx="1191673" cy="6228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6F3620-E4A0-A52A-493E-A44DF22AE962}"/>
                  </a:ext>
                </a:extLst>
              </p:cNvPr>
              <p:cNvSpPr txBox="1"/>
              <p:nvPr/>
            </p:nvSpPr>
            <p:spPr>
              <a:xfrm>
                <a:off x="5544666" y="5317742"/>
                <a:ext cx="2328458" cy="681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6F3620-E4A0-A52A-493E-A44DF22AE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666" y="5317742"/>
                <a:ext cx="2328458" cy="6818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0F5AE2-1E7B-7906-D296-BAA9853F14F1}"/>
                  </a:ext>
                </a:extLst>
              </p:cNvPr>
              <p:cNvSpPr txBox="1"/>
              <p:nvPr/>
            </p:nvSpPr>
            <p:spPr>
              <a:xfrm>
                <a:off x="6464485" y="6177034"/>
                <a:ext cx="12990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0F5AE2-1E7B-7906-D296-BAA9853F1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485" y="6177034"/>
                <a:ext cx="129901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9E476B-341B-EFFF-205E-D7E02133E9C2}"/>
                  </a:ext>
                </a:extLst>
              </p:cNvPr>
              <p:cNvSpPr txBox="1"/>
              <p:nvPr/>
            </p:nvSpPr>
            <p:spPr>
              <a:xfrm>
                <a:off x="4246353" y="4671301"/>
                <a:ext cx="1671367" cy="622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9E476B-341B-EFFF-205E-D7E02133E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353" y="4671301"/>
                <a:ext cx="1671367" cy="6228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726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6B27CE-6159-F8CE-EAE7-662741CF548B}"/>
                  </a:ext>
                </a:extLst>
              </p:cNvPr>
              <p:cNvSpPr txBox="1"/>
              <p:nvPr/>
            </p:nvSpPr>
            <p:spPr>
              <a:xfrm>
                <a:off x="4393131" y="1843708"/>
                <a:ext cx="1529200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𝒂𝒃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6B27CE-6159-F8CE-EAE7-662741CF5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131" y="1843708"/>
                <a:ext cx="1529200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208FE6-0FF7-C595-E682-AB5DBC225183}"/>
                  </a:ext>
                </a:extLst>
              </p:cNvPr>
              <p:cNvSpPr txBox="1"/>
              <p:nvPr/>
            </p:nvSpPr>
            <p:spPr>
              <a:xfrm>
                <a:off x="2224780" y="2595251"/>
                <a:ext cx="2079800" cy="791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208FE6-0FF7-C595-E682-AB5DBC225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780" y="2595251"/>
                <a:ext cx="2079800" cy="7911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65227F-F111-51D2-E608-73481C332137}"/>
                  </a:ext>
                </a:extLst>
              </p:cNvPr>
              <p:cNvSpPr txBox="1"/>
              <p:nvPr/>
            </p:nvSpPr>
            <p:spPr>
              <a:xfrm>
                <a:off x="2224780" y="3429756"/>
                <a:ext cx="16946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65227F-F111-51D2-E608-73481C332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780" y="3429756"/>
                <a:ext cx="169463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C19EC2-358E-49C4-E8C5-9E5CC0D0FD39}"/>
                  </a:ext>
                </a:extLst>
              </p:cNvPr>
              <p:cNvSpPr txBox="1"/>
              <p:nvPr/>
            </p:nvSpPr>
            <p:spPr>
              <a:xfrm>
                <a:off x="6596363" y="4158160"/>
                <a:ext cx="19659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C19EC2-358E-49C4-E8C5-9E5CC0D0F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363" y="4158160"/>
                <a:ext cx="196592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D75150-C4D8-4989-640C-B115FDEB79A6}"/>
                  </a:ext>
                </a:extLst>
              </p:cNvPr>
              <p:cNvSpPr txBox="1"/>
              <p:nvPr/>
            </p:nvSpPr>
            <p:spPr>
              <a:xfrm>
                <a:off x="2098848" y="3891421"/>
                <a:ext cx="2168351" cy="9951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D75150-C4D8-4989-640C-B115FDEB7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848" y="3891421"/>
                <a:ext cx="2168351" cy="9951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772C8-59F4-853D-AF2F-85FDBB3CE43F}"/>
                  </a:ext>
                </a:extLst>
              </p:cNvPr>
              <p:cNvSpPr txBox="1"/>
              <p:nvPr/>
            </p:nvSpPr>
            <p:spPr>
              <a:xfrm>
                <a:off x="6561482" y="2295474"/>
                <a:ext cx="2982583" cy="995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772C8-59F4-853D-AF2F-85FDBB3CE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482" y="2295474"/>
                <a:ext cx="2982583" cy="9951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000843-DA01-6AF2-0567-252C7F208789}"/>
                  </a:ext>
                </a:extLst>
              </p:cNvPr>
              <p:cNvSpPr txBox="1"/>
              <p:nvPr/>
            </p:nvSpPr>
            <p:spPr>
              <a:xfrm>
                <a:off x="4393131" y="2990840"/>
                <a:ext cx="2203232" cy="1004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000843-DA01-6AF2-0567-252C7F208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131" y="2990840"/>
                <a:ext cx="2203232" cy="10045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11B35A-B58E-3673-8E54-9A47353B34C6}"/>
                  </a:ext>
                </a:extLst>
              </p:cNvPr>
              <p:cNvSpPr txBox="1"/>
              <p:nvPr/>
            </p:nvSpPr>
            <p:spPr>
              <a:xfrm>
                <a:off x="6213576" y="3163016"/>
                <a:ext cx="2982583" cy="995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11B35A-B58E-3673-8E54-9A47353B3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576" y="3163016"/>
                <a:ext cx="2982583" cy="9951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99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85841F-45D3-FCBB-6E41-0D210A30753A}"/>
                  </a:ext>
                </a:extLst>
              </p:cNvPr>
              <p:cNvSpPr txBox="1"/>
              <p:nvPr/>
            </p:nvSpPr>
            <p:spPr>
              <a:xfrm>
                <a:off x="2430852" y="682257"/>
                <a:ext cx="7330296" cy="461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br>
                  <a:rPr lang="en-US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85841F-45D3-FCBB-6E41-0D210A307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852" y="682257"/>
                <a:ext cx="7330296" cy="461729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EE5F9F-903A-E284-45D9-F764EB93D63E}"/>
                  </a:ext>
                </a:extLst>
              </p:cNvPr>
              <p:cNvSpPr txBox="1"/>
              <p:nvPr/>
            </p:nvSpPr>
            <p:spPr>
              <a:xfrm>
                <a:off x="2430852" y="1208468"/>
                <a:ext cx="7330296" cy="461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br>
                  <a:rPr lang="en-US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EE5F9F-903A-E284-45D9-F764EB93D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852" y="1208468"/>
                <a:ext cx="7330296" cy="461729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09DE4CA-A547-E646-9D96-A059D772B08B}"/>
              </a:ext>
            </a:extLst>
          </p:cNvPr>
          <p:cNvSpPr txBox="1"/>
          <p:nvPr/>
        </p:nvSpPr>
        <p:spPr>
          <a:xfrm>
            <a:off x="2430852" y="1734679"/>
            <a:ext cx="73302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2400" b="0" dirty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693156-2C04-DDC2-277C-AC4D6A9D709B}"/>
                  </a:ext>
                </a:extLst>
              </p:cNvPr>
              <p:cNvSpPr txBox="1"/>
              <p:nvPr/>
            </p:nvSpPr>
            <p:spPr>
              <a:xfrm>
                <a:off x="2430852" y="1714099"/>
                <a:ext cx="7330296" cy="12003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𝐴𝑥𝑦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693156-2C04-DDC2-277C-AC4D6A9D7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852" y="1714099"/>
                <a:ext cx="7330296" cy="1200393"/>
              </a:xfrm>
              <a:prstGeom prst="rect">
                <a:avLst/>
              </a:prstGeom>
              <a:blipFill>
                <a:blip r:embed="rId4"/>
                <a:stretch>
                  <a:fillRect b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AC9951-9C13-D87F-5EBF-A51E4D7D769E}"/>
                  </a:ext>
                </a:extLst>
              </p:cNvPr>
              <p:cNvSpPr txBox="1"/>
              <p:nvPr/>
            </p:nvSpPr>
            <p:spPr>
              <a:xfrm>
                <a:off x="335253" y="3026166"/>
                <a:ext cx="1792138" cy="461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2400" b="0" dirty="0"/>
                </a:br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AC9951-9C13-D87F-5EBF-A51E4D7D7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53" y="3026166"/>
                <a:ext cx="1792138" cy="461729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CF2B1E-5D49-CC14-A4B9-903444DDCFE7}"/>
                  </a:ext>
                </a:extLst>
              </p:cNvPr>
              <p:cNvSpPr txBox="1"/>
              <p:nvPr/>
            </p:nvSpPr>
            <p:spPr>
              <a:xfrm>
                <a:off x="335253" y="3477504"/>
                <a:ext cx="1792138" cy="781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CF2B1E-5D49-CC14-A4B9-903444DDC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53" y="3477504"/>
                <a:ext cx="1792138" cy="7813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62F32D-247E-2784-EFD7-A856349B5AFB}"/>
                  </a:ext>
                </a:extLst>
              </p:cNvPr>
              <p:cNvSpPr txBox="1"/>
              <p:nvPr/>
            </p:nvSpPr>
            <p:spPr>
              <a:xfrm>
                <a:off x="335253" y="4537156"/>
                <a:ext cx="1792138" cy="461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2400" b="0" dirty="0"/>
                </a:br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62F32D-247E-2784-EFD7-A856349B5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53" y="4537156"/>
                <a:ext cx="1792138" cy="461729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A4A23F5-007E-B148-58CF-C2D0B2CCFFEE}"/>
                  </a:ext>
                </a:extLst>
              </p:cNvPr>
              <p:cNvSpPr txBox="1"/>
              <p:nvPr/>
            </p:nvSpPr>
            <p:spPr>
              <a:xfrm>
                <a:off x="472689" y="4998885"/>
                <a:ext cx="2094062" cy="792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A4A23F5-007E-B148-58CF-C2D0B2CCF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89" y="4998885"/>
                <a:ext cx="2094062" cy="7923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1978D11-9A70-6A88-0CEB-F21DE35DDA43}"/>
                  </a:ext>
                </a:extLst>
              </p:cNvPr>
              <p:cNvSpPr txBox="1"/>
              <p:nvPr/>
            </p:nvSpPr>
            <p:spPr>
              <a:xfrm>
                <a:off x="2704187" y="3852289"/>
                <a:ext cx="8323739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1978D11-9A70-6A88-0CEB-F21DE35DD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187" y="3852289"/>
                <a:ext cx="8323739" cy="19389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71FD48-C187-D435-AAE5-5A3BB6A7AFC3}"/>
                  </a:ext>
                </a:extLst>
              </p:cNvPr>
              <p:cNvSpPr txBox="1"/>
              <p:nvPr/>
            </p:nvSpPr>
            <p:spPr>
              <a:xfrm>
                <a:off x="2566751" y="3132364"/>
                <a:ext cx="3727592" cy="789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71FD48-C187-D435-AAE5-5A3BB6A7A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751" y="3132364"/>
                <a:ext cx="3727592" cy="7899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36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CF2B1E-5D49-CC14-A4B9-903444DDCFE7}"/>
                  </a:ext>
                </a:extLst>
              </p:cNvPr>
              <p:cNvSpPr txBox="1"/>
              <p:nvPr/>
            </p:nvSpPr>
            <p:spPr>
              <a:xfrm>
                <a:off x="782063" y="1337338"/>
                <a:ext cx="1792138" cy="781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CF2B1E-5D49-CC14-A4B9-903444DDC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63" y="1337338"/>
                <a:ext cx="1792138" cy="7813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A4A23F5-007E-B148-58CF-C2D0B2CCFFEE}"/>
                  </a:ext>
                </a:extLst>
              </p:cNvPr>
              <p:cNvSpPr txBox="1"/>
              <p:nvPr/>
            </p:nvSpPr>
            <p:spPr>
              <a:xfrm>
                <a:off x="2457353" y="1369368"/>
                <a:ext cx="2094062" cy="792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A4A23F5-007E-B148-58CF-C2D0B2CCF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353" y="1369368"/>
                <a:ext cx="2094062" cy="7923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88810C-8655-DFF9-A1F0-CB973811DB99}"/>
                  </a:ext>
                </a:extLst>
              </p:cNvPr>
              <p:cNvSpPr txBox="1"/>
              <p:nvPr/>
            </p:nvSpPr>
            <p:spPr>
              <a:xfrm>
                <a:off x="1678132" y="2470567"/>
                <a:ext cx="6197594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𝑦𝑑𝑥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𝐴𝐷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88810C-8655-DFF9-A1F0-CB973811D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132" y="2470567"/>
                <a:ext cx="6197594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7263E0-EE9C-CED8-3F7B-01D8D73E8C81}"/>
                  </a:ext>
                </a:extLst>
              </p:cNvPr>
              <p:cNvSpPr txBox="1"/>
              <p:nvPr/>
            </p:nvSpPr>
            <p:spPr>
              <a:xfrm>
                <a:off x="5369354" y="1369368"/>
                <a:ext cx="5655399" cy="792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𝐴𝐷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7263E0-EE9C-CED8-3F7B-01D8D73E8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354" y="1369368"/>
                <a:ext cx="5655399" cy="7923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17C469-3CBD-2FF9-0E90-2DDE71EAD4C0}"/>
                  </a:ext>
                </a:extLst>
              </p:cNvPr>
              <p:cNvSpPr txBox="1"/>
              <p:nvPr/>
            </p:nvSpPr>
            <p:spPr>
              <a:xfrm>
                <a:off x="1678132" y="3254371"/>
                <a:ext cx="7739170" cy="892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𝑦𝑑𝑥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−0)+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𝐵𝐶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𝐴𝐷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17C469-3CBD-2FF9-0E90-2DDE71EAD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132" y="3254371"/>
                <a:ext cx="7739170" cy="8926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4F3255-90EE-92F3-E6F1-55E044E65935}"/>
                  </a:ext>
                </a:extLst>
              </p:cNvPr>
              <p:cNvSpPr txBox="1"/>
              <p:nvPr/>
            </p:nvSpPr>
            <p:spPr>
              <a:xfrm>
                <a:off x="2774698" y="4147051"/>
                <a:ext cx="6431248" cy="914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𝐵𝐶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𝐴𝐷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4F3255-90EE-92F3-E6F1-55E044E6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698" y="4147051"/>
                <a:ext cx="6431248" cy="9140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CFA4D3-A809-4C0B-D8AA-244A4CE06D5D}"/>
                  </a:ext>
                </a:extLst>
              </p:cNvPr>
              <p:cNvSpPr txBox="1"/>
              <p:nvPr/>
            </p:nvSpPr>
            <p:spPr>
              <a:xfrm>
                <a:off x="2774698" y="5031584"/>
                <a:ext cx="5406287" cy="914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𝐵𝐶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𝐴𝐷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𝐵𝐶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𝐴𝐷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CFA4D3-A809-4C0B-D8AA-244A4CE06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698" y="5031584"/>
                <a:ext cx="5406287" cy="9140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848227-0290-D0B4-3CB6-4BF02E5494D4}"/>
                  </a:ext>
                </a:extLst>
              </p:cNvPr>
              <p:cNvSpPr txBox="1"/>
              <p:nvPr/>
            </p:nvSpPr>
            <p:spPr>
              <a:xfrm>
                <a:off x="2774697" y="5895171"/>
                <a:ext cx="4256229" cy="914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𝐵𝐶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𝐴𝐷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𝐵𝐶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𝐴𝐷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𝐵𝐶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848227-0290-D0B4-3CB6-4BF02E54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697" y="5895171"/>
                <a:ext cx="4256229" cy="9140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17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CF2B1E-5D49-CC14-A4B9-903444DDCFE7}"/>
                  </a:ext>
                </a:extLst>
              </p:cNvPr>
              <p:cNvSpPr txBox="1"/>
              <p:nvPr/>
            </p:nvSpPr>
            <p:spPr>
              <a:xfrm>
                <a:off x="782063" y="1337338"/>
                <a:ext cx="1792138" cy="781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CF2B1E-5D49-CC14-A4B9-903444DDC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63" y="1337338"/>
                <a:ext cx="1792138" cy="7813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A4A23F5-007E-B148-58CF-C2D0B2CCFFEE}"/>
                  </a:ext>
                </a:extLst>
              </p:cNvPr>
              <p:cNvSpPr txBox="1"/>
              <p:nvPr/>
            </p:nvSpPr>
            <p:spPr>
              <a:xfrm>
                <a:off x="2457353" y="1369368"/>
                <a:ext cx="2094062" cy="792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A4A23F5-007E-B148-58CF-C2D0B2CCF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353" y="1369368"/>
                <a:ext cx="2094062" cy="7923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88810C-8655-DFF9-A1F0-CB973811DB99}"/>
                  </a:ext>
                </a:extLst>
              </p:cNvPr>
              <p:cNvSpPr txBox="1"/>
              <p:nvPr/>
            </p:nvSpPr>
            <p:spPr>
              <a:xfrm>
                <a:off x="1678132" y="2470567"/>
                <a:ext cx="6197594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𝑦𝑑𝑥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𝐴𝐷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88810C-8655-DFF9-A1F0-CB973811D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132" y="2470567"/>
                <a:ext cx="6197594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7263E0-EE9C-CED8-3F7B-01D8D73E8C81}"/>
                  </a:ext>
                </a:extLst>
              </p:cNvPr>
              <p:cNvSpPr txBox="1"/>
              <p:nvPr/>
            </p:nvSpPr>
            <p:spPr>
              <a:xfrm>
                <a:off x="5369354" y="1369368"/>
                <a:ext cx="5655399" cy="792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𝐴𝐷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7263E0-EE9C-CED8-3F7B-01D8D73E8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354" y="1369368"/>
                <a:ext cx="5655399" cy="7923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17C469-3CBD-2FF9-0E90-2DDE71EAD4C0}"/>
                  </a:ext>
                </a:extLst>
              </p:cNvPr>
              <p:cNvSpPr txBox="1"/>
              <p:nvPr/>
            </p:nvSpPr>
            <p:spPr>
              <a:xfrm>
                <a:off x="1678132" y="3254371"/>
                <a:ext cx="8204554" cy="965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𝑦𝑑𝑥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𝐵𝐶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𝐴𝐷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17C469-3CBD-2FF9-0E90-2DDE71EAD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132" y="3254371"/>
                <a:ext cx="8204554" cy="9654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4F3255-90EE-92F3-E6F1-55E044E65935}"/>
                  </a:ext>
                </a:extLst>
              </p:cNvPr>
              <p:cNvSpPr txBox="1"/>
              <p:nvPr/>
            </p:nvSpPr>
            <p:spPr>
              <a:xfrm>
                <a:off x="2774698" y="4147051"/>
                <a:ext cx="9057544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𝐵𝐶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𝐴𝐷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den>
                                  </m:f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4F3255-90EE-92F3-E6F1-55E044E6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698" y="4147051"/>
                <a:ext cx="9057544" cy="9221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CFA4D3-A809-4C0B-D8AA-244A4CE06D5D}"/>
                  </a:ext>
                </a:extLst>
              </p:cNvPr>
              <p:cNvSpPr txBox="1"/>
              <p:nvPr/>
            </p:nvSpPr>
            <p:spPr>
              <a:xfrm>
                <a:off x="2774698" y="5031584"/>
                <a:ext cx="9433287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𝐵𝐶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𝐴𝐷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den>
                                  </m:f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CFA4D3-A809-4C0B-D8AA-244A4CE06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698" y="5031584"/>
                <a:ext cx="9433287" cy="9221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848227-0290-D0B4-3CB6-4BF02E5494D4}"/>
                  </a:ext>
                </a:extLst>
              </p:cNvPr>
              <p:cNvSpPr txBox="1"/>
              <p:nvPr/>
            </p:nvSpPr>
            <p:spPr>
              <a:xfrm>
                <a:off x="2774697" y="5895171"/>
                <a:ext cx="7818551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𝐵𝐶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𝐴𝐷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𝐵𝐶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𝐴𝐷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848227-0290-D0B4-3CB6-4BF02E54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697" y="5895171"/>
                <a:ext cx="7818551" cy="9221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773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CF2B1E-5D49-CC14-A4B9-903444DDCFE7}"/>
                  </a:ext>
                </a:extLst>
              </p:cNvPr>
              <p:cNvSpPr txBox="1"/>
              <p:nvPr/>
            </p:nvSpPr>
            <p:spPr>
              <a:xfrm>
                <a:off x="782063" y="1337338"/>
                <a:ext cx="1792138" cy="781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CF2B1E-5D49-CC14-A4B9-903444DDC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63" y="1337338"/>
                <a:ext cx="1792138" cy="7813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A4A23F5-007E-B148-58CF-C2D0B2CCFFEE}"/>
                  </a:ext>
                </a:extLst>
              </p:cNvPr>
              <p:cNvSpPr txBox="1"/>
              <p:nvPr/>
            </p:nvSpPr>
            <p:spPr>
              <a:xfrm>
                <a:off x="2457353" y="1369368"/>
                <a:ext cx="2094062" cy="792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A4A23F5-007E-B148-58CF-C2D0B2CCF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353" y="1369368"/>
                <a:ext cx="2094062" cy="7923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88810C-8655-DFF9-A1F0-CB973811DB99}"/>
                  </a:ext>
                </a:extLst>
              </p:cNvPr>
              <p:cNvSpPr txBox="1"/>
              <p:nvPr/>
            </p:nvSpPr>
            <p:spPr>
              <a:xfrm>
                <a:off x="1678132" y="2470567"/>
                <a:ext cx="6197594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𝑦𝑑𝑥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𝐴𝐷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88810C-8655-DFF9-A1F0-CB973811D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132" y="2470567"/>
                <a:ext cx="6197594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7263E0-EE9C-CED8-3F7B-01D8D73E8C81}"/>
                  </a:ext>
                </a:extLst>
              </p:cNvPr>
              <p:cNvSpPr txBox="1"/>
              <p:nvPr/>
            </p:nvSpPr>
            <p:spPr>
              <a:xfrm>
                <a:off x="5369354" y="1369368"/>
                <a:ext cx="5655399" cy="792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𝐴𝐷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7263E0-EE9C-CED8-3F7B-01D8D73E8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354" y="1369368"/>
                <a:ext cx="5655399" cy="7923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17C469-3CBD-2FF9-0E90-2DDE71EAD4C0}"/>
                  </a:ext>
                </a:extLst>
              </p:cNvPr>
              <p:cNvSpPr txBox="1"/>
              <p:nvPr/>
            </p:nvSpPr>
            <p:spPr>
              <a:xfrm>
                <a:off x="112494" y="3232586"/>
                <a:ext cx="12095491" cy="965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𝑦𝑑𝑥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𝐵𝐶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𝐴𝐷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𝐵𝐶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𝐴𝐷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17C469-3CBD-2FF9-0E90-2DDE71EAD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94" y="3232586"/>
                <a:ext cx="12095491" cy="9654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16A80B2-3663-8DD1-D2CA-6817FB04F9E0}"/>
                  </a:ext>
                </a:extLst>
              </p:cNvPr>
              <p:cNvSpPr txBox="1"/>
              <p:nvPr/>
            </p:nvSpPr>
            <p:spPr>
              <a:xfrm>
                <a:off x="2186724" y="4200618"/>
                <a:ext cx="9733627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𝐵𝐶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𝐴𝐷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𝐵𝐶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𝐴𝐷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16A80B2-3663-8DD1-D2CA-6817FB04F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724" y="4200618"/>
                <a:ext cx="9733627" cy="9221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300459-D07F-0CBF-C55F-7D91F61BCAAC}"/>
                  </a:ext>
                </a:extLst>
              </p:cNvPr>
              <p:cNvSpPr txBox="1"/>
              <p:nvPr/>
            </p:nvSpPr>
            <p:spPr>
              <a:xfrm>
                <a:off x="2186723" y="5122794"/>
                <a:ext cx="9733627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𝐵𝐶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𝐴𝐷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𝐵𝐶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𝐴𝐷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300459-D07F-0CBF-C55F-7D91F61BC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723" y="5122794"/>
                <a:ext cx="9733627" cy="9221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47E692-3846-F9B4-DBF2-2F79032BDB1E}"/>
                  </a:ext>
                </a:extLst>
              </p:cNvPr>
              <p:cNvSpPr txBox="1"/>
              <p:nvPr/>
            </p:nvSpPr>
            <p:spPr>
              <a:xfrm>
                <a:off x="2186722" y="5935824"/>
                <a:ext cx="6624955" cy="914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𝐵𝐶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𝐴𝐷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𝐵𝐶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𝐴𝐷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47E692-3846-F9B4-DBF2-2F79032BD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722" y="5935824"/>
                <a:ext cx="6624955" cy="9140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495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CF2B1E-5D49-CC14-A4B9-903444DDCFE7}"/>
                  </a:ext>
                </a:extLst>
              </p:cNvPr>
              <p:cNvSpPr txBox="1"/>
              <p:nvPr/>
            </p:nvSpPr>
            <p:spPr>
              <a:xfrm>
                <a:off x="782063" y="1337338"/>
                <a:ext cx="1792138" cy="781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CF2B1E-5D49-CC14-A4B9-903444DDC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63" y="1337338"/>
                <a:ext cx="1792138" cy="7813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A4A23F5-007E-B148-58CF-C2D0B2CCFFEE}"/>
                  </a:ext>
                </a:extLst>
              </p:cNvPr>
              <p:cNvSpPr txBox="1"/>
              <p:nvPr/>
            </p:nvSpPr>
            <p:spPr>
              <a:xfrm>
                <a:off x="2457353" y="1369368"/>
                <a:ext cx="2094062" cy="792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A4A23F5-007E-B148-58CF-C2D0B2CCF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353" y="1369368"/>
                <a:ext cx="2094062" cy="7923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88810C-8655-DFF9-A1F0-CB973811DB99}"/>
                  </a:ext>
                </a:extLst>
              </p:cNvPr>
              <p:cNvSpPr txBox="1"/>
              <p:nvPr/>
            </p:nvSpPr>
            <p:spPr>
              <a:xfrm>
                <a:off x="1678132" y="2470567"/>
                <a:ext cx="6197594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𝑦𝑑𝑥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𝐴𝐷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88810C-8655-DFF9-A1F0-CB973811D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132" y="2470567"/>
                <a:ext cx="6197594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7263E0-EE9C-CED8-3F7B-01D8D73E8C81}"/>
                  </a:ext>
                </a:extLst>
              </p:cNvPr>
              <p:cNvSpPr txBox="1"/>
              <p:nvPr/>
            </p:nvSpPr>
            <p:spPr>
              <a:xfrm>
                <a:off x="5369354" y="1369368"/>
                <a:ext cx="5655399" cy="792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𝐴𝐷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7263E0-EE9C-CED8-3F7B-01D8D73E8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354" y="1369368"/>
                <a:ext cx="5655399" cy="7923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17C469-3CBD-2FF9-0E90-2DDE71EAD4C0}"/>
                  </a:ext>
                </a:extLst>
              </p:cNvPr>
              <p:cNvSpPr txBox="1"/>
              <p:nvPr/>
            </p:nvSpPr>
            <p:spPr>
              <a:xfrm>
                <a:off x="0" y="4213508"/>
                <a:ext cx="8825557" cy="965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𝑦𝑑𝑥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𝐵𝐶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𝐴𝐷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𝐵𝐶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𝐴𝐷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17C469-3CBD-2FF9-0E90-2DDE71EAD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13508"/>
                <a:ext cx="8825557" cy="9654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3CD93F-2743-F63A-9586-3BA9FEE5D01D}"/>
                  </a:ext>
                </a:extLst>
              </p:cNvPr>
              <p:cNvSpPr txBox="1"/>
              <p:nvPr/>
            </p:nvSpPr>
            <p:spPr>
              <a:xfrm>
                <a:off x="782063" y="3248051"/>
                <a:ext cx="6094268" cy="965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p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𝑦𝑑𝑥</m:t>
                          </m:r>
                        </m:e>
                      </m:nary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𝐵𝐶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𝐴𝐷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𝐵𝐶</m:t>
                                  </m:r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𝐴𝐷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𝐵𝐶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3CD93F-2743-F63A-9586-3BA9FEE5D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63" y="3248051"/>
                <a:ext cx="6094268" cy="9654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572D82-4C29-7167-1DDB-835DA67E6A0C}"/>
                  </a:ext>
                </a:extLst>
              </p:cNvPr>
              <p:cNvSpPr txBox="1"/>
              <p:nvPr/>
            </p:nvSpPr>
            <p:spPr>
              <a:xfrm>
                <a:off x="2845589" y="5488632"/>
                <a:ext cx="6953038" cy="9256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𝐴𝐷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𝐵𝐶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𝐴𝐷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𝐵𝐶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572D82-4C29-7167-1DDB-835DA67E6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589" y="5488632"/>
                <a:ext cx="6953038" cy="9256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18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8a15486-dae7-4535-b427-501fdc18793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D1E204285AF94CB6697BB3D122CA4F" ma:contentTypeVersion="11" ma:contentTypeDescription="Create a new document." ma:contentTypeScope="" ma:versionID="0da9709dceb975ceeceaf5935e1ac1ad">
  <xsd:schema xmlns:xsd="http://www.w3.org/2001/XMLSchema" xmlns:xs="http://www.w3.org/2001/XMLSchema" xmlns:p="http://schemas.microsoft.com/office/2006/metadata/properties" xmlns:ns3="28a15486-dae7-4535-b427-501fdc187937" xmlns:ns4="c27e06c0-a9f2-442f-a8fc-522e441ffda8" targetNamespace="http://schemas.microsoft.com/office/2006/metadata/properties" ma:root="true" ma:fieldsID="372433b83e78c8fe7792f47573ec6671" ns3:_="" ns4:_="">
    <xsd:import namespace="28a15486-dae7-4535-b427-501fdc187937"/>
    <xsd:import namespace="c27e06c0-a9f2-442f-a8fc-522e441ffd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LengthInSecond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a15486-dae7-4535-b427-501fdc1879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7e06c0-a9f2-442f-a8fc-522e441ffda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52920A-CEE6-4A99-B1E2-D67B914F3901}">
  <ds:schemaRefs>
    <ds:schemaRef ds:uri="http://schemas.openxmlformats.org/package/2006/metadata/core-properties"/>
    <ds:schemaRef ds:uri="http://purl.org/dc/dcmitype/"/>
    <ds:schemaRef ds:uri="http://purl.org/dc/terms/"/>
    <ds:schemaRef ds:uri="28a15486-dae7-4535-b427-501fdc187937"/>
    <ds:schemaRef ds:uri="http://schemas.microsoft.com/office/2006/metadata/properties"/>
    <ds:schemaRef ds:uri="http://schemas.microsoft.com/office/infopath/2007/PartnerControls"/>
    <ds:schemaRef ds:uri="c27e06c0-a9f2-442f-a8fc-522e441ffda8"/>
    <ds:schemaRef ds:uri="http://schemas.microsoft.com/office/2006/documentManagement/typ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816C59C-2948-404F-9AF6-973E65CEC2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B7D50C-9C43-4BA2-9546-DA9FE16840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a15486-dae7-4535-b427-501fdc187937"/>
    <ds:schemaRef ds:uri="c27e06c0-a9f2-442f-a8fc-522e441ffd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2545</TotalTime>
  <Words>602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Wai Hou Cheang</dc:creator>
  <cp:lastModifiedBy>Wai Hou Cheang</cp:lastModifiedBy>
  <cp:revision>4</cp:revision>
  <dcterms:created xsi:type="dcterms:W3CDTF">2023-05-18T07:50:37Z</dcterms:created>
  <dcterms:modified xsi:type="dcterms:W3CDTF">2023-05-21T16:03:08Z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0x01010046D1E204285AF94CB6697BB3D122CA4F</vt:lpwstr>
  </property>
</Properties>
</file>