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015C-10F1-86E2-1A5D-9F8BBFC86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630AE-C309-7CA6-0203-B6D5E5F9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51BC-753A-EC0F-DCD8-4E11DC1E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95A2-21F4-8523-DA42-3FCF1364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D0E9-1B35-F4F8-2848-08D32867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3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37C-8A91-66B7-E773-73C4B512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8CCA-AA47-587B-190F-3C41FC19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3348-F41E-3B73-4EFB-7E0C5818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EB0D-825E-276F-C4EE-E0675753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A194-C004-284F-04B2-6F5F0D0A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716D-4425-668B-B261-E9E5A58B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F983F-F3A3-6C03-A658-B0BD1F12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71A0-DC60-4F9C-2F5C-0B6E4C66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1D05-DC58-A21F-18D9-FBC01DF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01DD-DBEE-6638-32A0-93133646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2899-7F12-F4D6-DC08-53480D64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8A6B-D1E3-4B3D-6530-4388CC74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A201-1202-56D3-F1FA-37CEE08B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3AA1-7F7D-4426-29C4-44A4FD06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CD2A-E8D5-4218-7673-79E29648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EF92-5111-A15A-3BB2-643796C1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5669-04E7-B9D0-8887-CF681F4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2422-4B03-BA3E-3EC2-7242870E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4A37-ABB7-C225-C7E8-F7B94A4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5AD2-9168-44F3-46D9-C187FAF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ADC-A458-1724-9A06-68552B9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61B0-F57C-BD5C-7F52-F883094A0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54F83-5392-26FA-B731-36DA8A33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A9D86-4CF0-DA63-6D1D-E98C55AD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7D59-F2F3-3CBA-B091-A4DCE359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78EC1-1DD3-6C17-4298-3751E61D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D8E-B51C-29F1-679E-892B020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29D61-60B3-47EA-2760-CEB01C4A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97040-B14C-348C-8BA2-D0D37A63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27BE-571C-6623-B143-860F5DBBC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48989-EECD-1975-FC1A-A587F51F9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5FBB-AB9C-204D-0877-60D2A89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6D95D-FA89-BA89-6789-B22E2C33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14AB1-4EAB-E18A-7766-FF0185C0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F221-7625-05FF-2DCA-5473EDDF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DC711-E092-6107-801A-E4207B48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7BCF-382F-41BC-F8F8-45988793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C7F0-DE26-1C9D-7284-41300E4E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3CD8E-AB77-9D91-AD42-261FC52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42FA0-92A2-EB2A-3736-3DEC594A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57F0-0545-D9F0-7159-BDA428F5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B4B-00F9-2114-6621-068BF67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04F8-E4EB-4ADF-0D40-AE844B28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06431-D890-FDF0-856F-8E75054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B3EA-E615-2D70-E74A-74440042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69C0-B2C4-4B4A-91C0-181310B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CD5C9-360B-0CB5-A181-7BBAA10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27A4-6802-3878-5980-551EE2F5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6A0A9-8ABA-B261-C834-2AC4EE10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0005-29F1-70E3-D3A3-496BD80C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6015-2431-82CB-B003-3C8FEF27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B56B-DEA2-6AF3-84F2-0F1177B5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BA72-34F6-E843-EA16-2E067030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9B4D1-E65E-2EED-A3BC-A037B936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BD8E-0EA5-9BD4-8C3F-1D078234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C8FF-70D3-37D1-A58D-68D743A3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D916-741E-4438-A7CA-45FCA07D12C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8AA7-4E4B-431F-B5F6-3D06B6A1B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ED59-2940-60D1-8B15-5AED498F6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8E0726-6A06-3470-5C1D-C55FEF17A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951"/>
              </p:ext>
            </p:extLst>
          </p:nvPr>
        </p:nvGraphicFramePr>
        <p:xfrm>
          <a:off x="2109639" y="56303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71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051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492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278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8102FA-59E1-EF4B-C870-E3A21B55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0415"/>
              </p:ext>
            </p:extLst>
          </p:nvPr>
        </p:nvGraphicFramePr>
        <p:xfrm>
          <a:off x="2109638" y="200155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9645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58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HT,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64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DED91-F7DD-A631-41FA-86AB74C9CFFC}"/>
                  </a:ext>
                </a:extLst>
              </p:cNvPr>
              <p:cNvSpPr txBox="1"/>
              <p:nvPr/>
            </p:nvSpPr>
            <p:spPr>
              <a:xfrm>
                <a:off x="2308045" y="3976547"/>
                <a:ext cx="7378172" cy="162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DED91-F7DD-A631-41FA-86AB74C9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45" y="3976547"/>
                <a:ext cx="7378172" cy="1622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73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4675A-B132-D495-2850-2A5579C656A7}"/>
                  </a:ext>
                </a:extLst>
              </p:cNvPr>
              <p:cNvSpPr txBox="1"/>
              <p:nvPr/>
            </p:nvSpPr>
            <p:spPr>
              <a:xfrm>
                <a:off x="1870134" y="4017820"/>
                <a:ext cx="8451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4675A-B132-D495-2850-2A5579C6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34" y="4017820"/>
                <a:ext cx="84517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CA703-15B8-30CC-FFFF-17F57686DD20}"/>
                  </a:ext>
                </a:extLst>
              </p:cNvPr>
              <p:cNvSpPr txBox="1"/>
              <p:nvPr/>
            </p:nvSpPr>
            <p:spPr>
              <a:xfrm>
                <a:off x="2268890" y="1147083"/>
                <a:ext cx="7378172" cy="162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CA703-15B8-30CC-FFFF-17F57686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90" y="1147083"/>
                <a:ext cx="7378172" cy="1622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AA87B872-DBA7-0B21-5DDB-C71B41C7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08263"/>
              </p:ext>
            </p:extLst>
          </p:nvPr>
        </p:nvGraphicFramePr>
        <p:xfrm>
          <a:off x="1937110" y="34737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71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051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492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2787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A606437-D034-2058-2ED2-0076E9978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54649"/>
              </p:ext>
            </p:extLst>
          </p:nvPr>
        </p:nvGraphicFramePr>
        <p:xfrm>
          <a:off x="1937110" y="17064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9645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58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a&gt;0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HT,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c&gt;0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64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D7D2-A57B-7528-A0E0-4878F3D667BC}"/>
                  </a:ext>
                </a:extLst>
              </p:cNvPr>
              <p:cNvSpPr txBox="1"/>
              <p:nvPr/>
            </p:nvSpPr>
            <p:spPr>
              <a:xfrm>
                <a:off x="2008156" y="3770584"/>
                <a:ext cx="8451731" cy="831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D7D2-A57B-7528-A0E0-4878F3D6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56" y="3770584"/>
                <a:ext cx="8451731" cy="831061"/>
              </a:xfrm>
              <a:prstGeom prst="rect">
                <a:avLst/>
              </a:prstGeom>
              <a:blipFill>
                <a:blip r:embed="rId2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F909C-69B6-622B-0FD7-6DF7C9F44600}"/>
                  </a:ext>
                </a:extLst>
              </p:cNvPr>
              <p:cNvSpPr txBox="1"/>
              <p:nvPr/>
            </p:nvSpPr>
            <p:spPr>
              <a:xfrm>
                <a:off x="2957049" y="3206132"/>
                <a:ext cx="65539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F909C-69B6-622B-0FD7-6DF7C9F4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49" y="3206132"/>
                <a:ext cx="6553919" cy="461665"/>
              </a:xfrm>
              <a:prstGeom prst="rect">
                <a:avLst/>
              </a:prstGeom>
              <a:blipFill>
                <a:blip r:embed="rId3"/>
                <a:stretch>
                  <a:fillRect l="-37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465A21-B0EE-2912-7724-10BD4D3E82FC}"/>
                  </a:ext>
                </a:extLst>
              </p:cNvPr>
              <p:cNvSpPr txBox="1"/>
              <p:nvPr/>
            </p:nvSpPr>
            <p:spPr>
              <a:xfrm>
                <a:off x="7873124" y="862083"/>
                <a:ext cx="2586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465A21-B0EE-2912-7724-10BD4D3E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124" y="862083"/>
                <a:ext cx="258676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98BE1F-01A3-C6F4-CDB1-CDB0A42FEBB3}"/>
                  </a:ext>
                </a:extLst>
              </p:cNvPr>
              <p:cNvSpPr txBox="1"/>
              <p:nvPr/>
            </p:nvSpPr>
            <p:spPr>
              <a:xfrm>
                <a:off x="7694484" y="4600546"/>
                <a:ext cx="1191673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98BE1F-01A3-C6F4-CDB1-CDB0A42FE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84" y="4600546"/>
                <a:ext cx="1191673" cy="622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6F3620-E4A0-A52A-493E-A44DF22AE962}"/>
                  </a:ext>
                </a:extLst>
              </p:cNvPr>
              <p:cNvSpPr txBox="1"/>
              <p:nvPr/>
            </p:nvSpPr>
            <p:spPr>
              <a:xfrm>
                <a:off x="5544666" y="5317742"/>
                <a:ext cx="2328458" cy="681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6F3620-E4A0-A52A-493E-A44DF22A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66" y="5317742"/>
                <a:ext cx="2328458" cy="6818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0F5AE2-1E7B-7906-D296-BAA9853F14F1}"/>
                  </a:ext>
                </a:extLst>
              </p:cNvPr>
              <p:cNvSpPr txBox="1"/>
              <p:nvPr/>
            </p:nvSpPr>
            <p:spPr>
              <a:xfrm>
                <a:off x="6395474" y="6185660"/>
                <a:ext cx="1299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0F5AE2-1E7B-7906-D296-BAA9853F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474" y="6185660"/>
                <a:ext cx="12990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9E476B-341B-EFFF-205E-D7E02133E9C2}"/>
                  </a:ext>
                </a:extLst>
              </p:cNvPr>
              <p:cNvSpPr txBox="1"/>
              <p:nvPr/>
            </p:nvSpPr>
            <p:spPr>
              <a:xfrm>
                <a:off x="4246353" y="4671301"/>
                <a:ext cx="1671367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9E476B-341B-EFFF-205E-D7E02133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53" y="4671301"/>
                <a:ext cx="1671367" cy="6228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2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B27CE-6159-F8CE-EAE7-662741CF548B}"/>
                  </a:ext>
                </a:extLst>
              </p:cNvPr>
              <p:cNvSpPr txBox="1"/>
              <p:nvPr/>
            </p:nvSpPr>
            <p:spPr>
              <a:xfrm>
                <a:off x="4393131" y="1843708"/>
                <a:ext cx="152920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B27CE-6159-F8CE-EAE7-662741CF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31" y="1843708"/>
                <a:ext cx="152920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08FE6-0FF7-C595-E682-AB5DBC225183}"/>
                  </a:ext>
                </a:extLst>
              </p:cNvPr>
              <p:cNvSpPr txBox="1"/>
              <p:nvPr/>
            </p:nvSpPr>
            <p:spPr>
              <a:xfrm>
                <a:off x="2224780" y="2595251"/>
                <a:ext cx="2079800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08FE6-0FF7-C595-E682-AB5DBC225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80" y="2595251"/>
                <a:ext cx="2079800" cy="79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5227F-F111-51D2-E608-73481C332137}"/>
                  </a:ext>
                </a:extLst>
              </p:cNvPr>
              <p:cNvSpPr txBox="1"/>
              <p:nvPr/>
            </p:nvSpPr>
            <p:spPr>
              <a:xfrm>
                <a:off x="2224780" y="3429756"/>
                <a:ext cx="1694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5227F-F111-51D2-E608-73481C332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80" y="3429756"/>
                <a:ext cx="169463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C19EC2-358E-49C4-E8C5-9E5CC0D0FD39}"/>
                  </a:ext>
                </a:extLst>
              </p:cNvPr>
              <p:cNvSpPr txBox="1"/>
              <p:nvPr/>
            </p:nvSpPr>
            <p:spPr>
              <a:xfrm>
                <a:off x="6596363" y="4158160"/>
                <a:ext cx="1965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C19EC2-358E-49C4-E8C5-9E5CC0D0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63" y="4158160"/>
                <a:ext cx="19659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D75150-C4D8-4989-640C-B115FDEB79A6}"/>
                  </a:ext>
                </a:extLst>
              </p:cNvPr>
              <p:cNvSpPr txBox="1"/>
              <p:nvPr/>
            </p:nvSpPr>
            <p:spPr>
              <a:xfrm>
                <a:off x="2098848" y="3891421"/>
                <a:ext cx="2168351" cy="995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D75150-C4D8-4989-640C-B115FDEB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48" y="3891421"/>
                <a:ext cx="2168351" cy="995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772C8-59F4-853D-AF2F-85FDBB3CE43F}"/>
                  </a:ext>
                </a:extLst>
              </p:cNvPr>
              <p:cNvSpPr txBox="1"/>
              <p:nvPr/>
            </p:nvSpPr>
            <p:spPr>
              <a:xfrm>
                <a:off x="6561482" y="2295474"/>
                <a:ext cx="298258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772C8-59F4-853D-AF2F-85FDBB3C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82" y="2295474"/>
                <a:ext cx="2982583" cy="995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000843-DA01-6AF2-0567-252C7F208789}"/>
                  </a:ext>
                </a:extLst>
              </p:cNvPr>
              <p:cNvSpPr txBox="1"/>
              <p:nvPr/>
            </p:nvSpPr>
            <p:spPr>
              <a:xfrm>
                <a:off x="4393131" y="2990840"/>
                <a:ext cx="2203232" cy="100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000843-DA01-6AF2-0567-252C7F208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31" y="2990840"/>
                <a:ext cx="2203232" cy="1004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11B35A-B58E-3673-8E54-9A47353B34C6}"/>
                  </a:ext>
                </a:extLst>
              </p:cNvPr>
              <p:cNvSpPr txBox="1"/>
              <p:nvPr/>
            </p:nvSpPr>
            <p:spPr>
              <a:xfrm>
                <a:off x="6213576" y="3163016"/>
                <a:ext cx="298258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11B35A-B58E-3673-8E54-9A47353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6" y="3163016"/>
                <a:ext cx="2982583" cy="995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99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1E204285AF94CB6697BB3D122CA4F" ma:contentTypeVersion="11" ma:contentTypeDescription="Create a new document." ma:contentTypeScope="" ma:versionID="0da9709dceb975ceeceaf5935e1ac1ad">
  <xsd:schema xmlns:xsd="http://www.w3.org/2001/XMLSchema" xmlns:xs="http://www.w3.org/2001/XMLSchema" xmlns:p="http://schemas.microsoft.com/office/2006/metadata/properties" xmlns:ns3="28a15486-dae7-4535-b427-501fdc187937" xmlns:ns4="c27e06c0-a9f2-442f-a8fc-522e441ffda8" targetNamespace="http://schemas.microsoft.com/office/2006/metadata/properties" ma:root="true" ma:fieldsID="372433b83e78c8fe7792f47573ec6671" ns3:_="" ns4:_="">
    <xsd:import namespace="28a15486-dae7-4535-b427-501fdc187937"/>
    <xsd:import namespace="c27e06c0-a9f2-442f-a8fc-522e441ffd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15486-dae7-4535-b427-501fdc187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e06c0-a9f2-442f-a8fc-522e441ffd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a15486-dae7-4535-b427-501fdc187937" xsi:nil="true"/>
  </documentManagement>
</p:properties>
</file>

<file path=customXml/itemProps1.xml><?xml version="1.0" encoding="utf-8"?>
<ds:datastoreItem xmlns:ds="http://schemas.openxmlformats.org/officeDocument/2006/customXml" ds:itemID="{4816C59C-2948-404F-9AF6-973E65CEC2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7D50C-9C43-4BA2-9546-DA9FE1684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15486-dae7-4535-b427-501fdc187937"/>
    <ds:schemaRef ds:uri="c27e06c0-a9f2-442f-a8fc-522e441ffd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52920A-CEE6-4A99-B1E2-D67B914F3901}">
  <ds:schemaRefs>
    <ds:schemaRef ds:uri="http://schemas.openxmlformats.org/package/2006/metadata/core-properties"/>
    <ds:schemaRef ds:uri="http://purl.org/dc/dcmitype/"/>
    <ds:schemaRef ds:uri="http://purl.org/dc/terms/"/>
    <ds:schemaRef ds:uri="28a15486-dae7-4535-b427-501fdc187937"/>
    <ds:schemaRef ds:uri="http://schemas.microsoft.com/office/2006/metadata/properties"/>
    <ds:schemaRef ds:uri="http://schemas.microsoft.com/office/infopath/2007/PartnerControls"/>
    <ds:schemaRef ds:uri="c27e06c0-a9f2-442f-a8fc-522e441ffda8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218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Hou Cheang</dc:creator>
  <cp:lastModifiedBy>Wai Hou Cheang</cp:lastModifiedBy>
  <cp:revision>2</cp:revision>
  <dcterms:created xsi:type="dcterms:W3CDTF">2023-05-18T07:50:37Z</dcterms:created>
  <dcterms:modified xsi:type="dcterms:W3CDTF">2023-05-19T06:20:09Z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0x01010046D1E204285AF94CB6697BB3D122CA4F</vt:lpwstr>
  </property>
</Properties>
</file>