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8"/>
  </p:notesMasterIdLst>
  <p:sldIdLst>
    <p:sldId id="358" r:id="rId3"/>
    <p:sldId id="359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B40"/>
    <a:srgbClr val="1F90CC"/>
    <a:srgbClr val="9013FE"/>
    <a:srgbClr val="C40D1E"/>
    <a:srgbClr val="434343"/>
    <a:srgbClr val="C40E02"/>
    <a:srgbClr val="FFFFFF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9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19.01.24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</a:t>
            </a:r>
            <a:r>
              <a:rPr lang="de-DE"/>
              <a:t>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1F90CC"/>
              </a:gs>
              <a:gs pos="100000">
                <a:srgbClr val="49CB4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1F90CC"/>
              </a:gs>
              <a:gs pos="100000">
                <a:srgbClr val="49CB4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pic>
        <p:nvPicPr>
          <p:cNvPr id="14" name="Bildplatzhalter 8">
            <a:extLst>
              <a:ext uri="{FF2B5EF4-FFF2-40B4-BE49-F238E27FC236}">
                <a16:creationId xmlns:a16="http://schemas.microsoft.com/office/drawing/2014/main" id="{F0C93F5E-23FA-FA4B-8A4E-25501DAC13C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344" r="344"/>
          <a:stretch/>
        </p:blipFill>
        <p:spPr>
          <a:xfrm>
            <a:off x="9434349" y="5986710"/>
            <a:ext cx="2250000" cy="5760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Mustermann | Fachgebiet | Anlass der Präsentation | </a:t>
            </a:r>
            <a:fld id="{8AB8AE3C-4F02-BE49-87A2-4A6516160ED6}" type="datetime4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 Januar 2024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draußen, Baum, Straße, Bürgersteig enthält.&#10;&#10;Automatisch generierte Beschreibung">
            <a:extLst>
              <a:ext uri="{FF2B5EF4-FFF2-40B4-BE49-F238E27FC236}">
                <a16:creationId xmlns:a16="http://schemas.microsoft.com/office/drawing/2014/main" id="{8F709F46-8902-044F-BC8E-D41E7551AA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38334" b="6404"/>
          <a:stretch/>
        </p:blipFill>
        <p:spPr>
          <a:xfrm>
            <a:off x="-6479" y="1260572"/>
            <a:ext cx="8885359" cy="3273604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Transformer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Inrush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MATLAB –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83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 Carey &amp; Jonathan Zimmermann | CRES | </a:t>
            </a:r>
            <a:fld id="{0F6880AF-F197-8546-A084-1C3550DC2BAA}" type="datetime4">
              <a:rPr lang="de-DE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19. Januar 2024</a:t>
            </a:fld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platzhalter 8">
            <a:extLst>
              <a:ext uri="{FF2B5EF4-FFF2-40B4-BE49-F238E27FC236}">
                <a16:creationId xmlns:a16="http://schemas.microsoft.com/office/drawing/2014/main" id="{5137168F-F820-384E-9E3B-0C3DBA0F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8">
            <a:extLst>
              <a:ext uri="{FF2B5EF4-FFF2-40B4-BE49-F238E27FC236}">
                <a16:creationId xmlns:a16="http://schemas.microsoft.com/office/drawing/2014/main" id="{141C853B-93AB-0D46-AC3B-23F54D20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" r="344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D22537-3400-F936-4481-17798EA836ED}"/>
              </a:ext>
            </a:extLst>
          </p:cNvPr>
          <p:cNvSpPr txBox="1"/>
          <p:nvPr/>
        </p:nvSpPr>
        <p:spPr>
          <a:xfrm>
            <a:off x="550801" y="4973943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Transformer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Inrush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MATLAB –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99294A-B747-AC51-7638-43EAD6EBC104}"/>
              </a:ext>
            </a:extLst>
          </p:cNvPr>
          <p:cNvSpPr txBox="1"/>
          <p:nvPr/>
        </p:nvSpPr>
        <p:spPr>
          <a:xfrm>
            <a:off x="550801" y="6085778"/>
            <a:ext cx="8328079" cy="283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 Carey &amp; Jonathan Zimmermann | CRES | </a:t>
            </a:r>
            <a:fld id="{0F6880AF-F197-8546-A084-1C3550DC2BAA}" type="datetime4">
              <a:rPr lang="de-DE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19. Januar 2024</a:t>
            </a:fld>
            <a:endParaRPr lang="de-DE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13C5CE-83A0-B44C-9181-4118DEE6BC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3D788EC-E749-5C4A-AF41-807090A12B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7230B-9DFC-1045-A544-B8628C247A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43C7D-AF88-AA4B-A5FB-1EFDB25CE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2F4EC-C20B-1E43-BE9F-59A85856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94C4D9-2975-504D-8952-FF2A67C2FD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0188BC-6CD0-AD4B-A4FB-7A918BB1E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02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Berlin-Praesentation-Master-Verlauf-Blau-Gruen.potx" id="{C5D3096A-7172-486D-AFF7-84606E0F9696}" vid="{D5E81D5E-EE78-4998-966F-796B3A3B9436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Berlin-Praesentation-Master-Verlauf-Blau-Gruen.potx" id="{C5D3096A-7172-486D-AFF7-84606E0F9696}" vid="{57DCDA57-8EAF-4552-B667-8DB7FD43358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38</Words>
  <Application>Microsoft Macintosh PowerPoint</Application>
  <PresentationFormat>Breitbild</PresentationFormat>
  <Paragraphs>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Jonathan Zimmermann</dc:creator>
  <cp:lastModifiedBy>Jonathan Zimmermann</cp:lastModifiedBy>
  <cp:revision>1</cp:revision>
  <cp:lastPrinted>2021-03-24T16:10:50Z</cp:lastPrinted>
  <dcterms:created xsi:type="dcterms:W3CDTF">2024-01-19T19:39:59Z</dcterms:created>
  <dcterms:modified xsi:type="dcterms:W3CDTF">2024-01-19T19:44:23Z</dcterms:modified>
</cp:coreProperties>
</file>