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90"/>
    <p:restoredTop sz="94679"/>
  </p:normalViewPr>
  <p:slideViewPr>
    <p:cSldViewPr snapToGrid="0" snapToObjects="1">
      <p:cViewPr varScale="1">
        <p:scale>
          <a:sx n="56" d="100"/>
          <a:sy n="56" d="100"/>
        </p:scale>
        <p:origin x="176" y="10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9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7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64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9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65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128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96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4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11" orient="horz" pos="136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69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512" userDrawn="1">
          <p15:clr>
            <a:srgbClr val="F26B43"/>
          </p15:clr>
        </p15:guide>
        <p15:guide id="16" pos="5184" userDrawn="1">
          <p15:clr>
            <a:srgbClr val="F26B43"/>
          </p15:clr>
        </p15:guide>
        <p15:guide id="17" pos="702" userDrawn="1">
          <p15:clr>
            <a:srgbClr val="F26B43"/>
          </p15:clr>
        </p15:guide>
        <p15:guide id="1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874B-86A4-3B4C-A12E-CDB1BB0F6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Tongue and cheek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16D64-42D7-8F4B-884F-A3BDCB28E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Sam </a:t>
            </a:r>
            <a:r>
              <a:rPr lang="en-US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Chami</a:t>
            </a:r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Merci Magallanes, &amp; John Scott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April 24, 2019</a:t>
            </a:r>
          </a:p>
        </p:txBody>
      </p:sp>
    </p:spTree>
    <p:extLst>
      <p:ext uri="{BB962C8B-B14F-4D97-AF65-F5344CB8AC3E}">
        <p14:creationId xmlns:p14="http://schemas.microsoft.com/office/powerpoint/2010/main" val="357197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2B53-F5B5-3E43-8260-BC9AD90A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is Tongue and Cheek?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8871-9882-8041-BCFB-B63FF0C7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Goals for Tongue and Cheek: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7C7C-5C09-6B4B-A625-A5C30464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Why make Tongue and Cheek?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7C7C-5C09-6B4B-A625-A5C30464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7C7C-5C09-6B4B-A625-A5C30464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4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11780"/>
            <a:ext cx="7200900" cy="1485900"/>
          </a:xfrm>
        </p:spPr>
        <p:txBody>
          <a:bodyPr/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Tongue and Cheek demo</a:t>
            </a:r>
          </a:p>
        </p:txBody>
      </p:sp>
    </p:spTree>
    <p:extLst>
      <p:ext uri="{BB962C8B-B14F-4D97-AF65-F5344CB8AC3E}">
        <p14:creationId xmlns:p14="http://schemas.microsoft.com/office/powerpoint/2010/main" val="403620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7C7C-5C09-6B4B-A625-A5C30464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Status update: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7C7C-5C09-6B4B-A625-A5C30464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2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CB5-5AAE-2546-8D24-F73CE47C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20" y="2651760"/>
            <a:ext cx="3840480" cy="1485900"/>
          </a:xfrm>
        </p:spPr>
        <p:txBody>
          <a:bodyPr/>
          <a:lstStyle/>
          <a:p>
            <a:pPr algn="ctr"/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Thanks!</a:t>
            </a:r>
            <a:b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5782052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{1DD4A58F-DA29-D94F-A81C-5297C513B6D4}tf10001072</Template>
  <TotalTime>16</TotalTime>
  <Words>46</Words>
  <Application>Microsoft Macintosh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Futura Medium</vt:lpstr>
      <vt:lpstr>Crop</vt:lpstr>
      <vt:lpstr>Tongue and cheek</vt:lpstr>
      <vt:lpstr>What is Tongue and Cheek?</vt:lpstr>
      <vt:lpstr>Goals for Tongue and Cheek:</vt:lpstr>
      <vt:lpstr>Why make Tongue and Cheek?</vt:lpstr>
      <vt:lpstr>Screenshots</vt:lpstr>
      <vt:lpstr>Tongue and Cheek demo</vt:lpstr>
      <vt:lpstr>Challenges:</vt:lpstr>
      <vt:lpstr>Status update:</vt:lpstr>
      <vt:lpstr>Thanks! 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Magallanes</dc:creator>
  <cp:lastModifiedBy>M Magallanes</cp:lastModifiedBy>
  <cp:revision>5</cp:revision>
  <dcterms:created xsi:type="dcterms:W3CDTF">2019-04-24T07:36:11Z</dcterms:created>
  <dcterms:modified xsi:type="dcterms:W3CDTF">2019-04-24T07:52:38Z</dcterms:modified>
</cp:coreProperties>
</file>