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sldIdLst>
    <p:sldId id="265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30"/>
    <p:restoredTop sz="94679"/>
  </p:normalViewPr>
  <p:slideViewPr>
    <p:cSldViewPr snapToGrid="0" snapToObjects="1">
      <p:cViewPr>
        <p:scale>
          <a:sx n="69" d="100"/>
          <a:sy n="69" d="100"/>
        </p:scale>
        <p:origin x="1400" y="8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613AF-EC2C-45F9-B120-DE04FFE2D2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AFBCB6-9BFF-4817-A236-1F3A802B6AC2}">
      <dgm:prSet/>
      <dgm:spPr/>
      <dgm:t>
        <a:bodyPr/>
        <a:lstStyle/>
        <a:p>
          <a:r>
            <a:rPr lang="en-US"/>
            <a:t>2D side scroller game </a:t>
          </a:r>
        </a:p>
      </dgm:t>
    </dgm:pt>
    <dgm:pt modelId="{12F6B047-1809-4513-97D1-2197D26A28E7}" type="parTrans" cxnId="{3BD1D843-501A-4C14-AB47-CC714387899E}">
      <dgm:prSet/>
      <dgm:spPr/>
      <dgm:t>
        <a:bodyPr/>
        <a:lstStyle/>
        <a:p>
          <a:endParaRPr lang="en-US"/>
        </a:p>
      </dgm:t>
    </dgm:pt>
    <dgm:pt modelId="{9FB91C89-5AE1-4C6A-9526-AD9D3E584EF0}" type="sibTrans" cxnId="{3BD1D843-501A-4C14-AB47-CC714387899E}">
      <dgm:prSet/>
      <dgm:spPr/>
      <dgm:t>
        <a:bodyPr/>
        <a:lstStyle/>
        <a:p>
          <a:endParaRPr lang="en-US"/>
        </a:p>
      </dgm:t>
    </dgm:pt>
    <dgm:pt modelId="{B16013C0-B82C-452E-B339-FF7B28EBB422}">
      <dgm:prSet/>
      <dgm:spPr/>
      <dgm:t>
        <a:bodyPr/>
        <a:lstStyle/>
        <a:p>
          <a:r>
            <a:rPr lang="en-US"/>
            <a:t>Game built in Unity, graphics created in Autodesk Sketchbook and Adobe Photoshop</a:t>
          </a:r>
        </a:p>
      </dgm:t>
    </dgm:pt>
    <dgm:pt modelId="{EE5BF46E-AB6B-4634-8D7B-55CBEC1472E9}" type="parTrans" cxnId="{7A87C1C6-BDF9-4E88-AB37-4B79DBC61CED}">
      <dgm:prSet/>
      <dgm:spPr/>
      <dgm:t>
        <a:bodyPr/>
        <a:lstStyle/>
        <a:p>
          <a:endParaRPr lang="en-US"/>
        </a:p>
      </dgm:t>
    </dgm:pt>
    <dgm:pt modelId="{2122B241-58E2-418A-828C-004E3F56B0AA}" type="sibTrans" cxnId="{7A87C1C6-BDF9-4E88-AB37-4B79DBC61CED}">
      <dgm:prSet/>
      <dgm:spPr/>
      <dgm:t>
        <a:bodyPr/>
        <a:lstStyle/>
        <a:p>
          <a:endParaRPr lang="en-US"/>
        </a:p>
      </dgm:t>
    </dgm:pt>
    <dgm:pt modelId="{34D7EFFB-6FEB-4525-B3C8-39596E160093}">
      <dgm:prSet/>
      <dgm:spPr/>
      <dgm:t>
        <a:bodyPr/>
        <a:lstStyle/>
        <a:p>
          <a:r>
            <a:rPr lang="en-US"/>
            <a:t>Character given simple tools to traverse through a map in a specific amount of time</a:t>
          </a:r>
        </a:p>
      </dgm:t>
    </dgm:pt>
    <dgm:pt modelId="{B77B0388-0A25-4C83-B88F-ECABFA912AEC}" type="parTrans" cxnId="{ABA6240F-85E4-4A1B-B18D-DCEB19ED62BA}">
      <dgm:prSet/>
      <dgm:spPr/>
      <dgm:t>
        <a:bodyPr/>
        <a:lstStyle/>
        <a:p>
          <a:endParaRPr lang="en-US"/>
        </a:p>
      </dgm:t>
    </dgm:pt>
    <dgm:pt modelId="{76968FE0-C378-49D8-96C0-930E52907E32}" type="sibTrans" cxnId="{ABA6240F-85E4-4A1B-B18D-DCEB19ED62BA}">
      <dgm:prSet/>
      <dgm:spPr/>
      <dgm:t>
        <a:bodyPr/>
        <a:lstStyle/>
        <a:p>
          <a:endParaRPr lang="en-US"/>
        </a:p>
      </dgm:t>
    </dgm:pt>
    <dgm:pt modelId="{D6D46D58-BDDB-4370-BE86-2FCCC6F2A947}">
      <dgm:prSet/>
      <dgm:spPr/>
      <dgm:t>
        <a:bodyPr/>
        <a:lstStyle/>
        <a:p>
          <a:r>
            <a:rPr lang="en-US"/>
            <a:t>Inspired by QWOP and Getting Over It</a:t>
          </a:r>
        </a:p>
      </dgm:t>
    </dgm:pt>
    <dgm:pt modelId="{9AB014FC-EA46-44B8-BE99-752EDA97B4E0}" type="parTrans" cxnId="{BC747873-11E1-44CF-97D0-1AB10EDBFE7D}">
      <dgm:prSet/>
      <dgm:spPr/>
      <dgm:t>
        <a:bodyPr/>
        <a:lstStyle/>
        <a:p>
          <a:endParaRPr lang="en-US"/>
        </a:p>
      </dgm:t>
    </dgm:pt>
    <dgm:pt modelId="{3D8A17F0-EB7A-47D0-B4FE-DB3F2B9C24D0}" type="sibTrans" cxnId="{BC747873-11E1-44CF-97D0-1AB10EDBFE7D}">
      <dgm:prSet/>
      <dgm:spPr/>
      <dgm:t>
        <a:bodyPr/>
        <a:lstStyle/>
        <a:p>
          <a:endParaRPr lang="en-US"/>
        </a:p>
      </dgm:t>
    </dgm:pt>
    <dgm:pt modelId="{96CF4C27-1C1F-448C-9779-3EF1759A7591}" type="pres">
      <dgm:prSet presAssocID="{368613AF-EC2C-45F9-B120-DE04FFE2D202}" presName="root" presStyleCnt="0">
        <dgm:presLayoutVars>
          <dgm:dir/>
          <dgm:resizeHandles val="exact"/>
        </dgm:presLayoutVars>
      </dgm:prSet>
      <dgm:spPr/>
    </dgm:pt>
    <dgm:pt modelId="{52E2219C-33D8-4ADE-8BF7-1AC39410C699}" type="pres">
      <dgm:prSet presAssocID="{AFAFBCB6-9BFF-4817-A236-1F3A802B6AC2}" presName="compNode" presStyleCnt="0"/>
      <dgm:spPr/>
    </dgm:pt>
    <dgm:pt modelId="{8211815B-ABC5-410B-83A4-C838E1CD3815}" type="pres">
      <dgm:prSet presAssocID="{AFAFBCB6-9BFF-4817-A236-1F3A802B6AC2}" presName="bgRect" presStyleLbl="bgShp" presStyleIdx="0" presStyleCnt="4"/>
      <dgm:spPr/>
    </dgm:pt>
    <dgm:pt modelId="{612ECC96-2A10-4890-8C26-11646BD952D4}" type="pres">
      <dgm:prSet presAssocID="{AFAFBCB6-9BFF-4817-A236-1F3A802B6A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51BBEEE-3813-4456-B289-F98430E9E3C4}" type="pres">
      <dgm:prSet presAssocID="{AFAFBCB6-9BFF-4817-A236-1F3A802B6AC2}" presName="spaceRect" presStyleCnt="0"/>
      <dgm:spPr/>
    </dgm:pt>
    <dgm:pt modelId="{995CD59F-1650-48F1-94E1-F42E65549C34}" type="pres">
      <dgm:prSet presAssocID="{AFAFBCB6-9BFF-4817-A236-1F3A802B6AC2}" presName="parTx" presStyleLbl="revTx" presStyleIdx="0" presStyleCnt="4">
        <dgm:presLayoutVars>
          <dgm:chMax val="0"/>
          <dgm:chPref val="0"/>
        </dgm:presLayoutVars>
      </dgm:prSet>
      <dgm:spPr/>
    </dgm:pt>
    <dgm:pt modelId="{01CDE9EA-7F64-4098-9D0F-81A6FF4FE06A}" type="pres">
      <dgm:prSet presAssocID="{9FB91C89-5AE1-4C6A-9526-AD9D3E584EF0}" presName="sibTrans" presStyleCnt="0"/>
      <dgm:spPr/>
    </dgm:pt>
    <dgm:pt modelId="{EB8767FE-74DF-4E3E-9D80-541DEACB2582}" type="pres">
      <dgm:prSet presAssocID="{B16013C0-B82C-452E-B339-FF7B28EBB422}" presName="compNode" presStyleCnt="0"/>
      <dgm:spPr/>
    </dgm:pt>
    <dgm:pt modelId="{232AE07D-5BAE-49EA-8705-04F3C5E4BB0D}" type="pres">
      <dgm:prSet presAssocID="{B16013C0-B82C-452E-B339-FF7B28EBB422}" presName="bgRect" presStyleLbl="bgShp" presStyleIdx="1" presStyleCnt="4"/>
      <dgm:spPr/>
    </dgm:pt>
    <dgm:pt modelId="{DA2B9816-B813-49D1-9282-76753680DA3C}" type="pres">
      <dgm:prSet presAssocID="{B16013C0-B82C-452E-B339-FF7B28EBB4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3ADD5CB-71DC-4616-9CA9-5300622D5DE2}" type="pres">
      <dgm:prSet presAssocID="{B16013C0-B82C-452E-B339-FF7B28EBB422}" presName="spaceRect" presStyleCnt="0"/>
      <dgm:spPr/>
    </dgm:pt>
    <dgm:pt modelId="{D902225A-B86B-4DA3-9FC8-6CEF4BD225AF}" type="pres">
      <dgm:prSet presAssocID="{B16013C0-B82C-452E-B339-FF7B28EBB422}" presName="parTx" presStyleLbl="revTx" presStyleIdx="1" presStyleCnt="4">
        <dgm:presLayoutVars>
          <dgm:chMax val="0"/>
          <dgm:chPref val="0"/>
        </dgm:presLayoutVars>
      </dgm:prSet>
      <dgm:spPr/>
    </dgm:pt>
    <dgm:pt modelId="{01179973-08EE-4FB1-8C31-A3CF1D8224F7}" type="pres">
      <dgm:prSet presAssocID="{2122B241-58E2-418A-828C-004E3F56B0AA}" presName="sibTrans" presStyleCnt="0"/>
      <dgm:spPr/>
    </dgm:pt>
    <dgm:pt modelId="{BF3891DC-B3C1-4851-A4EB-B2513098244C}" type="pres">
      <dgm:prSet presAssocID="{34D7EFFB-6FEB-4525-B3C8-39596E160093}" presName="compNode" presStyleCnt="0"/>
      <dgm:spPr/>
    </dgm:pt>
    <dgm:pt modelId="{F85ECC8C-B7EF-4D9E-AD1B-D5820784704E}" type="pres">
      <dgm:prSet presAssocID="{34D7EFFB-6FEB-4525-B3C8-39596E160093}" presName="bgRect" presStyleLbl="bgShp" presStyleIdx="2" presStyleCnt="4"/>
      <dgm:spPr/>
    </dgm:pt>
    <dgm:pt modelId="{569BA6D5-E1B6-405B-963F-268F6F1845C9}" type="pres">
      <dgm:prSet presAssocID="{34D7EFFB-6FEB-4525-B3C8-39596E1600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9DBBDD8-09B9-42DC-B0CF-D78725B8BEA0}" type="pres">
      <dgm:prSet presAssocID="{34D7EFFB-6FEB-4525-B3C8-39596E160093}" presName="spaceRect" presStyleCnt="0"/>
      <dgm:spPr/>
    </dgm:pt>
    <dgm:pt modelId="{B18FDF38-390E-4C7D-85C8-E6465323A812}" type="pres">
      <dgm:prSet presAssocID="{34D7EFFB-6FEB-4525-B3C8-39596E160093}" presName="parTx" presStyleLbl="revTx" presStyleIdx="2" presStyleCnt="4">
        <dgm:presLayoutVars>
          <dgm:chMax val="0"/>
          <dgm:chPref val="0"/>
        </dgm:presLayoutVars>
      </dgm:prSet>
      <dgm:spPr/>
    </dgm:pt>
    <dgm:pt modelId="{73DAC9DD-B8A9-445D-8D7F-E893CE3C276F}" type="pres">
      <dgm:prSet presAssocID="{76968FE0-C378-49D8-96C0-930E52907E32}" presName="sibTrans" presStyleCnt="0"/>
      <dgm:spPr/>
    </dgm:pt>
    <dgm:pt modelId="{F467510E-1493-4649-AC89-9D451833671A}" type="pres">
      <dgm:prSet presAssocID="{D6D46D58-BDDB-4370-BE86-2FCCC6F2A947}" presName="compNode" presStyleCnt="0"/>
      <dgm:spPr/>
    </dgm:pt>
    <dgm:pt modelId="{5CF38186-D324-49CC-B379-AFECF85A172B}" type="pres">
      <dgm:prSet presAssocID="{D6D46D58-BDDB-4370-BE86-2FCCC6F2A947}" presName="bgRect" presStyleLbl="bgShp" presStyleIdx="3" presStyleCnt="4"/>
      <dgm:spPr/>
    </dgm:pt>
    <dgm:pt modelId="{4625AA64-ACB3-41B6-8AD8-78A1EB92BBF6}" type="pres">
      <dgm:prSet presAssocID="{D6D46D58-BDDB-4370-BE86-2FCCC6F2A9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743E2B6-678B-42CC-90DC-34A2487B917D}" type="pres">
      <dgm:prSet presAssocID="{D6D46D58-BDDB-4370-BE86-2FCCC6F2A947}" presName="spaceRect" presStyleCnt="0"/>
      <dgm:spPr/>
    </dgm:pt>
    <dgm:pt modelId="{467A9275-E1D1-484B-B9FC-4E07C11B7E52}" type="pres">
      <dgm:prSet presAssocID="{D6D46D58-BDDB-4370-BE86-2FCCC6F2A9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A6240F-85E4-4A1B-B18D-DCEB19ED62BA}" srcId="{368613AF-EC2C-45F9-B120-DE04FFE2D202}" destId="{34D7EFFB-6FEB-4525-B3C8-39596E160093}" srcOrd="2" destOrd="0" parTransId="{B77B0388-0A25-4C83-B88F-ECABFA912AEC}" sibTransId="{76968FE0-C378-49D8-96C0-930E52907E32}"/>
    <dgm:cxn modelId="{CBDF0620-F303-4812-937A-ECFF42712B54}" type="presOf" srcId="{AFAFBCB6-9BFF-4817-A236-1F3A802B6AC2}" destId="{995CD59F-1650-48F1-94E1-F42E65549C34}" srcOrd="0" destOrd="0" presId="urn:microsoft.com/office/officeart/2018/2/layout/IconVerticalSolidList"/>
    <dgm:cxn modelId="{D4BF052B-B918-474B-9752-B79085F22587}" type="presOf" srcId="{34D7EFFB-6FEB-4525-B3C8-39596E160093}" destId="{B18FDF38-390E-4C7D-85C8-E6465323A812}" srcOrd="0" destOrd="0" presId="urn:microsoft.com/office/officeart/2018/2/layout/IconVerticalSolidList"/>
    <dgm:cxn modelId="{3BD1D843-501A-4C14-AB47-CC714387899E}" srcId="{368613AF-EC2C-45F9-B120-DE04FFE2D202}" destId="{AFAFBCB6-9BFF-4817-A236-1F3A802B6AC2}" srcOrd="0" destOrd="0" parTransId="{12F6B047-1809-4513-97D1-2197D26A28E7}" sibTransId="{9FB91C89-5AE1-4C6A-9526-AD9D3E584EF0}"/>
    <dgm:cxn modelId="{BC747873-11E1-44CF-97D0-1AB10EDBFE7D}" srcId="{368613AF-EC2C-45F9-B120-DE04FFE2D202}" destId="{D6D46D58-BDDB-4370-BE86-2FCCC6F2A947}" srcOrd="3" destOrd="0" parTransId="{9AB014FC-EA46-44B8-BE99-752EDA97B4E0}" sibTransId="{3D8A17F0-EB7A-47D0-B4FE-DB3F2B9C24D0}"/>
    <dgm:cxn modelId="{D9ED867F-2C25-43FA-8A35-BEB9C0618A87}" type="presOf" srcId="{368613AF-EC2C-45F9-B120-DE04FFE2D202}" destId="{96CF4C27-1C1F-448C-9779-3EF1759A7591}" srcOrd="0" destOrd="0" presId="urn:microsoft.com/office/officeart/2018/2/layout/IconVerticalSolidList"/>
    <dgm:cxn modelId="{7A87C1C6-BDF9-4E88-AB37-4B79DBC61CED}" srcId="{368613AF-EC2C-45F9-B120-DE04FFE2D202}" destId="{B16013C0-B82C-452E-B339-FF7B28EBB422}" srcOrd="1" destOrd="0" parTransId="{EE5BF46E-AB6B-4634-8D7B-55CBEC1472E9}" sibTransId="{2122B241-58E2-418A-828C-004E3F56B0AA}"/>
    <dgm:cxn modelId="{A49405EF-50CF-4910-B76B-4DC14B836EDF}" type="presOf" srcId="{D6D46D58-BDDB-4370-BE86-2FCCC6F2A947}" destId="{467A9275-E1D1-484B-B9FC-4E07C11B7E52}" srcOrd="0" destOrd="0" presId="urn:microsoft.com/office/officeart/2018/2/layout/IconVerticalSolidList"/>
    <dgm:cxn modelId="{C4EE0BFA-7051-4B51-907D-D95D483AD9D5}" type="presOf" srcId="{B16013C0-B82C-452E-B339-FF7B28EBB422}" destId="{D902225A-B86B-4DA3-9FC8-6CEF4BD225AF}" srcOrd="0" destOrd="0" presId="urn:microsoft.com/office/officeart/2018/2/layout/IconVerticalSolidList"/>
    <dgm:cxn modelId="{6C312734-E340-4F17-8304-BBE136A9ABF5}" type="presParOf" srcId="{96CF4C27-1C1F-448C-9779-3EF1759A7591}" destId="{52E2219C-33D8-4ADE-8BF7-1AC39410C699}" srcOrd="0" destOrd="0" presId="urn:microsoft.com/office/officeart/2018/2/layout/IconVerticalSolidList"/>
    <dgm:cxn modelId="{F04DF5AB-702A-4C4C-A13A-07B515F0112F}" type="presParOf" srcId="{52E2219C-33D8-4ADE-8BF7-1AC39410C699}" destId="{8211815B-ABC5-410B-83A4-C838E1CD3815}" srcOrd="0" destOrd="0" presId="urn:microsoft.com/office/officeart/2018/2/layout/IconVerticalSolidList"/>
    <dgm:cxn modelId="{0E034565-F531-4DBB-9082-658B4EE081A9}" type="presParOf" srcId="{52E2219C-33D8-4ADE-8BF7-1AC39410C699}" destId="{612ECC96-2A10-4890-8C26-11646BD952D4}" srcOrd="1" destOrd="0" presId="urn:microsoft.com/office/officeart/2018/2/layout/IconVerticalSolidList"/>
    <dgm:cxn modelId="{E0B071E6-D686-4245-8813-A6DC743CE293}" type="presParOf" srcId="{52E2219C-33D8-4ADE-8BF7-1AC39410C699}" destId="{A51BBEEE-3813-4456-B289-F98430E9E3C4}" srcOrd="2" destOrd="0" presId="urn:microsoft.com/office/officeart/2018/2/layout/IconVerticalSolidList"/>
    <dgm:cxn modelId="{9C1BA5CF-24CC-4240-86DA-743681F77864}" type="presParOf" srcId="{52E2219C-33D8-4ADE-8BF7-1AC39410C699}" destId="{995CD59F-1650-48F1-94E1-F42E65549C34}" srcOrd="3" destOrd="0" presId="urn:microsoft.com/office/officeart/2018/2/layout/IconVerticalSolidList"/>
    <dgm:cxn modelId="{F9FD640A-CEA8-4ABA-BF77-0EEEB2F34C00}" type="presParOf" srcId="{96CF4C27-1C1F-448C-9779-3EF1759A7591}" destId="{01CDE9EA-7F64-4098-9D0F-81A6FF4FE06A}" srcOrd="1" destOrd="0" presId="urn:microsoft.com/office/officeart/2018/2/layout/IconVerticalSolidList"/>
    <dgm:cxn modelId="{0FC3BCE8-3516-41E8-B654-4D47BBFC4CC7}" type="presParOf" srcId="{96CF4C27-1C1F-448C-9779-3EF1759A7591}" destId="{EB8767FE-74DF-4E3E-9D80-541DEACB2582}" srcOrd="2" destOrd="0" presId="urn:microsoft.com/office/officeart/2018/2/layout/IconVerticalSolidList"/>
    <dgm:cxn modelId="{C2B4CD79-7128-4316-BCEB-2E2724BAA2CB}" type="presParOf" srcId="{EB8767FE-74DF-4E3E-9D80-541DEACB2582}" destId="{232AE07D-5BAE-49EA-8705-04F3C5E4BB0D}" srcOrd="0" destOrd="0" presId="urn:microsoft.com/office/officeart/2018/2/layout/IconVerticalSolidList"/>
    <dgm:cxn modelId="{AC4F6ADF-DBD9-4042-ABF2-17AB2A81C8E2}" type="presParOf" srcId="{EB8767FE-74DF-4E3E-9D80-541DEACB2582}" destId="{DA2B9816-B813-49D1-9282-76753680DA3C}" srcOrd="1" destOrd="0" presId="urn:microsoft.com/office/officeart/2018/2/layout/IconVerticalSolidList"/>
    <dgm:cxn modelId="{DB6FA38E-BA18-470A-89DB-EE3D4DFB1CCB}" type="presParOf" srcId="{EB8767FE-74DF-4E3E-9D80-541DEACB2582}" destId="{C3ADD5CB-71DC-4616-9CA9-5300622D5DE2}" srcOrd="2" destOrd="0" presId="urn:microsoft.com/office/officeart/2018/2/layout/IconVerticalSolidList"/>
    <dgm:cxn modelId="{D30239A5-52E4-4352-A185-45251B8AA022}" type="presParOf" srcId="{EB8767FE-74DF-4E3E-9D80-541DEACB2582}" destId="{D902225A-B86B-4DA3-9FC8-6CEF4BD225AF}" srcOrd="3" destOrd="0" presId="urn:microsoft.com/office/officeart/2018/2/layout/IconVerticalSolidList"/>
    <dgm:cxn modelId="{0A0C4171-3556-45E3-B632-64E87E24D881}" type="presParOf" srcId="{96CF4C27-1C1F-448C-9779-3EF1759A7591}" destId="{01179973-08EE-4FB1-8C31-A3CF1D8224F7}" srcOrd="3" destOrd="0" presId="urn:microsoft.com/office/officeart/2018/2/layout/IconVerticalSolidList"/>
    <dgm:cxn modelId="{261FC0E7-42BB-43B7-825F-98F2365EDE98}" type="presParOf" srcId="{96CF4C27-1C1F-448C-9779-3EF1759A7591}" destId="{BF3891DC-B3C1-4851-A4EB-B2513098244C}" srcOrd="4" destOrd="0" presId="urn:microsoft.com/office/officeart/2018/2/layout/IconVerticalSolidList"/>
    <dgm:cxn modelId="{DCB02F15-B58F-41BD-92B4-B1B96CFA69F1}" type="presParOf" srcId="{BF3891DC-B3C1-4851-A4EB-B2513098244C}" destId="{F85ECC8C-B7EF-4D9E-AD1B-D5820784704E}" srcOrd="0" destOrd="0" presId="urn:microsoft.com/office/officeart/2018/2/layout/IconVerticalSolidList"/>
    <dgm:cxn modelId="{70271AE5-9700-4790-AEC0-6D95BDBA8D65}" type="presParOf" srcId="{BF3891DC-B3C1-4851-A4EB-B2513098244C}" destId="{569BA6D5-E1B6-405B-963F-268F6F1845C9}" srcOrd="1" destOrd="0" presId="urn:microsoft.com/office/officeart/2018/2/layout/IconVerticalSolidList"/>
    <dgm:cxn modelId="{ED58CFCF-B0ED-450A-9566-E2FD82866278}" type="presParOf" srcId="{BF3891DC-B3C1-4851-A4EB-B2513098244C}" destId="{29DBBDD8-09B9-42DC-B0CF-D78725B8BEA0}" srcOrd="2" destOrd="0" presId="urn:microsoft.com/office/officeart/2018/2/layout/IconVerticalSolidList"/>
    <dgm:cxn modelId="{5DD86B33-0373-4083-8D6B-CD1E1C6B4F62}" type="presParOf" srcId="{BF3891DC-B3C1-4851-A4EB-B2513098244C}" destId="{B18FDF38-390E-4C7D-85C8-E6465323A812}" srcOrd="3" destOrd="0" presId="urn:microsoft.com/office/officeart/2018/2/layout/IconVerticalSolidList"/>
    <dgm:cxn modelId="{EA7B4D1F-64FF-446A-8C33-26E5687B0FCC}" type="presParOf" srcId="{96CF4C27-1C1F-448C-9779-3EF1759A7591}" destId="{73DAC9DD-B8A9-445D-8D7F-E893CE3C276F}" srcOrd="5" destOrd="0" presId="urn:microsoft.com/office/officeart/2018/2/layout/IconVerticalSolidList"/>
    <dgm:cxn modelId="{B2BB28DE-AC4A-46B3-BF4A-2A10C55305A4}" type="presParOf" srcId="{96CF4C27-1C1F-448C-9779-3EF1759A7591}" destId="{F467510E-1493-4649-AC89-9D451833671A}" srcOrd="6" destOrd="0" presId="urn:microsoft.com/office/officeart/2018/2/layout/IconVerticalSolidList"/>
    <dgm:cxn modelId="{810F5ECB-539C-4331-8CEB-AE0E5E3426A2}" type="presParOf" srcId="{F467510E-1493-4649-AC89-9D451833671A}" destId="{5CF38186-D324-49CC-B379-AFECF85A172B}" srcOrd="0" destOrd="0" presId="urn:microsoft.com/office/officeart/2018/2/layout/IconVerticalSolidList"/>
    <dgm:cxn modelId="{ABC4F257-FA92-45E5-9CE9-F87786629C07}" type="presParOf" srcId="{F467510E-1493-4649-AC89-9D451833671A}" destId="{4625AA64-ACB3-41B6-8AD8-78A1EB92BBF6}" srcOrd="1" destOrd="0" presId="urn:microsoft.com/office/officeart/2018/2/layout/IconVerticalSolidList"/>
    <dgm:cxn modelId="{8F2FD452-6C80-4F86-A163-8E6ADF0C9201}" type="presParOf" srcId="{F467510E-1493-4649-AC89-9D451833671A}" destId="{E743E2B6-678B-42CC-90DC-34A2487B917D}" srcOrd="2" destOrd="0" presId="urn:microsoft.com/office/officeart/2018/2/layout/IconVerticalSolidList"/>
    <dgm:cxn modelId="{01886DBB-12D1-40E0-958B-04E00D350F39}" type="presParOf" srcId="{F467510E-1493-4649-AC89-9D451833671A}" destId="{467A9275-E1D1-484B-B9FC-4E07C11B7E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56BC84-AD4C-4C63-9BFD-FD8EC2B9CA2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67DA31-841B-467D-85E8-814CFE964C98}">
      <dgm:prSet/>
      <dgm:spPr/>
      <dgm:t>
        <a:bodyPr/>
        <a:lstStyle/>
        <a:p>
          <a:pPr>
            <a:defRPr b="1"/>
          </a:pPr>
          <a:r>
            <a:rPr lang="en-US" u="sng"/>
            <a:t>Fun</a:t>
          </a:r>
          <a:r>
            <a:rPr lang="en-US"/>
            <a:t>: </a:t>
          </a:r>
        </a:p>
      </dgm:t>
    </dgm:pt>
    <dgm:pt modelId="{C6891EC7-A356-4A97-BF2C-AF9E133F792D}" type="parTrans" cxnId="{31F2055C-70E3-42A6-88C3-BB16CC53E557}">
      <dgm:prSet/>
      <dgm:spPr/>
      <dgm:t>
        <a:bodyPr/>
        <a:lstStyle/>
        <a:p>
          <a:endParaRPr lang="en-US"/>
        </a:p>
      </dgm:t>
    </dgm:pt>
    <dgm:pt modelId="{BC2680F5-9BA5-45D2-A43B-67DC4776073E}" type="sibTrans" cxnId="{31F2055C-70E3-42A6-88C3-BB16CC53E557}">
      <dgm:prSet/>
      <dgm:spPr/>
      <dgm:t>
        <a:bodyPr/>
        <a:lstStyle/>
        <a:p>
          <a:endParaRPr lang="en-US"/>
        </a:p>
      </dgm:t>
    </dgm:pt>
    <dgm:pt modelId="{AE40CF1E-E2AD-4D36-AB07-0ECFC6CD76CC}">
      <dgm:prSet/>
      <dgm:spPr/>
      <dgm:t>
        <a:bodyPr/>
        <a:lstStyle/>
        <a:p>
          <a:r>
            <a:rPr lang="en-US" i="0" dirty="0"/>
            <a:t>something different from the usual programming; this time using C#!</a:t>
          </a:r>
          <a:endParaRPr lang="en-US" dirty="0"/>
        </a:p>
      </dgm:t>
    </dgm:pt>
    <dgm:pt modelId="{D21804A6-2221-4AF5-AB55-21873BA5D756}" type="parTrans" cxnId="{600A61E8-5E3C-4B9A-9ABB-4A291A75D2D5}">
      <dgm:prSet/>
      <dgm:spPr/>
      <dgm:t>
        <a:bodyPr/>
        <a:lstStyle/>
        <a:p>
          <a:endParaRPr lang="en-US"/>
        </a:p>
      </dgm:t>
    </dgm:pt>
    <dgm:pt modelId="{FCAC97BF-EDEC-4D48-9B7C-C19F07CA84F5}" type="sibTrans" cxnId="{600A61E8-5E3C-4B9A-9ABB-4A291A75D2D5}">
      <dgm:prSet/>
      <dgm:spPr/>
      <dgm:t>
        <a:bodyPr/>
        <a:lstStyle/>
        <a:p>
          <a:endParaRPr lang="en-US"/>
        </a:p>
      </dgm:t>
    </dgm:pt>
    <dgm:pt modelId="{31B5A339-E3E4-487C-B531-FB81A9314B3A}">
      <dgm:prSet/>
      <dgm:spPr/>
      <dgm:t>
        <a:bodyPr/>
        <a:lstStyle/>
        <a:p>
          <a:pPr>
            <a:defRPr b="1"/>
          </a:pPr>
          <a:r>
            <a:rPr lang="en-US" u="sng" dirty="0"/>
            <a:t>Interdisciplinary</a:t>
          </a:r>
          <a:r>
            <a:rPr lang="en-US" dirty="0"/>
            <a:t>: will be a challenge beyond only code</a:t>
          </a:r>
        </a:p>
      </dgm:t>
    </dgm:pt>
    <dgm:pt modelId="{1888C87D-DCAF-4D84-B4CF-FEEEABFC07DE}" type="parTrans" cxnId="{00EE40DB-7B5F-4770-B512-79979A4E6C6E}">
      <dgm:prSet/>
      <dgm:spPr/>
      <dgm:t>
        <a:bodyPr/>
        <a:lstStyle/>
        <a:p>
          <a:endParaRPr lang="en-US"/>
        </a:p>
      </dgm:t>
    </dgm:pt>
    <dgm:pt modelId="{AB84B7CB-2CDF-432F-8FD3-E758C749E8D2}" type="sibTrans" cxnId="{00EE40DB-7B5F-4770-B512-79979A4E6C6E}">
      <dgm:prSet/>
      <dgm:spPr/>
      <dgm:t>
        <a:bodyPr/>
        <a:lstStyle/>
        <a:p>
          <a:endParaRPr lang="en-US"/>
        </a:p>
      </dgm:t>
    </dgm:pt>
    <dgm:pt modelId="{456326E9-6D5D-4600-848F-435C7E1B1268}">
      <dgm:prSet/>
      <dgm:spPr/>
      <dgm:t>
        <a:bodyPr/>
        <a:lstStyle/>
        <a:p>
          <a:r>
            <a:rPr lang="en-US" i="0" dirty="0"/>
            <a:t>Computer Science </a:t>
          </a:r>
          <a:endParaRPr lang="en-US" dirty="0"/>
        </a:p>
      </dgm:t>
    </dgm:pt>
    <dgm:pt modelId="{0C9C3904-1C2B-4586-BA5E-70F92532BAB7}" type="parTrans" cxnId="{D71AC831-E838-40E5-AAD8-E7F6726D31BA}">
      <dgm:prSet/>
      <dgm:spPr/>
      <dgm:t>
        <a:bodyPr/>
        <a:lstStyle/>
        <a:p>
          <a:endParaRPr lang="en-US"/>
        </a:p>
      </dgm:t>
    </dgm:pt>
    <dgm:pt modelId="{22713C55-0335-4F4C-8235-0052D4AE2CDA}" type="sibTrans" cxnId="{D71AC831-E838-40E5-AAD8-E7F6726D31BA}">
      <dgm:prSet/>
      <dgm:spPr/>
      <dgm:t>
        <a:bodyPr/>
        <a:lstStyle/>
        <a:p>
          <a:endParaRPr lang="en-US"/>
        </a:p>
      </dgm:t>
    </dgm:pt>
    <dgm:pt modelId="{7EE5B1DD-5E10-4099-9A28-8AF632AF1CD1}">
      <dgm:prSet/>
      <dgm:spPr/>
      <dgm:t>
        <a:bodyPr/>
        <a:lstStyle/>
        <a:p>
          <a:r>
            <a:rPr lang="en-US" i="0"/>
            <a:t>Graphic Design</a:t>
          </a:r>
          <a:endParaRPr lang="en-US"/>
        </a:p>
      </dgm:t>
    </dgm:pt>
    <dgm:pt modelId="{E31F218A-6CFF-4160-9BFF-8F27699BC1FD}" type="parTrans" cxnId="{F53EE57C-D439-4109-AFC8-25B44FEC21E5}">
      <dgm:prSet/>
      <dgm:spPr/>
      <dgm:t>
        <a:bodyPr/>
        <a:lstStyle/>
        <a:p>
          <a:endParaRPr lang="en-US"/>
        </a:p>
      </dgm:t>
    </dgm:pt>
    <dgm:pt modelId="{73D7254E-489D-4E98-905B-B32F7AED3A3A}" type="sibTrans" cxnId="{F53EE57C-D439-4109-AFC8-25B44FEC21E5}">
      <dgm:prSet/>
      <dgm:spPr/>
      <dgm:t>
        <a:bodyPr/>
        <a:lstStyle/>
        <a:p>
          <a:endParaRPr lang="en-US"/>
        </a:p>
      </dgm:t>
    </dgm:pt>
    <dgm:pt modelId="{0ED2D429-9418-4C99-B12C-037F0E586145}">
      <dgm:prSet/>
      <dgm:spPr/>
      <dgm:t>
        <a:bodyPr/>
        <a:lstStyle/>
        <a:p>
          <a:r>
            <a:rPr lang="en-US" i="0"/>
            <a:t>Music</a:t>
          </a:r>
          <a:endParaRPr lang="en-US"/>
        </a:p>
      </dgm:t>
    </dgm:pt>
    <dgm:pt modelId="{E473297D-47AE-4512-AB3C-781433E86045}" type="parTrans" cxnId="{AB574D2A-61A0-4A68-B915-AE99346C00B5}">
      <dgm:prSet/>
      <dgm:spPr/>
      <dgm:t>
        <a:bodyPr/>
        <a:lstStyle/>
        <a:p>
          <a:endParaRPr lang="en-US"/>
        </a:p>
      </dgm:t>
    </dgm:pt>
    <dgm:pt modelId="{9C341DCA-4388-4ECC-9314-060A46FD7D1A}" type="sibTrans" cxnId="{AB574D2A-61A0-4A68-B915-AE99346C00B5}">
      <dgm:prSet/>
      <dgm:spPr/>
      <dgm:t>
        <a:bodyPr/>
        <a:lstStyle/>
        <a:p>
          <a:endParaRPr lang="en-US"/>
        </a:p>
      </dgm:t>
    </dgm:pt>
    <dgm:pt modelId="{C4B92F6D-E365-4955-9ACE-660B91A140ED}">
      <dgm:prSet/>
      <dgm:spPr/>
      <dgm:t>
        <a:bodyPr/>
        <a:lstStyle/>
        <a:p>
          <a:pPr>
            <a:defRPr b="1"/>
          </a:pPr>
          <a:r>
            <a:rPr lang="en-US" u="sng"/>
            <a:t>Scalable</a:t>
          </a:r>
          <a:r>
            <a:rPr lang="en-US"/>
            <a:t>: lots of aspects can be expanded</a:t>
          </a:r>
        </a:p>
      </dgm:t>
    </dgm:pt>
    <dgm:pt modelId="{ACA1764D-3231-433B-9358-0295A9B0B943}" type="parTrans" cxnId="{66119270-CD70-4841-950A-CCA6E7A38DDD}">
      <dgm:prSet/>
      <dgm:spPr/>
      <dgm:t>
        <a:bodyPr/>
        <a:lstStyle/>
        <a:p>
          <a:endParaRPr lang="en-US"/>
        </a:p>
      </dgm:t>
    </dgm:pt>
    <dgm:pt modelId="{82962FE3-EDB8-49EE-8173-49B13EE946E4}" type="sibTrans" cxnId="{66119270-CD70-4841-950A-CCA6E7A38DDD}">
      <dgm:prSet/>
      <dgm:spPr/>
      <dgm:t>
        <a:bodyPr/>
        <a:lstStyle/>
        <a:p>
          <a:endParaRPr lang="en-US"/>
        </a:p>
      </dgm:t>
    </dgm:pt>
    <dgm:pt modelId="{4CDACEB9-5070-422B-B065-E9204DBB15A8}">
      <dgm:prSet/>
      <dgm:spPr/>
      <dgm:t>
        <a:bodyPr/>
        <a:lstStyle/>
        <a:p>
          <a:r>
            <a:rPr lang="en-US" i="0" dirty="0"/>
            <a:t>Graphics/textures can always be improved</a:t>
          </a:r>
          <a:endParaRPr lang="en-US" dirty="0"/>
        </a:p>
      </dgm:t>
    </dgm:pt>
    <dgm:pt modelId="{B65963EE-1DCA-4D26-84EB-F23701434F06}" type="parTrans" cxnId="{3BE0D086-1E7F-4728-A097-A72E65E4D2BF}">
      <dgm:prSet/>
      <dgm:spPr/>
      <dgm:t>
        <a:bodyPr/>
        <a:lstStyle/>
        <a:p>
          <a:endParaRPr lang="en-US"/>
        </a:p>
      </dgm:t>
    </dgm:pt>
    <dgm:pt modelId="{41C45345-182E-41F7-A19A-BE9517B47928}" type="sibTrans" cxnId="{3BE0D086-1E7F-4728-A097-A72E65E4D2BF}">
      <dgm:prSet/>
      <dgm:spPr/>
      <dgm:t>
        <a:bodyPr/>
        <a:lstStyle/>
        <a:p>
          <a:endParaRPr lang="en-US"/>
        </a:p>
      </dgm:t>
    </dgm:pt>
    <dgm:pt modelId="{FCB4E0D0-2873-4D6E-9C8E-19E84ACEE43F}">
      <dgm:prSet/>
      <dgm:spPr/>
      <dgm:t>
        <a:bodyPr/>
        <a:lstStyle/>
        <a:p>
          <a:r>
            <a:rPr lang="en-US" i="0" dirty="0"/>
            <a:t>More levels and content can be added</a:t>
          </a:r>
        </a:p>
        <a:p>
          <a:r>
            <a:rPr lang="en-US" i="0" dirty="0"/>
            <a:t>New features could be added</a:t>
          </a:r>
          <a:endParaRPr lang="en-US" dirty="0"/>
        </a:p>
      </dgm:t>
    </dgm:pt>
    <dgm:pt modelId="{2C95FE87-FEE3-49F3-94EA-F6688B273423}" type="parTrans" cxnId="{EAA9121F-E129-4A52-A8BC-1A27BBAAD869}">
      <dgm:prSet/>
      <dgm:spPr/>
      <dgm:t>
        <a:bodyPr/>
        <a:lstStyle/>
        <a:p>
          <a:endParaRPr lang="en-US"/>
        </a:p>
      </dgm:t>
    </dgm:pt>
    <dgm:pt modelId="{F435EFDA-44C9-4845-B3EA-9EA82481526B}" type="sibTrans" cxnId="{EAA9121F-E129-4A52-A8BC-1A27BBAAD869}">
      <dgm:prSet/>
      <dgm:spPr/>
      <dgm:t>
        <a:bodyPr/>
        <a:lstStyle/>
        <a:p>
          <a:endParaRPr lang="en-US"/>
        </a:p>
      </dgm:t>
    </dgm:pt>
    <dgm:pt modelId="{BB2786A2-9AA2-4740-8E02-C6B91FCBA09C}" type="pres">
      <dgm:prSet presAssocID="{D056BC84-AD4C-4C63-9BFD-FD8EC2B9CA2E}" presName="root" presStyleCnt="0">
        <dgm:presLayoutVars>
          <dgm:dir/>
          <dgm:resizeHandles val="exact"/>
        </dgm:presLayoutVars>
      </dgm:prSet>
      <dgm:spPr/>
    </dgm:pt>
    <dgm:pt modelId="{662FA8FB-2D11-4124-A7EF-FDE10DBFF08B}" type="pres">
      <dgm:prSet presAssocID="{1367DA31-841B-467D-85E8-814CFE964C98}" presName="compNode" presStyleCnt="0"/>
      <dgm:spPr/>
    </dgm:pt>
    <dgm:pt modelId="{B4A3772E-C753-409C-BF78-8E4F112E915D}" type="pres">
      <dgm:prSet presAssocID="{1367DA31-841B-467D-85E8-814CFE964C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AF7BC326-99C1-4D81-B6A6-A6335162F39F}" type="pres">
      <dgm:prSet presAssocID="{1367DA31-841B-467D-85E8-814CFE964C98}" presName="iconSpace" presStyleCnt="0"/>
      <dgm:spPr/>
    </dgm:pt>
    <dgm:pt modelId="{DE2A23F1-DD9A-47E4-9076-97C580AA500F}" type="pres">
      <dgm:prSet presAssocID="{1367DA31-841B-467D-85E8-814CFE964C98}" presName="parTx" presStyleLbl="revTx" presStyleIdx="0" presStyleCnt="6">
        <dgm:presLayoutVars>
          <dgm:chMax val="0"/>
          <dgm:chPref val="0"/>
        </dgm:presLayoutVars>
      </dgm:prSet>
      <dgm:spPr/>
    </dgm:pt>
    <dgm:pt modelId="{A1D328B7-B61C-49DE-99FD-542914FCDF74}" type="pres">
      <dgm:prSet presAssocID="{1367DA31-841B-467D-85E8-814CFE964C98}" presName="txSpace" presStyleCnt="0"/>
      <dgm:spPr/>
    </dgm:pt>
    <dgm:pt modelId="{0C59CFFD-FAF6-44C6-9304-B1C894C90DEB}" type="pres">
      <dgm:prSet presAssocID="{1367DA31-841B-467D-85E8-814CFE964C98}" presName="desTx" presStyleLbl="revTx" presStyleIdx="1" presStyleCnt="6">
        <dgm:presLayoutVars/>
      </dgm:prSet>
      <dgm:spPr/>
    </dgm:pt>
    <dgm:pt modelId="{F9291658-4A9F-461F-9BBF-5C50C225E955}" type="pres">
      <dgm:prSet presAssocID="{BC2680F5-9BA5-45D2-A43B-67DC4776073E}" presName="sibTrans" presStyleCnt="0"/>
      <dgm:spPr/>
    </dgm:pt>
    <dgm:pt modelId="{A2B52C14-58BE-4441-8913-0868D70D3D09}" type="pres">
      <dgm:prSet presAssocID="{31B5A339-E3E4-487C-B531-FB81A9314B3A}" presName="compNode" presStyleCnt="0"/>
      <dgm:spPr/>
    </dgm:pt>
    <dgm:pt modelId="{A898EA74-9BCB-4F0F-B102-AF24FFD7D312}" type="pres">
      <dgm:prSet presAssocID="{31B5A339-E3E4-487C-B531-FB81A9314B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22C2ED0-5EB4-4D5B-B49F-8D561DE220B1}" type="pres">
      <dgm:prSet presAssocID="{31B5A339-E3E4-487C-B531-FB81A9314B3A}" presName="iconSpace" presStyleCnt="0"/>
      <dgm:spPr/>
    </dgm:pt>
    <dgm:pt modelId="{7AF14838-56AC-41FF-8DEE-36AC18E08C88}" type="pres">
      <dgm:prSet presAssocID="{31B5A339-E3E4-487C-B531-FB81A9314B3A}" presName="parTx" presStyleLbl="revTx" presStyleIdx="2" presStyleCnt="6">
        <dgm:presLayoutVars>
          <dgm:chMax val="0"/>
          <dgm:chPref val="0"/>
        </dgm:presLayoutVars>
      </dgm:prSet>
      <dgm:spPr/>
    </dgm:pt>
    <dgm:pt modelId="{FD923C49-59C3-45C8-8A28-FA6BE9853C8E}" type="pres">
      <dgm:prSet presAssocID="{31B5A339-E3E4-487C-B531-FB81A9314B3A}" presName="txSpace" presStyleCnt="0"/>
      <dgm:spPr/>
    </dgm:pt>
    <dgm:pt modelId="{D6D4BFE6-498F-4703-9374-051FE5129F90}" type="pres">
      <dgm:prSet presAssocID="{31B5A339-E3E4-487C-B531-FB81A9314B3A}" presName="desTx" presStyleLbl="revTx" presStyleIdx="3" presStyleCnt="6">
        <dgm:presLayoutVars/>
      </dgm:prSet>
      <dgm:spPr/>
    </dgm:pt>
    <dgm:pt modelId="{69B7AE49-A71E-4A94-A733-714343491E8A}" type="pres">
      <dgm:prSet presAssocID="{AB84B7CB-2CDF-432F-8FD3-E758C749E8D2}" presName="sibTrans" presStyleCnt="0"/>
      <dgm:spPr/>
    </dgm:pt>
    <dgm:pt modelId="{5477B10E-D916-429B-87E0-35A74A3F7579}" type="pres">
      <dgm:prSet presAssocID="{C4B92F6D-E365-4955-9ACE-660B91A140ED}" presName="compNode" presStyleCnt="0"/>
      <dgm:spPr/>
    </dgm:pt>
    <dgm:pt modelId="{D4151624-4E5A-48B6-9DFB-ABED56E1BB55}" type="pres">
      <dgm:prSet presAssocID="{C4B92F6D-E365-4955-9ACE-660B91A140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56A9EA2-9148-46D6-B025-F92F4904A79C}" type="pres">
      <dgm:prSet presAssocID="{C4B92F6D-E365-4955-9ACE-660B91A140ED}" presName="iconSpace" presStyleCnt="0"/>
      <dgm:spPr/>
    </dgm:pt>
    <dgm:pt modelId="{B646E834-4DFA-4411-95B5-353FCE2ED075}" type="pres">
      <dgm:prSet presAssocID="{C4B92F6D-E365-4955-9ACE-660B91A140ED}" presName="parTx" presStyleLbl="revTx" presStyleIdx="4" presStyleCnt="6">
        <dgm:presLayoutVars>
          <dgm:chMax val="0"/>
          <dgm:chPref val="0"/>
        </dgm:presLayoutVars>
      </dgm:prSet>
      <dgm:spPr/>
    </dgm:pt>
    <dgm:pt modelId="{7536A8CA-DDDF-43A4-9803-18335CE79699}" type="pres">
      <dgm:prSet presAssocID="{C4B92F6D-E365-4955-9ACE-660B91A140ED}" presName="txSpace" presStyleCnt="0"/>
      <dgm:spPr/>
    </dgm:pt>
    <dgm:pt modelId="{067801C4-5095-4DB9-BEC9-8A80A0D951D5}" type="pres">
      <dgm:prSet presAssocID="{C4B92F6D-E365-4955-9ACE-660B91A140ED}" presName="desTx" presStyleLbl="revTx" presStyleIdx="5" presStyleCnt="6">
        <dgm:presLayoutVars/>
      </dgm:prSet>
      <dgm:spPr/>
    </dgm:pt>
  </dgm:ptLst>
  <dgm:cxnLst>
    <dgm:cxn modelId="{6A88F90B-6576-4EDE-BBAC-8D486F5A8142}" type="presOf" srcId="{AE40CF1E-E2AD-4D36-AB07-0ECFC6CD76CC}" destId="{0C59CFFD-FAF6-44C6-9304-B1C894C90DEB}" srcOrd="0" destOrd="0" presId="urn:microsoft.com/office/officeart/2018/5/layout/CenteredIconLabelDescriptionList"/>
    <dgm:cxn modelId="{EAA9121F-E129-4A52-A8BC-1A27BBAAD869}" srcId="{C4B92F6D-E365-4955-9ACE-660B91A140ED}" destId="{FCB4E0D0-2873-4D6E-9C8E-19E84ACEE43F}" srcOrd="1" destOrd="0" parTransId="{2C95FE87-FEE3-49F3-94EA-F6688B273423}" sibTransId="{F435EFDA-44C9-4845-B3EA-9EA82481526B}"/>
    <dgm:cxn modelId="{AB574D2A-61A0-4A68-B915-AE99346C00B5}" srcId="{31B5A339-E3E4-487C-B531-FB81A9314B3A}" destId="{0ED2D429-9418-4C99-B12C-037F0E586145}" srcOrd="2" destOrd="0" parTransId="{E473297D-47AE-4512-AB3C-781433E86045}" sibTransId="{9C341DCA-4388-4ECC-9314-060A46FD7D1A}"/>
    <dgm:cxn modelId="{D71AC831-E838-40E5-AAD8-E7F6726D31BA}" srcId="{31B5A339-E3E4-487C-B531-FB81A9314B3A}" destId="{456326E9-6D5D-4600-848F-435C7E1B1268}" srcOrd="0" destOrd="0" parTransId="{0C9C3904-1C2B-4586-BA5E-70F92532BAB7}" sibTransId="{22713C55-0335-4F4C-8235-0052D4AE2CDA}"/>
    <dgm:cxn modelId="{31F2055C-70E3-42A6-88C3-BB16CC53E557}" srcId="{D056BC84-AD4C-4C63-9BFD-FD8EC2B9CA2E}" destId="{1367DA31-841B-467D-85E8-814CFE964C98}" srcOrd="0" destOrd="0" parTransId="{C6891EC7-A356-4A97-BF2C-AF9E133F792D}" sibTransId="{BC2680F5-9BA5-45D2-A43B-67DC4776073E}"/>
    <dgm:cxn modelId="{4370386B-60CA-4356-B0A0-985D370FDDB8}" type="presOf" srcId="{D056BC84-AD4C-4C63-9BFD-FD8EC2B9CA2E}" destId="{BB2786A2-9AA2-4740-8E02-C6B91FCBA09C}" srcOrd="0" destOrd="0" presId="urn:microsoft.com/office/officeart/2018/5/layout/CenteredIconLabelDescriptionList"/>
    <dgm:cxn modelId="{66119270-CD70-4841-950A-CCA6E7A38DDD}" srcId="{D056BC84-AD4C-4C63-9BFD-FD8EC2B9CA2E}" destId="{C4B92F6D-E365-4955-9ACE-660B91A140ED}" srcOrd="2" destOrd="0" parTransId="{ACA1764D-3231-433B-9358-0295A9B0B943}" sibTransId="{82962FE3-EDB8-49EE-8173-49B13EE946E4}"/>
    <dgm:cxn modelId="{F53EE57C-D439-4109-AFC8-25B44FEC21E5}" srcId="{31B5A339-E3E4-487C-B531-FB81A9314B3A}" destId="{7EE5B1DD-5E10-4099-9A28-8AF632AF1CD1}" srcOrd="1" destOrd="0" parTransId="{E31F218A-6CFF-4160-9BFF-8F27699BC1FD}" sibTransId="{73D7254E-489D-4E98-905B-B32F7AED3A3A}"/>
    <dgm:cxn modelId="{3BE0D086-1E7F-4728-A097-A72E65E4D2BF}" srcId="{C4B92F6D-E365-4955-9ACE-660B91A140ED}" destId="{4CDACEB9-5070-422B-B065-E9204DBB15A8}" srcOrd="0" destOrd="0" parTransId="{B65963EE-1DCA-4D26-84EB-F23701434F06}" sibTransId="{41C45345-182E-41F7-A19A-BE9517B47928}"/>
    <dgm:cxn modelId="{4DEC6E94-7CE4-44F5-97DC-D12AB7DE14E6}" type="presOf" srcId="{FCB4E0D0-2873-4D6E-9C8E-19E84ACEE43F}" destId="{067801C4-5095-4DB9-BEC9-8A80A0D951D5}" srcOrd="0" destOrd="1" presId="urn:microsoft.com/office/officeart/2018/5/layout/CenteredIconLabelDescriptionList"/>
    <dgm:cxn modelId="{F2D96C96-BF32-4F8B-8651-053F40DDFDBA}" type="presOf" srcId="{4CDACEB9-5070-422B-B065-E9204DBB15A8}" destId="{067801C4-5095-4DB9-BEC9-8A80A0D951D5}" srcOrd="0" destOrd="0" presId="urn:microsoft.com/office/officeart/2018/5/layout/CenteredIconLabelDescriptionList"/>
    <dgm:cxn modelId="{C660FD96-B20D-4F49-8E51-DB642BF726F8}" type="presOf" srcId="{456326E9-6D5D-4600-848F-435C7E1B1268}" destId="{D6D4BFE6-498F-4703-9374-051FE5129F90}" srcOrd="0" destOrd="0" presId="urn:microsoft.com/office/officeart/2018/5/layout/CenteredIconLabelDescriptionList"/>
    <dgm:cxn modelId="{FAC3309F-5759-472D-AC81-83C5D7DC6442}" type="presOf" srcId="{31B5A339-E3E4-487C-B531-FB81A9314B3A}" destId="{7AF14838-56AC-41FF-8DEE-36AC18E08C88}" srcOrd="0" destOrd="0" presId="urn:microsoft.com/office/officeart/2018/5/layout/CenteredIconLabelDescriptionList"/>
    <dgm:cxn modelId="{A51319A8-3E37-4CB9-9F0D-3670149618D8}" type="presOf" srcId="{7EE5B1DD-5E10-4099-9A28-8AF632AF1CD1}" destId="{D6D4BFE6-498F-4703-9374-051FE5129F90}" srcOrd="0" destOrd="1" presId="urn:microsoft.com/office/officeart/2018/5/layout/CenteredIconLabelDescriptionList"/>
    <dgm:cxn modelId="{3F46F8AC-EDF3-4E4B-8D83-496C3E4753C9}" type="presOf" srcId="{0ED2D429-9418-4C99-B12C-037F0E586145}" destId="{D6D4BFE6-498F-4703-9374-051FE5129F90}" srcOrd="0" destOrd="2" presId="urn:microsoft.com/office/officeart/2018/5/layout/CenteredIconLabelDescriptionList"/>
    <dgm:cxn modelId="{1AF092D1-450D-4D53-BFA6-BE29D2F5C8D0}" type="presOf" srcId="{C4B92F6D-E365-4955-9ACE-660B91A140ED}" destId="{B646E834-4DFA-4411-95B5-353FCE2ED075}" srcOrd="0" destOrd="0" presId="urn:microsoft.com/office/officeart/2018/5/layout/CenteredIconLabelDescriptionList"/>
    <dgm:cxn modelId="{45D446D6-1E0C-4C07-95AC-D3790DAAAF0B}" type="presOf" srcId="{1367DA31-841B-467D-85E8-814CFE964C98}" destId="{DE2A23F1-DD9A-47E4-9076-97C580AA500F}" srcOrd="0" destOrd="0" presId="urn:microsoft.com/office/officeart/2018/5/layout/CenteredIconLabelDescriptionList"/>
    <dgm:cxn modelId="{00EE40DB-7B5F-4770-B512-79979A4E6C6E}" srcId="{D056BC84-AD4C-4C63-9BFD-FD8EC2B9CA2E}" destId="{31B5A339-E3E4-487C-B531-FB81A9314B3A}" srcOrd="1" destOrd="0" parTransId="{1888C87D-DCAF-4D84-B4CF-FEEEABFC07DE}" sibTransId="{AB84B7CB-2CDF-432F-8FD3-E758C749E8D2}"/>
    <dgm:cxn modelId="{600A61E8-5E3C-4B9A-9ABB-4A291A75D2D5}" srcId="{1367DA31-841B-467D-85E8-814CFE964C98}" destId="{AE40CF1E-E2AD-4D36-AB07-0ECFC6CD76CC}" srcOrd="0" destOrd="0" parTransId="{D21804A6-2221-4AF5-AB55-21873BA5D756}" sibTransId="{FCAC97BF-EDEC-4D48-9B7C-C19F07CA84F5}"/>
    <dgm:cxn modelId="{6C7249F0-DA4A-4AC5-B4F0-7000583F5ED8}" type="presParOf" srcId="{BB2786A2-9AA2-4740-8E02-C6B91FCBA09C}" destId="{662FA8FB-2D11-4124-A7EF-FDE10DBFF08B}" srcOrd="0" destOrd="0" presId="urn:microsoft.com/office/officeart/2018/5/layout/CenteredIconLabelDescriptionList"/>
    <dgm:cxn modelId="{EABA2A11-B478-4BF4-B882-FE09F422273B}" type="presParOf" srcId="{662FA8FB-2D11-4124-A7EF-FDE10DBFF08B}" destId="{B4A3772E-C753-409C-BF78-8E4F112E915D}" srcOrd="0" destOrd="0" presId="urn:microsoft.com/office/officeart/2018/5/layout/CenteredIconLabelDescriptionList"/>
    <dgm:cxn modelId="{0ABA1FE7-E86F-4902-8E90-D3867103F037}" type="presParOf" srcId="{662FA8FB-2D11-4124-A7EF-FDE10DBFF08B}" destId="{AF7BC326-99C1-4D81-B6A6-A6335162F39F}" srcOrd="1" destOrd="0" presId="urn:microsoft.com/office/officeart/2018/5/layout/CenteredIconLabelDescriptionList"/>
    <dgm:cxn modelId="{7BD6E820-5313-4669-823A-8D51D03C0C2C}" type="presParOf" srcId="{662FA8FB-2D11-4124-A7EF-FDE10DBFF08B}" destId="{DE2A23F1-DD9A-47E4-9076-97C580AA500F}" srcOrd="2" destOrd="0" presId="urn:microsoft.com/office/officeart/2018/5/layout/CenteredIconLabelDescriptionList"/>
    <dgm:cxn modelId="{0D996073-6C9D-40CF-8C23-E01C650012E9}" type="presParOf" srcId="{662FA8FB-2D11-4124-A7EF-FDE10DBFF08B}" destId="{A1D328B7-B61C-49DE-99FD-542914FCDF74}" srcOrd="3" destOrd="0" presId="urn:microsoft.com/office/officeart/2018/5/layout/CenteredIconLabelDescriptionList"/>
    <dgm:cxn modelId="{94990C54-341E-4B60-AAE5-9AF269E7F0F6}" type="presParOf" srcId="{662FA8FB-2D11-4124-A7EF-FDE10DBFF08B}" destId="{0C59CFFD-FAF6-44C6-9304-B1C894C90DEB}" srcOrd="4" destOrd="0" presId="urn:microsoft.com/office/officeart/2018/5/layout/CenteredIconLabelDescriptionList"/>
    <dgm:cxn modelId="{0BCAFF52-EEC0-45A6-8DD1-7D29450F62B8}" type="presParOf" srcId="{BB2786A2-9AA2-4740-8E02-C6B91FCBA09C}" destId="{F9291658-4A9F-461F-9BBF-5C50C225E955}" srcOrd="1" destOrd="0" presId="urn:microsoft.com/office/officeart/2018/5/layout/CenteredIconLabelDescriptionList"/>
    <dgm:cxn modelId="{DDD43B1F-AEFD-4632-93FE-CDDE13664063}" type="presParOf" srcId="{BB2786A2-9AA2-4740-8E02-C6B91FCBA09C}" destId="{A2B52C14-58BE-4441-8913-0868D70D3D09}" srcOrd="2" destOrd="0" presId="urn:microsoft.com/office/officeart/2018/5/layout/CenteredIconLabelDescriptionList"/>
    <dgm:cxn modelId="{0BE15B21-833F-4A96-9CA8-092AFE6C1B43}" type="presParOf" srcId="{A2B52C14-58BE-4441-8913-0868D70D3D09}" destId="{A898EA74-9BCB-4F0F-B102-AF24FFD7D312}" srcOrd="0" destOrd="0" presId="urn:microsoft.com/office/officeart/2018/5/layout/CenteredIconLabelDescriptionList"/>
    <dgm:cxn modelId="{D43333FC-C0AF-4573-BFF4-121ADF309350}" type="presParOf" srcId="{A2B52C14-58BE-4441-8913-0868D70D3D09}" destId="{022C2ED0-5EB4-4D5B-B49F-8D561DE220B1}" srcOrd="1" destOrd="0" presId="urn:microsoft.com/office/officeart/2018/5/layout/CenteredIconLabelDescriptionList"/>
    <dgm:cxn modelId="{B301580C-BED7-4E49-9095-65A9D2E90979}" type="presParOf" srcId="{A2B52C14-58BE-4441-8913-0868D70D3D09}" destId="{7AF14838-56AC-41FF-8DEE-36AC18E08C88}" srcOrd="2" destOrd="0" presId="urn:microsoft.com/office/officeart/2018/5/layout/CenteredIconLabelDescriptionList"/>
    <dgm:cxn modelId="{CBF73435-12DB-4516-BFEA-6B47038E1168}" type="presParOf" srcId="{A2B52C14-58BE-4441-8913-0868D70D3D09}" destId="{FD923C49-59C3-45C8-8A28-FA6BE9853C8E}" srcOrd="3" destOrd="0" presId="urn:microsoft.com/office/officeart/2018/5/layout/CenteredIconLabelDescriptionList"/>
    <dgm:cxn modelId="{2B07F1D8-A36A-4E4F-BEFF-3E3162CBC0A8}" type="presParOf" srcId="{A2B52C14-58BE-4441-8913-0868D70D3D09}" destId="{D6D4BFE6-498F-4703-9374-051FE5129F90}" srcOrd="4" destOrd="0" presId="urn:microsoft.com/office/officeart/2018/5/layout/CenteredIconLabelDescriptionList"/>
    <dgm:cxn modelId="{81201AD9-FF56-4AB4-9DE7-0D98BE606F02}" type="presParOf" srcId="{BB2786A2-9AA2-4740-8E02-C6B91FCBA09C}" destId="{69B7AE49-A71E-4A94-A733-714343491E8A}" srcOrd="3" destOrd="0" presId="urn:microsoft.com/office/officeart/2018/5/layout/CenteredIconLabelDescriptionList"/>
    <dgm:cxn modelId="{F63B31D0-55D0-426E-AD39-0CC2640EACF8}" type="presParOf" srcId="{BB2786A2-9AA2-4740-8E02-C6B91FCBA09C}" destId="{5477B10E-D916-429B-87E0-35A74A3F7579}" srcOrd="4" destOrd="0" presId="urn:microsoft.com/office/officeart/2018/5/layout/CenteredIconLabelDescriptionList"/>
    <dgm:cxn modelId="{942B7AC0-4766-4C83-9E50-50DE33D8447E}" type="presParOf" srcId="{5477B10E-D916-429B-87E0-35A74A3F7579}" destId="{D4151624-4E5A-48B6-9DFB-ABED56E1BB55}" srcOrd="0" destOrd="0" presId="urn:microsoft.com/office/officeart/2018/5/layout/CenteredIconLabelDescriptionList"/>
    <dgm:cxn modelId="{13CD7697-6BFA-46E9-9FD0-775F5D3B8B52}" type="presParOf" srcId="{5477B10E-D916-429B-87E0-35A74A3F7579}" destId="{456A9EA2-9148-46D6-B025-F92F4904A79C}" srcOrd="1" destOrd="0" presId="urn:microsoft.com/office/officeart/2018/5/layout/CenteredIconLabelDescriptionList"/>
    <dgm:cxn modelId="{A183E46E-E13C-4ED7-B890-A4B27D030AE6}" type="presParOf" srcId="{5477B10E-D916-429B-87E0-35A74A3F7579}" destId="{B646E834-4DFA-4411-95B5-353FCE2ED075}" srcOrd="2" destOrd="0" presId="urn:microsoft.com/office/officeart/2018/5/layout/CenteredIconLabelDescriptionList"/>
    <dgm:cxn modelId="{6CECEFFD-ED26-4F4F-87E5-3DB246BC4799}" type="presParOf" srcId="{5477B10E-D916-429B-87E0-35A74A3F7579}" destId="{7536A8CA-DDDF-43A4-9803-18335CE79699}" srcOrd="3" destOrd="0" presId="urn:microsoft.com/office/officeart/2018/5/layout/CenteredIconLabelDescriptionList"/>
    <dgm:cxn modelId="{A968C62A-5285-4515-929C-B23FA5F6A651}" type="presParOf" srcId="{5477B10E-D916-429B-87E0-35A74A3F7579}" destId="{067801C4-5095-4DB9-BEC9-8A80A0D951D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CB6A2-B58C-4CF5-938F-E3C8D0F9E7C0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7C369D-4667-4D72-A7BE-E21BAAA6BB21}">
      <dgm:prSet/>
      <dgm:spPr/>
      <dgm:t>
        <a:bodyPr/>
        <a:lstStyle/>
        <a:p>
          <a:r>
            <a:rPr lang="en-US" baseline="0"/>
            <a:t>Challenge ourselves with interdisciplinary project</a:t>
          </a:r>
          <a:endParaRPr lang="en-US"/>
        </a:p>
      </dgm:t>
    </dgm:pt>
    <dgm:pt modelId="{F1866256-AD89-424B-B5C4-9A5F5346677A}" type="parTrans" cxnId="{424F4E03-1A24-451E-A93A-DB69E82700CC}">
      <dgm:prSet/>
      <dgm:spPr/>
      <dgm:t>
        <a:bodyPr/>
        <a:lstStyle/>
        <a:p>
          <a:endParaRPr lang="en-US"/>
        </a:p>
      </dgm:t>
    </dgm:pt>
    <dgm:pt modelId="{46705284-EF90-46D1-8978-A4FFB1810A6A}" type="sibTrans" cxnId="{424F4E03-1A24-451E-A93A-DB69E82700C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E7CAC6D-74EF-490D-96B8-00F9E9A9A5B8}">
      <dgm:prSet/>
      <dgm:spPr/>
      <dgm:t>
        <a:bodyPr/>
        <a:lstStyle/>
        <a:p>
          <a:r>
            <a:rPr lang="en-US" baseline="0"/>
            <a:t>Develop working 2D platformer game in Unity</a:t>
          </a:r>
          <a:endParaRPr lang="en-US"/>
        </a:p>
      </dgm:t>
    </dgm:pt>
    <dgm:pt modelId="{95090BC2-5C52-4EE3-A15F-B894997FCE73}" type="parTrans" cxnId="{14558FDA-1576-4860-A1C5-A14C8BA8FEE4}">
      <dgm:prSet/>
      <dgm:spPr/>
      <dgm:t>
        <a:bodyPr/>
        <a:lstStyle/>
        <a:p>
          <a:endParaRPr lang="en-US"/>
        </a:p>
      </dgm:t>
    </dgm:pt>
    <dgm:pt modelId="{3CD7B611-427E-4BFD-9FD8-86C1D2BB122E}" type="sibTrans" cxnId="{14558FDA-1576-4860-A1C5-A14C8BA8FEE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BD241D4-403A-44D1-9D3F-D5D0F051E65F}">
      <dgm:prSet/>
      <dgm:spPr/>
      <dgm:t>
        <a:bodyPr/>
        <a:lstStyle/>
        <a:p>
          <a:r>
            <a:rPr lang="en-US" baseline="0"/>
            <a:t>Learn a lot about game development</a:t>
          </a:r>
          <a:endParaRPr lang="en-US"/>
        </a:p>
      </dgm:t>
    </dgm:pt>
    <dgm:pt modelId="{BCC8601D-DDAF-490A-8AFF-9DB12C4ED236}" type="parTrans" cxnId="{8CDCB5A1-F688-427C-9947-DEC010E42E35}">
      <dgm:prSet/>
      <dgm:spPr/>
      <dgm:t>
        <a:bodyPr/>
        <a:lstStyle/>
        <a:p>
          <a:endParaRPr lang="en-US"/>
        </a:p>
      </dgm:t>
    </dgm:pt>
    <dgm:pt modelId="{DD655A50-A3F3-41FD-8019-D5CEE7FBCE5D}" type="sibTrans" cxnId="{8CDCB5A1-F688-427C-9947-DEC010E42E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7C5C3E-EE36-4434-9890-A99EEA7137EC}">
      <dgm:prSet/>
      <dgm:spPr/>
      <dgm:t>
        <a:bodyPr/>
        <a:lstStyle/>
        <a:p>
          <a:r>
            <a:rPr lang="en-US" baseline="0"/>
            <a:t>Have fun!</a:t>
          </a:r>
          <a:endParaRPr lang="en-US"/>
        </a:p>
      </dgm:t>
    </dgm:pt>
    <dgm:pt modelId="{2FE872F4-C66B-431C-801B-C67866A88BC6}" type="parTrans" cxnId="{7DE3FF29-7129-4606-A58C-77902A359D1D}">
      <dgm:prSet/>
      <dgm:spPr/>
      <dgm:t>
        <a:bodyPr/>
        <a:lstStyle/>
        <a:p>
          <a:endParaRPr lang="en-US"/>
        </a:p>
      </dgm:t>
    </dgm:pt>
    <dgm:pt modelId="{CF12FEEF-C695-4749-AE0F-DE5F2ECD7938}" type="sibTrans" cxnId="{7DE3FF29-7129-4606-A58C-77902A359D1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95214A7-8632-FA4E-B460-A9336209AA9B}" type="pres">
      <dgm:prSet presAssocID="{ACBCB6A2-B58C-4CF5-938F-E3C8D0F9E7C0}" presName="Name0" presStyleCnt="0">
        <dgm:presLayoutVars>
          <dgm:animLvl val="lvl"/>
          <dgm:resizeHandles val="exact"/>
        </dgm:presLayoutVars>
      </dgm:prSet>
      <dgm:spPr/>
    </dgm:pt>
    <dgm:pt modelId="{3C6B43A3-A7BF-FD48-810A-B31872F919ED}" type="pres">
      <dgm:prSet presAssocID="{CE7C369D-4667-4D72-A7BE-E21BAAA6BB21}" presName="compositeNode" presStyleCnt="0">
        <dgm:presLayoutVars>
          <dgm:bulletEnabled val="1"/>
        </dgm:presLayoutVars>
      </dgm:prSet>
      <dgm:spPr/>
    </dgm:pt>
    <dgm:pt modelId="{4DD9571F-75E0-8D42-93D5-A4F00C498BF7}" type="pres">
      <dgm:prSet presAssocID="{CE7C369D-4667-4D72-A7BE-E21BAAA6BB21}" presName="bgRect" presStyleLbl="bgAccFollowNode1" presStyleIdx="0" presStyleCnt="4"/>
      <dgm:spPr/>
    </dgm:pt>
    <dgm:pt modelId="{1084DF1E-30C5-CD49-9C71-E92F84C4A243}" type="pres">
      <dgm:prSet presAssocID="{46705284-EF90-46D1-8978-A4FFB1810A6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4164E4D-7AF0-394F-AC9C-0429754555DE}" type="pres">
      <dgm:prSet presAssocID="{CE7C369D-4667-4D72-A7BE-E21BAAA6BB21}" presName="bottomLine" presStyleLbl="alignNode1" presStyleIdx="1" presStyleCnt="8">
        <dgm:presLayoutVars/>
      </dgm:prSet>
      <dgm:spPr/>
    </dgm:pt>
    <dgm:pt modelId="{8E2D32DD-A25F-4D48-B23F-9AD78A29C2C6}" type="pres">
      <dgm:prSet presAssocID="{CE7C369D-4667-4D72-A7BE-E21BAAA6BB21}" presName="nodeText" presStyleLbl="bgAccFollowNode1" presStyleIdx="0" presStyleCnt="4">
        <dgm:presLayoutVars>
          <dgm:bulletEnabled val="1"/>
        </dgm:presLayoutVars>
      </dgm:prSet>
      <dgm:spPr/>
    </dgm:pt>
    <dgm:pt modelId="{2E56A8E3-2677-7640-A253-C59387745BF6}" type="pres">
      <dgm:prSet presAssocID="{46705284-EF90-46D1-8978-A4FFB1810A6A}" presName="sibTrans" presStyleCnt="0"/>
      <dgm:spPr/>
    </dgm:pt>
    <dgm:pt modelId="{14448150-ED3E-DD43-9ACC-7BB3A9538CE5}" type="pres">
      <dgm:prSet presAssocID="{BE7CAC6D-74EF-490D-96B8-00F9E9A9A5B8}" presName="compositeNode" presStyleCnt="0">
        <dgm:presLayoutVars>
          <dgm:bulletEnabled val="1"/>
        </dgm:presLayoutVars>
      </dgm:prSet>
      <dgm:spPr/>
    </dgm:pt>
    <dgm:pt modelId="{B8311CFD-9F0A-6447-BE3C-EC9760DACAC7}" type="pres">
      <dgm:prSet presAssocID="{BE7CAC6D-74EF-490D-96B8-00F9E9A9A5B8}" presName="bgRect" presStyleLbl="bgAccFollowNode1" presStyleIdx="1" presStyleCnt="4"/>
      <dgm:spPr/>
    </dgm:pt>
    <dgm:pt modelId="{89D144CF-9722-1844-80E2-F1CB109A2C50}" type="pres">
      <dgm:prSet presAssocID="{3CD7B611-427E-4BFD-9FD8-86C1D2BB122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7C70B56-7647-954D-BDDF-D402CF767860}" type="pres">
      <dgm:prSet presAssocID="{BE7CAC6D-74EF-490D-96B8-00F9E9A9A5B8}" presName="bottomLine" presStyleLbl="alignNode1" presStyleIdx="3" presStyleCnt="8">
        <dgm:presLayoutVars/>
      </dgm:prSet>
      <dgm:spPr/>
    </dgm:pt>
    <dgm:pt modelId="{83F9C2A6-3824-DB40-8C17-0344072B520E}" type="pres">
      <dgm:prSet presAssocID="{BE7CAC6D-74EF-490D-96B8-00F9E9A9A5B8}" presName="nodeText" presStyleLbl="bgAccFollowNode1" presStyleIdx="1" presStyleCnt="4">
        <dgm:presLayoutVars>
          <dgm:bulletEnabled val="1"/>
        </dgm:presLayoutVars>
      </dgm:prSet>
      <dgm:spPr/>
    </dgm:pt>
    <dgm:pt modelId="{C256DB40-F8FE-F849-B57B-52E535FE5192}" type="pres">
      <dgm:prSet presAssocID="{3CD7B611-427E-4BFD-9FD8-86C1D2BB122E}" presName="sibTrans" presStyleCnt="0"/>
      <dgm:spPr/>
    </dgm:pt>
    <dgm:pt modelId="{72843C37-4F23-7845-9BBF-310A809D4F6C}" type="pres">
      <dgm:prSet presAssocID="{7BD241D4-403A-44D1-9D3F-D5D0F051E65F}" presName="compositeNode" presStyleCnt="0">
        <dgm:presLayoutVars>
          <dgm:bulletEnabled val="1"/>
        </dgm:presLayoutVars>
      </dgm:prSet>
      <dgm:spPr/>
    </dgm:pt>
    <dgm:pt modelId="{35CD4380-7C18-BE4E-A3BC-B9F9617DD2E6}" type="pres">
      <dgm:prSet presAssocID="{7BD241D4-403A-44D1-9D3F-D5D0F051E65F}" presName="bgRect" presStyleLbl="bgAccFollowNode1" presStyleIdx="2" presStyleCnt="4"/>
      <dgm:spPr/>
    </dgm:pt>
    <dgm:pt modelId="{AE515AA3-3E7F-9C42-AB65-A93A89097DD3}" type="pres">
      <dgm:prSet presAssocID="{DD655A50-A3F3-41FD-8019-D5CEE7FBCE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FF113A9-DEA1-3643-B918-AB77FF216502}" type="pres">
      <dgm:prSet presAssocID="{7BD241D4-403A-44D1-9D3F-D5D0F051E65F}" presName="bottomLine" presStyleLbl="alignNode1" presStyleIdx="5" presStyleCnt="8">
        <dgm:presLayoutVars/>
      </dgm:prSet>
      <dgm:spPr/>
    </dgm:pt>
    <dgm:pt modelId="{D11BD250-4C41-684B-9DB9-3EE224A03247}" type="pres">
      <dgm:prSet presAssocID="{7BD241D4-403A-44D1-9D3F-D5D0F051E65F}" presName="nodeText" presStyleLbl="bgAccFollowNode1" presStyleIdx="2" presStyleCnt="4">
        <dgm:presLayoutVars>
          <dgm:bulletEnabled val="1"/>
        </dgm:presLayoutVars>
      </dgm:prSet>
      <dgm:spPr/>
    </dgm:pt>
    <dgm:pt modelId="{6C194D0B-130A-B44C-B94B-4E5D2B0EB6C8}" type="pres">
      <dgm:prSet presAssocID="{DD655A50-A3F3-41FD-8019-D5CEE7FBCE5D}" presName="sibTrans" presStyleCnt="0"/>
      <dgm:spPr/>
    </dgm:pt>
    <dgm:pt modelId="{5CB8F86E-49C4-0641-A016-94933DADC548}" type="pres">
      <dgm:prSet presAssocID="{4E7C5C3E-EE36-4434-9890-A99EEA7137EC}" presName="compositeNode" presStyleCnt="0">
        <dgm:presLayoutVars>
          <dgm:bulletEnabled val="1"/>
        </dgm:presLayoutVars>
      </dgm:prSet>
      <dgm:spPr/>
    </dgm:pt>
    <dgm:pt modelId="{67B4EBD1-62F0-CC42-8C0C-01BEADECCF56}" type="pres">
      <dgm:prSet presAssocID="{4E7C5C3E-EE36-4434-9890-A99EEA7137EC}" presName="bgRect" presStyleLbl="bgAccFollowNode1" presStyleIdx="3" presStyleCnt="4"/>
      <dgm:spPr/>
    </dgm:pt>
    <dgm:pt modelId="{80622A3C-0A20-4448-B2D0-6F55EECF3703}" type="pres">
      <dgm:prSet presAssocID="{CF12FEEF-C695-4749-AE0F-DE5F2ECD793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8023039-F763-3F4F-85A7-16E56A4EFA1D}" type="pres">
      <dgm:prSet presAssocID="{4E7C5C3E-EE36-4434-9890-A99EEA7137EC}" presName="bottomLine" presStyleLbl="alignNode1" presStyleIdx="7" presStyleCnt="8">
        <dgm:presLayoutVars/>
      </dgm:prSet>
      <dgm:spPr/>
    </dgm:pt>
    <dgm:pt modelId="{853B7E60-AD7F-D14E-8C32-5F308D4EBA33}" type="pres">
      <dgm:prSet presAssocID="{4E7C5C3E-EE36-4434-9890-A99EEA7137E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24F4E03-1A24-451E-A93A-DB69E82700CC}" srcId="{ACBCB6A2-B58C-4CF5-938F-E3C8D0F9E7C0}" destId="{CE7C369D-4667-4D72-A7BE-E21BAAA6BB21}" srcOrd="0" destOrd="0" parTransId="{F1866256-AD89-424B-B5C4-9A5F5346677A}" sibTransId="{46705284-EF90-46D1-8978-A4FFB1810A6A}"/>
    <dgm:cxn modelId="{1A3D8207-1AB5-AA4F-A18D-6B9FDA935FB9}" type="presOf" srcId="{ACBCB6A2-B58C-4CF5-938F-E3C8D0F9E7C0}" destId="{995214A7-8632-FA4E-B460-A9336209AA9B}" srcOrd="0" destOrd="0" presId="urn:microsoft.com/office/officeart/2016/7/layout/BasicLinearProcessNumbered"/>
    <dgm:cxn modelId="{1669221F-7A00-D84C-9EC5-FE9203B4BA47}" type="presOf" srcId="{4E7C5C3E-EE36-4434-9890-A99EEA7137EC}" destId="{67B4EBD1-62F0-CC42-8C0C-01BEADECCF56}" srcOrd="0" destOrd="0" presId="urn:microsoft.com/office/officeart/2016/7/layout/BasicLinearProcessNumbered"/>
    <dgm:cxn modelId="{7DE3FF29-7129-4606-A58C-77902A359D1D}" srcId="{ACBCB6A2-B58C-4CF5-938F-E3C8D0F9E7C0}" destId="{4E7C5C3E-EE36-4434-9890-A99EEA7137EC}" srcOrd="3" destOrd="0" parTransId="{2FE872F4-C66B-431C-801B-C67866A88BC6}" sibTransId="{CF12FEEF-C695-4749-AE0F-DE5F2ECD7938}"/>
    <dgm:cxn modelId="{88272D41-5CC3-1B4A-BBE9-53FB268CD46B}" type="presOf" srcId="{CE7C369D-4667-4D72-A7BE-E21BAAA6BB21}" destId="{8E2D32DD-A25F-4D48-B23F-9AD78A29C2C6}" srcOrd="1" destOrd="0" presId="urn:microsoft.com/office/officeart/2016/7/layout/BasicLinearProcessNumbered"/>
    <dgm:cxn modelId="{44A7DA61-E027-524F-ADC6-7894EF386799}" type="presOf" srcId="{46705284-EF90-46D1-8978-A4FFB1810A6A}" destId="{1084DF1E-30C5-CD49-9C71-E92F84C4A243}" srcOrd="0" destOrd="0" presId="urn:microsoft.com/office/officeart/2016/7/layout/BasicLinearProcessNumbered"/>
    <dgm:cxn modelId="{A7EE8073-D556-084A-B247-29EC21963EAE}" type="presOf" srcId="{7BD241D4-403A-44D1-9D3F-D5D0F051E65F}" destId="{35CD4380-7C18-BE4E-A3BC-B9F9617DD2E6}" srcOrd="0" destOrd="0" presId="urn:microsoft.com/office/officeart/2016/7/layout/BasicLinearProcessNumbered"/>
    <dgm:cxn modelId="{DDA67F91-04E5-F146-9BD1-4B8619402903}" type="presOf" srcId="{CF12FEEF-C695-4749-AE0F-DE5F2ECD7938}" destId="{80622A3C-0A20-4448-B2D0-6F55EECF3703}" srcOrd="0" destOrd="0" presId="urn:microsoft.com/office/officeart/2016/7/layout/BasicLinearProcessNumbered"/>
    <dgm:cxn modelId="{8CDCB5A1-F688-427C-9947-DEC010E42E35}" srcId="{ACBCB6A2-B58C-4CF5-938F-E3C8D0F9E7C0}" destId="{7BD241D4-403A-44D1-9D3F-D5D0F051E65F}" srcOrd="2" destOrd="0" parTransId="{BCC8601D-DDAF-490A-8AFF-9DB12C4ED236}" sibTransId="{DD655A50-A3F3-41FD-8019-D5CEE7FBCE5D}"/>
    <dgm:cxn modelId="{1B3575AA-A145-B449-8EF6-AF875B2FDBCF}" type="presOf" srcId="{DD655A50-A3F3-41FD-8019-D5CEE7FBCE5D}" destId="{AE515AA3-3E7F-9C42-AB65-A93A89097DD3}" srcOrd="0" destOrd="0" presId="urn:microsoft.com/office/officeart/2016/7/layout/BasicLinearProcessNumbered"/>
    <dgm:cxn modelId="{D98EA5AD-A97E-B74A-A3D3-54B916527215}" type="presOf" srcId="{3CD7B611-427E-4BFD-9FD8-86C1D2BB122E}" destId="{89D144CF-9722-1844-80E2-F1CB109A2C50}" srcOrd="0" destOrd="0" presId="urn:microsoft.com/office/officeart/2016/7/layout/BasicLinearProcessNumbered"/>
    <dgm:cxn modelId="{D56865CC-1202-0947-A95F-CD56BE51C05F}" type="presOf" srcId="{CE7C369D-4667-4D72-A7BE-E21BAAA6BB21}" destId="{4DD9571F-75E0-8D42-93D5-A4F00C498BF7}" srcOrd="0" destOrd="0" presId="urn:microsoft.com/office/officeart/2016/7/layout/BasicLinearProcessNumbered"/>
    <dgm:cxn modelId="{14558FDA-1576-4860-A1C5-A14C8BA8FEE4}" srcId="{ACBCB6A2-B58C-4CF5-938F-E3C8D0F9E7C0}" destId="{BE7CAC6D-74EF-490D-96B8-00F9E9A9A5B8}" srcOrd="1" destOrd="0" parTransId="{95090BC2-5C52-4EE3-A15F-B894997FCE73}" sibTransId="{3CD7B611-427E-4BFD-9FD8-86C1D2BB122E}"/>
    <dgm:cxn modelId="{1D3952E0-EAC5-0142-A085-5340C52D0AB0}" type="presOf" srcId="{BE7CAC6D-74EF-490D-96B8-00F9E9A9A5B8}" destId="{B8311CFD-9F0A-6447-BE3C-EC9760DACAC7}" srcOrd="0" destOrd="0" presId="urn:microsoft.com/office/officeart/2016/7/layout/BasicLinearProcessNumbered"/>
    <dgm:cxn modelId="{C005E9E0-F1DB-2E44-95F9-F3318CAA4D2F}" type="presOf" srcId="{4E7C5C3E-EE36-4434-9890-A99EEA7137EC}" destId="{853B7E60-AD7F-D14E-8C32-5F308D4EBA33}" srcOrd="1" destOrd="0" presId="urn:microsoft.com/office/officeart/2016/7/layout/BasicLinearProcessNumbered"/>
    <dgm:cxn modelId="{B03C4AEA-0D2F-C342-8DD7-1FDF05A5D6AF}" type="presOf" srcId="{BE7CAC6D-74EF-490D-96B8-00F9E9A9A5B8}" destId="{83F9C2A6-3824-DB40-8C17-0344072B520E}" srcOrd="1" destOrd="0" presId="urn:microsoft.com/office/officeart/2016/7/layout/BasicLinearProcessNumbered"/>
    <dgm:cxn modelId="{52A26BEE-B0D0-0F4E-B051-50C1636A764E}" type="presOf" srcId="{7BD241D4-403A-44D1-9D3F-D5D0F051E65F}" destId="{D11BD250-4C41-684B-9DB9-3EE224A03247}" srcOrd="1" destOrd="0" presId="urn:microsoft.com/office/officeart/2016/7/layout/BasicLinearProcessNumbered"/>
    <dgm:cxn modelId="{7D1076B4-2924-4E46-A660-6F983BC450E2}" type="presParOf" srcId="{995214A7-8632-FA4E-B460-A9336209AA9B}" destId="{3C6B43A3-A7BF-FD48-810A-B31872F919ED}" srcOrd="0" destOrd="0" presId="urn:microsoft.com/office/officeart/2016/7/layout/BasicLinearProcessNumbered"/>
    <dgm:cxn modelId="{86746E2B-A276-CD4A-9D77-1A83B2F9A02E}" type="presParOf" srcId="{3C6B43A3-A7BF-FD48-810A-B31872F919ED}" destId="{4DD9571F-75E0-8D42-93D5-A4F00C498BF7}" srcOrd="0" destOrd="0" presId="urn:microsoft.com/office/officeart/2016/7/layout/BasicLinearProcessNumbered"/>
    <dgm:cxn modelId="{F7AB9614-6DC6-E546-8079-432C39483A7E}" type="presParOf" srcId="{3C6B43A3-A7BF-FD48-810A-B31872F919ED}" destId="{1084DF1E-30C5-CD49-9C71-E92F84C4A243}" srcOrd="1" destOrd="0" presId="urn:microsoft.com/office/officeart/2016/7/layout/BasicLinearProcessNumbered"/>
    <dgm:cxn modelId="{7305BF3D-E861-6545-B15A-D22DE9CACF30}" type="presParOf" srcId="{3C6B43A3-A7BF-FD48-810A-B31872F919ED}" destId="{34164E4D-7AF0-394F-AC9C-0429754555DE}" srcOrd="2" destOrd="0" presId="urn:microsoft.com/office/officeart/2016/7/layout/BasicLinearProcessNumbered"/>
    <dgm:cxn modelId="{7711FDA1-A163-014D-86AB-E485DBBF3788}" type="presParOf" srcId="{3C6B43A3-A7BF-FD48-810A-B31872F919ED}" destId="{8E2D32DD-A25F-4D48-B23F-9AD78A29C2C6}" srcOrd="3" destOrd="0" presId="urn:microsoft.com/office/officeart/2016/7/layout/BasicLinearProcessNumbered"/>
    <dgm:cxn modelId="{0C435042-849B-EF4F-8EBC-100E1D791C10}" type="presParOf" srcId="{995214A7-8632-FA4E-B460-A9336209AA9B}" destId="{2E56A8E3-2677-7640-A253-C59387745BF6}" srcOrd="1" destOrd="0" presId="urn:microsoft.com/office/officeart/2016/7/layout/BasicLinearProcessNumbered"/>
    <dgm:cxn modelId="{DC60FFED-33A8-8943-B1F9-CB1720644EFA}" type="presParOf" srcId="{995214A7-8632-FA4E-B460-A9336209AA9B}" destId="{14448150-ED3E-DD43-9ACC-7BB3A9538CE5}" srcOrd="2" destOrd="0" presId="urn:microsoft.com/office/officeart/2016/7/layout/BasicLinearProcessNumbered"/>
    <dgm:cxn modelId="{6D49D38C-F04A-E147-823B-51AA4254ADB8}" type="presParOf" srcId="{14448150-ED3E-DD43-9ACC-7BB3A9538CE5}" destId="{B8311CFD-9F0A-6447-BE3C-EC9760DACAC7}" srcOrd="0" destOrd="0" presId="urn:microsoft.com/office/officeart/2016/7/layout/BasicLinearProcessNumbered"/>
    <dgm:cxn modelId="{79A8B9C9-7A7C-8149-B2C8-223498E03E4A}" type="presParOf" srcId="{14448150-ED3E-DD43-9ACC-7BB3A9538CE5}" destId="{89D144CF-9722-1844-80E2-F1CB109A2C50}" srcOrd="1" destOrd="0" presId="urn:microsoft.com/office/officeart/2016/7/layout/BasicLinearProcessNumbered"/>
    <dgm:cxn modelId="{1492D28C-5651-8246-93D3-29904484C764}" type="presParOf" srcId="{14448150-ED3E-DD43-9ACC-7BB3A9538CE5}" destId="{97C70B56-7647-954D-BDDF-D402CF767860}" srcOrd="2" destOrd="0" presId="urn:microsoft.com/office/officeart/2016/7/layout/BasicLinearProcessNumbered"/>
    <dgm:cxn modelId="{B81DC5E0-59B0-934B-888A-8EA75F7B8C47}" type="presParOf" srcId="{14448150-ED3E-DD43-9ACC-7BB3A9538CE5}" destId="{83F9C2A6-3824-DB40-8C17-0344072B520E}" srcOrd="3" destOrd="0" presId="urn:microsoft.com/office/officeart/2016/7/layout/BasicLinearProcessNumbered"/>
    <dgm:cxn modelId="{93D111A7-34C7-3540-A5DE-958271820E80}" type="presParOf" srcId="{995214A7-8632-FA4E-B460-A9336209AA9B}" destId="{C256DB40-F8FE-F849-B57B-52E535FE5192}" srcOrd="3" destOrd="0" presId="urn:microsoft.com/office/officeart/2016/7/layout/BasicLinearProcessNumbered"/>
    <dgm:cxn modelId="{04ED0A05-4F24-114A-920B-B3A306ECA4FA}" type="presParOf" srcId="{995214A7-8632-FA4E-B460-A9336209AA9B}" destId="{72843C37-4F23-7845-9BBF-310A809D4F6C}" srcOrd="4" destOrd="0" presId="urn:microsoft.com/office/officeart/2016/7/layout/BasicLinearProcessNumbered"/>
    <dgm:cxn modelId="{5D6CB0E3-104E-9846-B0F6-28F987966979}" type="presParOf" srcId="{72843C37-4F23-7845-9BBF-310A809D4F6C}" destId="{35CD4380-7C18-BE4E-A3BC-B9F9617DD2E6}" srcOrd="0" destOrd="0" presId="urn:microsoft.com/office/officeart/2016/7/layout/BasicLinearProcessNumbered"/>
    <dgm:cxn modelId="{5F1A8C77-A982-2A4B-BB60-4C4A90B55572}" type="presParOf" srcId="{72843C37-4F23-7845-9BBF-310A809D4F6C}" destId="{AE515AA3-3E7F-9C42-AB65-A93A89097DD3}" srcOrd="1" destOrd="0" presId="urn:microsoft.com/office/officeart/2016/7/layout/BasicLinearProcessNumbered"/>
    <dgm:cxn modelId="{04B1B7E8-2934-DC46-B071-D36E2E954CAA}" type="presParOf" srcId="{72843C37-4F23-7845-9BBF-310A809D4F6C}" destId="{BFF113A9-DEA1-3643-B918-AB77FF216502}" srcOrd="2" destOrd="0" presId="urn:microsoft.com/office/officeart/2016/7/layout/BasicLinearProcessNumbered"/>
    <dgm:cxn modelId="{5642CB65-5D8A-0943-B598-B75199D50221}" type="presParOf" srcId="{72843C37-4F23-7845-9BBF-310A809D4F6C}" destId="{D11BD250-4C41-684B-9DB9-3EE224A03247}" srcOrd="3" destOrd="0" presId="urn:microsoft.com/office/officeart/2016/7/layout/BasicLinearProcessNumbered"/>
    <dgm:cxn modelId="{6C4C17DC-5184-7645-863C-11EE26D8BDEA}" type="presParOf" srcId="{995214A7-8632-FA4E-B460-A9336209AA9B}" destId="{6C194D0B-130A-B44C-B94B-4E5D2B0EB6C8}" srcOrd="5" destOrd="0" presId="urn:microsoft.com/office/officeart/2016/7/layout/BasicLinearProcessNumbered"/>
    <dgm:cxn modelId="{DEA62439-8D76-C443-A2CF-E76AA8735DE9}" type="presParOf" srcId="{995214A7-8632-FA4E-B460-A9336209AA9B}" destId="{5CB8F86E-49C4-0641-A016-94933DADC548}" srcOrd="6" destOrd="0" presId="urn:microsoft.com/office/officeart/2016/7/layout/BasicLinearProcessNumbered"/>
    <dgm:cxn modelId="{00BFB101-9087-3E49-87FD-8F1B8CC70550}" type="presParOf" srcId="{5CB8F86E-49C4-0641-A016-94933DADC548}" destId="{67B4EBD1-62F0-CC42-8C0C-01BEADECCF56}" srcOrd="0" destOrd="0" presId="urn:microsoft.com/office/officeart/2016/7/layout/BasicLinearProcessNumbered"/>
    <dgm:cxn modelId="{D44939CF-2067-324F-BDDE-AB28D8568042}" type="presParOf" srcId="{5CB8F86E-49C4-0641-A016-94933DADC548}" destId="{80622A3C-0A20-4448-B2D0-6F55EECF3703}" srcOrd="1" destOrd="0" presId="urn:microsoft.com/office/officeart/2016/7/layout/BasicLinearProcessNumbered"/>
    <dgm:cxn modelId="{42E6CEC4-DC4F-C648-8CDD-4948BD25B4FD}" type="presParOf" srcId="{5CB8F86E-49C4-0641-A016-94933DADC548}" destId="{C8023039-F763-3F4F-85A7-16E56A4EFA1D}" srcOrd="2" destOrd="0" presId="urn:microsoft.com/office/officeart/2016/7/layout/BasicLinearProcessNumbered"/>
    <dgm:cxn modelId="{09A1FAAC-5CC4-6C4E-86A6-5C4EA89AEA2B}" type="presParOf" srcId="{5CB8F86E-49C4-0641-A016-94933DADC548}" destId="{853B7E60-AD7F-D14E-8C32-5F308D4EBA3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2AFCB-3489-4979-A3D2-46F066AFC6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1D36A2-3133-42EF-B3BC-2D2C60EE78AE}">
      <dgm:prSet/>
      <dgm:spPr/>
      <dgm:t>
        <a:bodyPr/>
        <a:lstStyle/>
        <a:p>
          <a:r>
            <a:rPr lang="en-US" baseline="0"/>
            <a:t>Proper collision physics of Cheek with objects</a:t>
          </a:r>
          <a:endParaRPr lang="en-US"/>
        </a:p>
      </dgm:t>
    </dgm:pt>
    <dgm:pt modelId="{433C53B5-D433-4FE0-8D81-F0CD5A1C6E86}" type="parTrans" cxnId="{8CC8496F-E50B-4DFC-9735-98A6A856D58E}">
      <dgm:prSet/>
      <dgm:spPr/>
      <dgm:t>
        <a:bodyPr/>
        <a:lstStyle/>
        <a:p>
          <a:endParaRPr lang="en-US"/>
        </a:p>
      </dgm:t>
    </dgm:pt>
    <dgm:pt modelId="{AC676FD8-FDB2-47D7-A88A-D07CE9F55301}" type="sibTrans" cxnId="{8CC8496F-E50B-4DFC-9735-98A6A856D58E}">
      <dgm:prSet/>
      <dgm:spPr/>
      <dgm:t>
        <a:bodyPr/>
        <a:lstStyle/>
        <a:p>
          <a:endParaRPr lang="en-US"/>
        </a:p>
      </dgm:t>
    </dgm:pt>
    <dgm:pt modelId="{65A6DE38-9F5A-463B-A81D-190F1C830421}">
      <dgm:prSet/>
      <dgm:spPr/>
      <dgm:t>
        <a:bodyPr/>
        <a:lstStyle/>
        <a:p>
          <a:r>
            <a:rPr lang="en-US" baseline="0"/>
            <a:t>Importing and animating hand-drawn artwork</a:t>
          </a:r>
          <a:endParaRPr lang="en-US"/>
        </a:p>
      </dgm:t>
    </dgm:pt>
    <dgm:pt modelId="{0FDD870F-5C45-42B5-8DF4-48C28E7ACA7D}" type="parTrans" cxnId="{6793B6B4-CFF6-487D-8437-2DDE0793C558}">
      <dgm:prSet/>
      <dgm:spPr/>
      <dgm:t>
        <a:bodyPr/>
        <a:lstStyle/>
        <a:p>
          <a:endParaRPr lang="en-US"/>
        </a:p>
      </dgm:t>
    </dgm:pt>
    <dgm:pt modelId="{D5B7042C-BA05-4593-A3EA-490E92F43132}" type="sibTrans" cxnId="{6793B6B4-CFF6-487D-8437-2DDE0793C558}">
      <dgm:prSet/>
      <dgm:spPr/>
      <dgm:t>
        <a:bodyPr/>
        <a:lstStyle/>
        <a:p>
          <a:endParaRPr lang="en-US"/>
        </a:p>
      </dgm:t>
    </dgm:pt>
    <dgm:pt modelId="{A5BE8EF5-B075-4342-81A9-04081208270D}">
      <dgm:prSet/>
      <dgm:spPr/>
      <dgm:t>
        <a:bodyPr/>
        <a:lstStyle/>
        <a:p>
          <a:r>
            <a:rPr lang="en-US" baseline="0"/>
            <a:t>Getting components of Cheek to work synchronously</a:t>
          </a:r>
          <a:endParaRPr lang="en-US"/>
        </a:p>
      </dgm:t>
    </dgm:pt>
    <dgm:pt modelId="{9D25E7EE-4588-4F75-84A3-D6EF775F8F0C}" type="parTrans" cxnId="{5533DB13-1806-4762-A7D6-F76F0BB2A5AC}">
      <dgm:prSet/>
      <dgm:spPr/>
      <dgm:t>
        <a:bodyPr/>
        <a:lstStyle/>
        <a:p>
          <a:endParaRPr lang="en-US"/>
        </a:p>
      </dgm:t>
    </dgm:pt>
    <dgm:pt modelId="{B42505C6-621A-472F-A807-A8207964AF5D}" type="sibTrans" cxnId="{5533DB13-1806-4762-A7D6-F76F0BB2A5AC}">
      <dgm:prSet/>
      <dgm:spPr/>
      <dgm:t>
        <a:bodyPr/>
        <a:lstStyle/>
        <a:p>
          <a:endParaRPr lang="en-US"/>
        </a:p>
      </dgm:t>
    </dgm:pt>
    <dgm:pt modelId="{9C2EDC1E-6796-4DC2-9D21-244F7B659DBB}">
      <dgm:prSet/>
      <dgm:spPr/>
      <dgm:t>
        <a:bodyPr/>
        <a:lstStyle/>
        <a:p>
          <a:r>
            <a:rPr lang="en-US" baseline="0"/>
            <a:t>Rope/Grapple mechanics and animation of tongue</a:t>
          </a:r>
          <a:endParaRPr lang="en-US"/>
        </a:p>
      </dgm:t>
    </dgm:pt>
    <dgm:pt modelId="{41A4D6A3-4E35-4242-A66C-5F4E84776391}" type="parTrans" cxnId="{6D8E3B1A-63D6-4820-B6E7-445BBB42AB71}">
      <dgm:prSet/>
      <dgm:spPr/>
      <dgm:t>
        <a:bodyPr/>
        <a:lstStyle/>
        <a:p>
          <a:endParaRPr lang="en-US"/>
        </a:p>
      </dgm:t>
    </dgm:pt>
    <dgm:pt modelId="{177C6A11-3688-49A1-8B59-1D1165D0AFD6}" type="sibTrans" cxnId="{6D8E3B1A-63D6-4820-B6E7-445BBB42AB71}">
      <dgm:prSet/>
      <dgm:spPr/>
      <dgm:t>
        <a:bodyPr/>
        <a:lstStyle/>
        <a:p>
          <a:endParaRPr lang="en-US"/>
        </a:p>
      </dgm:t>
    </dgm:pt>
    <dgm:pt modelId="{4EEC3888-C46C-41C2-9A36-F5074EA119B0}">
      <dgm:prSet/>
      <dgm:spPr/>
      <dgm:t>
        <a:bodyPr/>
        <a:lstStyle/>
        <a:p>
          <a:r>
            <a:rPr lang="en-US" baseline="0"/>
            <a:t>Scripting scrolling background for main menu</a:t>
          </a:r>
          <a:endParaRPr lang="en-US"/>
        </a:p>
      </dgm:t>
    </dgm:pt>
    <dgm:pt modelId="{AE790F5B-0140-4270-8367-93C8D99ABD8D}" type="parTrans" cxnId="{42564DBC-E09D-4251-A9C4-FDB9A6E25C4E}">
      <dgm:prSet/>
      <dgm:spPr/>
      <dgm:t>
        <a:bodyPr/>
        <a:lstStyle/>
        <a:p>
          <a:endParaRPr lang="en-US"/>
        </a:p>
      </dgm:t>
    </dgm:pt>
    <dgm:pt modelId="{38A360FD-5B6B-4B02-8048-E68549E1C052}" type="sibTrans" cxnId="{42564DBC-E09D-4251-A9C4-FDB9A6E25C4E}">
      <dgm:prSet/>
      <dgm:spPr/>
      <dgm:t>
        <a:bodyPr/>
        <a:lstStyle/>
        <a:p>
          <a:endParaRPr lang="en-US"/>
        </a:p>
      </dgm:t>
    </dgm:pt>
    <dgm:pt modelId="{9CE7FF28-AE13-BA4F-8BE4-7125647C61C4}" type="pres">
      <dgm:prSet presAssocID="{EC32AFCB-3489-4979-A3D2-46F066AFC62E}" presName="linear" presStyleCnt="0">
        <dgm:presLayoutVars>
          <dgm:animLvl val="lvl"/>
          <dgm:resizeHandles val="exact"/>
        </dgm:presLayoutVars>
      </dgm:prSet>
      <dgm:spPr/>
    </dgm:pt>
    <dgm:pt modelId="{E3B28FE1-7ACB-CD4A-AD73-758632B23A17}" type="pres">
      <dgm:prSet presAssocID="{751D36A2-3133-42EF-B3BC-2D2C60EE78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DC19512-7F70-F64D-A7F3-2E31D2B96EE0}" type="pres">
      <dgm:prSet presAssocID="{AC676FD8-FDB2-47D7-A88A-D07CE9F55301}" presName="spacer" presStyleCnt="0"/>
      <dgm:spPr/>
    </dgm:pt>
    <dgm:pt modelId="{E3DB738D-130D-E643-B540-A36434673AA1}" type="pres">
      <dgm:prSet presAssocID="{65A6DE38-9F5A-463B-A81D-190F1C8304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573CC1-573A-BB4C-A2A6-976E0CA93FBD}" type="pres">
      <dgm:prSet presAssocID="{D5B7042C-BA05-4593-A3EA-490E92F43132}" presName="spacer" presStyleCnt="0"/>
      <dgm:spPr/>
    </dgm:pt>
    <dgm:pt modelId="{234EE027-4C7C-014D-9F02-14A51A138F71}" type="pres">
      <dgm:prSet presAssocID="{A5BE8EF5-B075-4342-81A9-0408120827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A8852B-80F4-3B47-B0DC-D9A61E2CFC3D}" type="pres">
      <dgm:prSet presAssocID="{B42505C6-621A-472F-A807-A8207964AF5D}" presName="spacer" presStyleCnt="0"/>
      <dgm:spPr/>
    </dgm:pt>
    <dgm:pt modelId="{CA35806A-D532-2342-848F-EB0B1C5A672C}" type="pres">
      <dgm:prSet presAssocID="{9C2EDC1E-6796-4DC2-9D21-244F7B659D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ABFEBB-7491-FC43-BDDC-4864F7B5ECF7}" type="pres">
      <dgm:prSet presAssocID="{177C6A11-3688-49A1-8B59-1D1165D0AFD6}" presName="spacer" presStyleCnt="0"/>
      <dgm:spPr/>
    </dgm:pt>
    <dgm:pt modelId="{2DEAAA3F-1072-BA4C-B3AB-98627BDD2338}" type="pres">
      <dgm:prSet presAssocID="{4EEC3888-C46C-41C2-9A36-F5074EA119B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3F71C10-4841-3140-9918-D6E75EFD3163}" type="presOf" srcId="{4EEC3888-C46C-41C2-9A36-F5074EA119B0}" destId="{2DEAAA3F-1072-BA4C-B3AB-98627BDD2338}" srcOrd="0" destOrd="0" presId="urn:microsoft.com/office/officeart/2005/8/layout/vList2"/>
    <dgm:cxn modelId="{5533DB13-1806-4762-A7D6-F76F0BB2A5AC}" srcId="{EC32AFCB-3489-4979-A3D2-46F066AFC62E}" destId="{A5BE8EF5-B075-4342-81A9-04081208270D}" srcOrd="2" destOrd="0" parTransId="{9D25E7EE-4588-4F75-84A3-D6EF775F8F0C}" sibTransId="{B42505C6-621A-472F-A807-A8207964AF5D}"/>
    <dgm:cxn modelId="{6D8E3B1A-63D6-4820-B6E7-445BBB42AB71}" srcId="{EC32AFCB-3489-4979-A3D2-46F066AFC62E}" destId="{9C2EDC1E-6796-4DC2-9D21-244F7B659DBB}" srcOrd="3" destOrd="0" parTransId="{41A4D6A3-4E35-4242-A66C-5F4E84776391}" sibTransId="{177C6A11-3688-49A1-8B59-1D1165D0AFD6}"/>
    <dgm:cxn modelId="{D94EFA21-5BEA-EC4B-BCBA-55B7880642D8}" type="presOf" srcId="{EC32AFCB-3489-4979-A3D2-46F066AFC62E}" destId="{9CE7FF28-AE13-BA4F-8BE4-7125647C61C4}" srcOrd="0" destOrd="0" presId="urn:microsoft.com/office/officeart/2005/8/layout/vList2"/>
    <dgm:cxn modelId="{F8903A41-CABB-CC47-887E-4F7DA7D45DF7}" type="presOf" srcId="{A5BE8EF5-B075-4342-81A9-04081208270D}" destId="{234EE027-4C7C-014D-9F02-14A51A138F71}" srcOrd="0" destOrd="0" presId="urn:microsoft.com/office/officeart/2005/8/layout/vList2"/>
    <dgm:cxn modelId="{4A98195D-DFB1-464A-9291-A993D74E3115}" type="presOf" srcId="{65A6DE38-9F5A-463B-A81D-190F1C830421}" destId="{E3DB738D-130D-E643-B540-A36434673AA1}" srcOrd="0" destOrd="0" presId="urn:microsoft.com/office/officeart/2005/8/layout/vList2"/>
    <dgm:cxn modelId="{8CC8496F-E50B-4DFC-9735-98A6A856D58E}" srcId="{EC32AFCB-3489-4979-A3D2-46F066AFC62E}" destId="{751D36A2-3133-42EF-B3BC-2D2C60EE78AE}" srcOrd="0" destOrd="0" parTransId="{433C53B5-D433-4FE0-8D81-F0CD5A1C6E86}" sibTransId="{AC676FD8-FDB2-47D7-A88A-D07CE9F55301}"/>
    <dgm:cxn modelId="{6793B6B4-CFF6-487D-8437-2DDE0793C558}" srcId="{EC32AFCB-3489-4979-A3D2-46F066AFC62E}" destId="{65A6DE38-9F5A-463B-A81D-190F1C830421}" srcOrd="1" destOrd="0" parTransId="{0FDD870F-5C45-42B5-8DF4-48C28E7ACA7D}" sibTransId="{D5B7042C-BA05-4593-A3EA-490E92F43132}"/>
    <dgm:cxn modelId="{42564DBC-E09D-4251-A9C4-FDB9A6E25C4E}" srcId="{EC32AFCB-3489-4979-A3D2-46F066AFC62E}" destId="{4EEC3888-C46C-41C2-9A36-F5074EA119B0}" srcOrd="4" destOrd="0" parTransId="{AE790F5B-0140-4270-8367-93C8D99ABD8D}" sibTransId="{38A360FD-5B6B-4B02-8048-E68549E1C052}"/>
    <dgm:cxn modelId="{2F3542D9-EC9E-2747-B3A3-745F0D6B5C8B}" type="presOf" srcId="{751D36A2-3133-42EF-B3BC-2D2C60EE78AE}" destId="{E3B28FE1-7ACB-CD4A-AD73-758632B23A17}" srcOrd="0" destOrd="0" presId="urn:microsoft.com/office/officeart/2005/8/layout/vList2"/>
    <dgm:cxn modelId="{7F5CB9F9-A3FD-B34B-BF83-A51F7C963D86}" type="presOf" srcId="{9C2EDC1E-6796-4DC2-9D21-244F7B659DBB}" destId="{CA35806A-D532-2342-848F-EB0B1C5A672C}" srcOrd="0" destOrd="0" presId="urn:microsoft.com/office/officeart/2005/8/layout/vList2"/>
    <dgm:cxn modelId="{4F2013C1-3432-8042-BD56-26D819EB25D7}" type="presParOf" srcId="{9CE7FF28-AE13-BA4F-8BE4-7125647C61C4}" destId="{E3B28FE1-7ACB-CD4A-AD73-758632B23A17}" srcOrd="0" destOrd="0" presId="urn:microsoft.com/office/officeart/2005/8/layout/vList2"/>
    <dgm:cxn modelId="{A2EC804A-F761-1942-AABF-6E7E4FD1C875}" type="presParOf" srcId="{9CE7FF28-AE13-BA4F-8BE4-7125647C61C4}" destId="{7DC19512-7F70-F64D-A7F3-2E31D2B96EE0}" srcOrd="1" destOrd="0" presId="urn:microsoft.com/office/officeart/2005/8/layout/vList2"/>
    <dgm:cxn modelId="{6D7C3F63-5526-244B-BFBC-6BA02452BC4B}" type="presParOf" srcId="{9CE7FF28-AE13-BA4F-8BE4-7125647C61C4}" destId="{E3DB738D-130D-E643-B540-A36434673AA1}" srcOrd="2" destOrd="0" presId="urn:microsoft.com/office/officeart/2005/8/layout/vList2"/>
    <dgm:cxn modelId="{5B94EC4A-D2C7-974F-AFF8-92809498748B}" type="presParOf" srcId="{9CE7FF28-AE13-BA4F-8BE4-7125647C61C4}" destId="{14573CC1-573A-BB4C-A2A6-976E0CA93FBD}" srcOrd="3" destOrd="0" presId="urn:microsoft.com/office/officeart/2005/8/layout/vList2"/>
    <dgm:cxn modelId="{D35ECBC3-11FF-CB45-97E4-A1C1C15FE082}" type="presParOf" srcId="{9CE7FF28-AE13-BA4F-8BE4-7125647C61C4}" destId="{234EE027-4C7C-014D-9F02-14A51A138F71}" srcOrd="4" destOrd="0" presId="urn:microsoft.com/office/officeart/2005/8/layout/vList2"/>
    <dgm:cxn modelId="{BC95DED4-CC17-F449-AD32-790DCA13BAD5}" type="presParOf" srcId="{9CE7FF28-AE13-BA4F-8BE4-7125647C61C4}" destId="{6DA8852B-80F4-3B47-B0DC-D9A61E2CFC3D}" srcOrd="5" destOrd="0" presId="urn:microsoft.com/office/officeart/2005/8/layout/vList2"/>
    <dgm:cxn modelId="{64CFAED0-E132-8A45-AD70-E9E9134E8A3D}" type="presParOf" srcId="{9CE7FF28-AE13-BA4F-8BE4-7125647C61C4}" destId="{CA35806A-D532-2342-848F-EB0B1C5A672C}" srcOrd="6" destOrd="0" presId="urn:microsoft.com/office/officeart/2005/8/layout/vList2"/>
    <dgm:cxn modelId="{B1BD3B5D-A300-8F41-8A0D-C0C11425B0B4}" type="presParOf" srcId="{9CE7FF28-AE13-BA4F-8BE4-7125647C61C4}" destId="{52ABFEBB-7491-FC43-BDDC-4864F7B5ECF7}" srcOrd="7" destOrd="0" presId="urn:microsoft.com/office/officeart/2005/8/layout/vList2"/>
    <dgm:cxn modelId="{5F30FE92-2400-994E-9DF0-57A3A1D899AE}" type="presParOf" srcId="{9CE7FF28-AE13-BA4F-8BE4-7125647C61C4}" destId="{2DEAAA3F-1072-BA4C-B3AB-98627BDD23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ECA6FF-5E05-4971-AF2D-3FFF25B6BC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9A982B-DF06-4281-AD9D-0CF500FC7994}">
      <dgm:prSet/>
      <dgm:spPr/>
      <dgm:t>
        <a:bodyPr/>
        <a:lstStyle/>
        <a:p>
          <a:r>
            <a:rPr lang="en-US" baseline="0"/>
            <a:t>Add more levels</a:t>
          </a:r>
          <a:endParaRPr lang="en-US"/>
        </a:p>
      </dgm:t>
    </dgm:pt>
    <dgm:pt modelId="{42A06B3B-BE8D-4F1A-A81F-516E909D6CA2}" type="parTrans" cxnId="{FAAF10D1-DB61-4180-BB94-2BB87A3A6972}">
      <dgm:prSet/>
      <dgm:spPr/>
      <dgm:t>
        <a:bodyPr/>
        <a:lstStyle/>
        <a:p>
          <a:endParaRPr lang="en-US"/>
        </a:p>
      </dgm:t>
    </dgm:pt>
    <dgm:pt modelId="{19F87C02-41ED-4FB6-8E80-C23EA91F8FE1}" type="sibTrans" cxnId="{FAAF10D1-DB61-4180-BB94-2BB87A3A6972}">
      <dgm:prSet/>
      <dgm:spPr/>
      <dgm:t>
        <a:bodyPr/>
        <a:lstStyle/>
        <a:p>
          <a:endParaRPr lang="en-US"/>
        </a:p>
      </dgm:t>
    </dgm:pt>
    <dgm:pt modelId="{A67FC52F-B595-4865-9708-C1A6DE3E1D90}">
      <dgm:prSet/>
      <dgm:spPr/>
      <dgm:t>
        <a:bodyPr/>
        <a:lstStyle/>
        <a:p>
          <a:r>
            <a:rPr lang="en-US" baseline="0"/>
            <a:t>Music!</a:t>
          </a:r>
          <a:endParaRPr lang="en-US"/>
        </a:p>
      </dgm:t>
    </dgm:pt>
    <dgm:pt modelId="{E6CBB9BC-9830-4548-AB15-C172E86DC28A}" type="parTrans" cxnId="{8AD14DEF-A501-45E7-ACD5-3387F2E4DB0A}">
      <dgm:prSet/>
      <dgm:spPr/>
      <dgm:t>
        <a:bodyPr/>
        <a:lstStyle/>
        <a:p>
          <a:endParaRPr lang="en-US"/>
        </a:p>
      </dgm:t>
    </dgm:pt>
    <dgm:pt modelId="{53CA6E2F-116D-410C-959E-A23336E4A60D}" type="sibTrans" cxnId="{8AD14DEF-A501-45E7-ACD5-3387F2E4DB0A}">
      <dgm:prSet/>
      <dgm:spPr/>
      <dgm:t>
        <a:bodyPr/>
        <a:lstStyle/>
        <a:p>
          <a:endParaRPr lang="en-US"/>
        </a:p>
      </dgm:t>
    </dgm:pt>
    <dgm:pt modelId="{76A0D2B0-1764-40C7-8D43-31D336EDB748}">
      <dgm:prSet/>
      <dgm:spPr/>
      <dgm:t>
        <a:bodyPr/>
        <a:lstStyle/>
        <a:p>
          <a:r>
            <a:rPr lang="en-US" baseline="0" dirty="0"/>
            <a:t>Microtransactions</a:t>
          </a:r>
        </a:p>
      </dgm:t>
    </dgm:pt>
    <dgm:pt modelId="{A4528560-9DD8-4DB8-84BB-6A9016CC1B54}" type="parTrans" cxnId="{588A30AD-D193-4DF3-9B6F-02EA38896F4B}">
      <dgm:prSet/>
      <dgm:spPr/>
      <dgm:t>
        <a:bodyPr/>
        <a:lstStyle/>
        <a:p>
          <a:endParaRPr lang="en-US"/>
        </a:p>
      </dgm:t>
    </dgm:pt>
    <dgm:pt modelId="{BE48D28A-43A2-41EB-B73E-9F2DE52A061E}" type="sibTrans" cxnId="{588A30AD-D193-4DF3-9B6F-02EA38896F4B}">
      <dgm:prSet/>
      <dgm:spPr/>
      <dgm:t>
        <a:bodyPr/>
        <a:lstStyle/>
        <a:p>
          <a:endParaRPr lang="en-US"/>
        </a:p>
      </dgm:t>
    </dgm:pt>
    <dgm:pt modelId="{E600E035-BF0B-498A-88B8-8E71171F0536}" type="pres">
      <dgm:prSet presAssocID="{A9ECA6FF-5E05-4971-AF2D-3FFF25B6BC43}" presName="root" presStyleCnt="0">
        <dgm:presLayoutVars>
          <dgm:dir/>
          <dgm:resizeHandles val="exact"/>
        </dgm:presLayoutVars>
      </dgm:prSet>
      <dgm:spPr/>
    </dgm:pt>
    <dgm:pt modelId="{BF8A0320-13A4-4C42-B9E7-936F1CD60801}" type="pres">
      <dgm:prSet presAssocID="{529A982B-DF06-4281-AD9D-0CF500FC7994}" presName="compNode" presStyleCnt="0"/>
      <dgm:spPr/>
    </dgm:pt>
    <dgm:pt modelId="{FBD2B723-315B-48EC-8381-FBDBC38B1C6B}" type="pres">
      <dgm:prSet presAssocID="{529A982B-DF06-4281-AD9D-0CF500FC7994}" presName="bgRect" presStyleLbl="bgShp" presStyleIdx="0" presStyleCnt="3"/>
      <dgm:spPr/>
    </dgm:pt>
    <dgm:pt modelId="{E2C80700-5286-4D0E-8022-BDA20B868DAB}" type="pres">
      <dgm:prSet presAssocID="{529A982B-DF06-4281-AD9D-0CF500FC79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393A9F7-6137-4BDB-811E-6415AC316D23}" type="pres">
      <dgm:prSet presAssocID="{529A982B-DF06-4281-AD9D-0CF500FC7994}" presName="spaceRect" presStyleCnt="0"/>
      <dgm:spPr/>
    </dgm:pt>
    <dgm:pt modelId="{560E7025-6BF0-4C41-ACF6-F57C3D69A8D5}" type="pres">
      <dgm:prSet presAssocID="{529A982B-DF06-4281-AD9D-0CF500FC7994}" presName="parTx" presStyleLbl="revTx" presStyleIdx="0" presStyleCnt="3">
        <dgm:presLayoutVars>
          <dgm:chMax val="0"/>
          <dgm:chPref val="0"/>
        </dgm:presLayoutVars>
      </dgm:prSet>
      <dgm:spPr/>
    </dgm:pt>
    <dgm:pt modelId="{8D9C569D-081D-4181-A851-E60D460FF7CA}" type="pres">
      <dgm:prSet presAssocID="{19F87C02-41ED-4FB6-8E80-C23EA91F8FE1}" presName="sibTrans" presStyleCnt="0"/>
      <dgm:spPr/>
    </dgm:pt>
    <dgm:pt modelId="{911E53E0-175F-42A3-9EAE-54C0550B8F32}" type="pres">
      <dgm:prSet presAssocID="{A67FC52F-B595-4865-9708-C1A6DE3E1D90}" presName="compNode" presStyleCnt="0"/>
      <dgm:spPr/>
    </dgm:pt>
    <dgm:pt modelId="{3741EAC2-0DE9-41D4-BA00-912A0C25D74C}" type="pres">
      <dgm:prSet presAssocID="{A67FC52F-B595-4865-9708-C1A6DE3E1D90}" presName="bgRect" presStyleLbl="bgShp" presStyleIdx="1" presStyleCnt="3"/>
      <dgm:spPr/>
    </dgm:pt>
    <dgm:pt modelId="{6D6C0710-60D6-42DD-AF32-8191846EE5D8}" type="pres">
      <dgm:prSet presAssocID="{A67FC52F-B595-4865-9708-C1A6DE3E1D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mpet"/>
        </a:ext>
      </dgm:extLst>
    </dgm:pt>
    <dgm:pt modelId="{460130B2-B75E-4B94-B2AB-A8CE2328C890}" type="pres">
      <dgm:prSet presAssocID="{A67FC52F-B595-4865-9708-C1A6DE3E1D90}" presName="spaceRect" presStyleCnt="0"/>
      <dgm:spPr/>
    </dgm:pt>
    <dgm:pt modelId="{A1B6DC26-1488-4BF7-A091-611F3BE88B08}" type="pres">
      <dgm:prSet presAssocID="{A67FC52F-B595-4865-9708-C1A6DE3E1D90}" presName="parTx" presStyleLbl="revTx" presStyleIdx="1" presStyleCnt="3">
        <dgm:presLayoutVars>
          <dgm:chMax val="0"/>
          <dgm:chPref val="0"/>
        </dgm:presLayoutVars>
      </dgm:prSet>
      <dgm:spPr/>
    </dgm:pt>
    <dgm:pt modelId="{67CB82CB-936D-45C7-B0D1-59955657FF58}" type="pres">
      <dgm:prSet presAssocID="{53CA6E2F-116D-410C-959E-A23336E4A60D}" presName="sibTrans" presStyleCnt="0"/>
      <dgm:spPr/>
    </dgm:pt>
    <dgm:pt modelId="{0334833D-9F76-4342-B781-CCF3509EFC24}" type="pres">
      <dgm:prSet presAssocID="{76A0D2B0-1764-40C7-8D43-31D336EDB748}" presName="compNode" presStyleCnt="0"/>
      <dgm:spPr/>
    </dgm:pt>
    <dgm:pt modelId="{A60280C4-0876-482E-B59B-DD0CEF0DF3C3}" type="pres">
      <dgm:prSet presAssocID="{76A0D2B0-1764-40C7-8D43-31D336EDB748}" presName="bgRect" presStyleLbl="bgShp" presStyleIdx="2" presStyleCnt="3"/>
      <dgm:spPr/>
    </dgm:pt>
    <dgm:pt modelId="{17A644CF-87A0-4EAA-840F-30F95E808C0B}" type="pres">
      <dgm:prSet presAssocID="{76A0D2B0-1764-40C7-8D43-31D336EDB7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B6012F41-A62A-4C59-A0B9-6B03FA9EB2EB}" type="pres">
      <dgm:prSet presAssocID="{76A0D2B0-1764-40C7-8D43-31D336EDB748}" presName="spaceRect" presStyleCnt="0"/>
      <dgm:spPr/>
    </dgm:pt>
    <dgm:pt modelId="{4A57E04B-4528-4E7B-97A2-FB53331E6F74}" type="pres">
      <dgm:prSet presAssocID="{76A0D2B0-1764-40C7-8D43-31D336EDB7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B4DB2B-7B82-4B4C-A0BF-F714534C7561}" type="presOf" srcId="{76A0D2B0-1764-40C7-8D43-31D336EDB748}" destId="{4A57E04B-4528-4E7B-97A2-FB53331E6F74}" srcOrd="0" destOrd="0" presId="urn:microsoft.com/office/officeart/2018/2/layout/IconVerticalSolidList"/>
    <dgm:cxn modelId="{FF509991-C1C0-4458-99C6-AF3F2DCDAF81}" type="presOf" srcId="{A9ECA6FF-5E05-4971-AF2D-3FFF25B6BC43}" destId="{E600E035-BF0B-498A-88B8-8E71171F0536}" srcOrd="0" destOrd="0" presId="urn:microsoft.com/office/officeart/2018/2/layout/IconVerticalSolidList"/>
    <dgm:cxn modelId="{588A30AD-D193-4DF3-9B6F-02EA38896F4B}" srcId="{A9ECA6FF-5E05-4971-AF2D-3FFF25B6BC43}" destId="{76A0D2B0-1764-40C7-8D43-31D336EDB748}" srcOrd="2" destOrd="0" parTransId="{A4528560-9DD8-4DB8-84BB-6A9016CC1B54}" sibTransId="{BE48D28A-43A2-41EB-B73E-9F2DE52A061E}"/>
    <dgm:cxn modelId="{FAAF10D1-DB61-4180-BB94-2BB87A3A6972}" srcId="{A9ECA6FF-5E05-4971-AF2D-3FFF25B6BC43}" destId="{529A982B-DF06-4281-AD9D-0CF500FC7994}" srcOrd="0" destOrd="0" parTransId="{42A06B3B-BE8D-4F1A-A81F-516E909D6CA2}" sibTransId="{19F87C02-41ED-4FB6-8E80-C23EA91F8FE1}"/>
    <dgm:cxn modelId="{278117E3-208E-4FCA-B15A-4F3EB27A12EF}" type="presOf" srcId="{529A982B-DF06-4281-AD9D-0CF500FC7994}" destId="{560E7025-6BF0-4C41-ACF6-F57C3D69A8D5}" srcOrd="0" destOrd="0" presId="urn:microsoft.com/office/officeart/2018/2/layout/IconVerticalSolidList"/>
    <dgm:cxn modelId="{8AD14DEF-A501-45E7-ACD5-3387F2E4DB0A}" srcId="{A9ECA6FF-5E05-4971-AF2D-3FFF25B6BC43}" destId="{A67FC52F-B595-4865-9708-C1A6DE3E1D90}" srcOrd="1" destOrd="0" parTransId="{E6CBB9BC-9830-4548-AB15-C172E86DC28A}" sibTransId="{53CA6E2F-116D-410C-959E-A23336E4A60D}"/>
    <dgm:cxn modelId="{893CE3EF-2445-4A9E-9E8B-086F76EF25F7}" type="presOf" srcId="{A67FC52F-B595-4865-9708-C1A6DE3E1D90}" destId="{A1B6DC26-1488-4BF7-A091-611F3BE88B08}" srcOrd="0" destOrd="0" presId="urn:microsoft.com/office/officeart/2018/2/layout/IconVerticalSolidList"/>
    <dgm:cxn modelId="{18CE520C-654A-43A2-B237-26AAB59B566B}" type="presParOf" srcId="{E600E035-BF0B-498A-88B8-8E71171F0536}" destId="{BF8A0320-13A4-4C42-B9E7-936F1CD60801}" srcOrd="0" destOrd="0" presId="urn:microsoft.com/office/officeart/2018/2/layout/IconVerticalSolidList"/>
    <dgm:cxn modelId="{2E1E98DC-56B8-4FAA-958F-0DCD4DA699A1}" type="presParOf" srcId="{BF8A0320-13A4-4C42-B9E7-936F1CD60801}" destId="{FBD2B723-315B-48EC-8381-FBDBC38B1C6B}" srcOrd="0" destOrd="0" presId="urn:microsoft.com/office/officeart/2018/2/layout/IconVerticalSolidList"/>
    <dgm:cxn modelId="{B6ED6136-CDC2-4E56-B62A-68BD1F5BFE51}" type="presParOf" srcId="{BF8A0320-13A4-4C42-B9E7-936F1CD60801}" destId="{E2C80700-5286-4D0E-8022-BDA20B868DAB}" srcOrd="1" destOrd="0" presId="urn:microsoft.com/office/officeart/2018/2/layout/IconVerticalSolidList"/>
    <dgm:cxn modelId="{70FD2B51-57C6-41A9-A7D7-118100AB4BBF}" type="presParOf" srcId="{BF8A0320-13A4-4C42-B9E7-936F1CD60801}" destId="{5393A9F7-6137-4BDB-811E-6415AC316D23}" srcOrd="2" destOrd="0" presId="urn:microsoft.com/office/officeart/2018/2/layout/IconVerticalSolidList"/>
    <dgm:cxn modelId="{D2A5E6AA-A23E-4A5D-A612-11577D1524BF}" type="presParOf" srcId="{BF8A0320-13A4-4C42-B9E7-936F1CD60801}" destId="{560E7025-6BF0-4C41-ACF6-F57C3D69A8D5}" srcOrd="3" destOrd="0" presId="urn:microsoft.com/office/officeart/2018/2/layout/IconVerticalSolidList"/>
    <dgm:cxn modelId="{31E921E1-AD1F-4C75-80AC-9181E389D8AC}" type="presParOf" srcId="{E600E035-BF0B-498A-88B8-8E71171F0536}" destId="{8D9C569D-081D-4181-A851-E60D460FF7CA}" srcOrd="1" destOrd="0" presId="urn:microsoft.com/office/officeart/2018/2/layout/IconVerticalSolidList"/>
    <dgm:cxn modelId="{DE1A7FBE-94C8-49B7-B9C2-F4D32392D5F8}" type="presParOf" srcId="{E600E035-BF0B-498A-88B8-8E71171F0536}" destId="{911E53E0-175F-42A3-9EAE-54C0550B8F32}" srcOrd="2" destOrd="0" presId="urn:microsoft.com/office/officeart/2018/2/layout/IconVerticalSolidList"/>
    <dgm:cxn modelId="{8A6EE5BA-7E4B-462A-A22D-51E13F42DAEF}" type="presParOf" srcId="{911E53E0-175F-42A3-9EAE-54C0550B8F32}" destId="{3741EAC2-0DE9-41D4-BA00-912A0C25D74C}" srcOrd="0" destOrd="0" presId="urn:microsoft.com/office/officeart/2018/2/layout/IconVerticalSolidList"/>
    <dgm:cxn modelId="{0412EDA9-2AE9-48B3-A03A-EC2C6444569A}" type="presParOf" srcId="{911E53E0-175F-42A3-9EAE-54C0550B8F32}" destId="{6D6C0710-60D6-42DD-AF32-8191846EE5D8}" srcOrd="1" destOrd="0" presId="urn:microsoft.com/office/officeart/2018/2/layout/IconVerticalSolidList"/>
    <dgm:cxn modelId="{AB1AD59E-F964-44D3-8A69-F5F3A041517D}" type="presParOf" srcId="{911E53E0-175F-42A3-9EAE-54C0550B8F32}" destId="{460130B2-B75E-4B94-B2AB-A8CE2328C890}" srcOrd="2" destOrd="0" presId="urn:microsoft.com/office/officeart/2018/2/layout/IconVerticalSolidList"/>
    <dgm:cxn modelId="{7114297B-8072-4864-9406-628263512426}" type="presParOf" srcId="{911E53E0-175F-42A3-9EAE-54C0550B8F32}" destId="{A1B6DC26-1488-4BF7-A091-611F3BE88B08}" srcOrd="3" destOrd="0" presId="urn:microsoft.com/office/officeart/2018/2/layout/IconVerticalSolidList"/>
    <dgm:cxn modelId="{1838F436-F112-41C6-91EA-8839B4ED5757}" type="presParOf" srcId="{E600E035-BF0B-498A-88B8-8E71171F0536}" destId="{67CB82CB-936D-45C7-B0D1-59955657FF58}" srcOrd="3" destOrd="0" presId="urn:microsoft.com/office/officeart/2018/2/layout/IconVerticalSolidList"/>
    <dgm:cxn modelId="{7FA76B16-4005-49EB-ABB3-9B45E44F0DA5}" type="presParOf" srcId="{E600E035-BF0B-498A-88B8-8E71171F0536}" destId="{0334833D-9F76-4342-B781-CCF3509EFC24}" srcOrd="4" destOrd="0" presId="urn:microsoft.com/office/officeart/2018/2/layout/IconVerticalSolidList"/>
    <dgm:cxn modelId="{7754EB0B-D445-4FAC-975D-B41DFA3488A3}" type="presParOf" srcId="{0334833D-9F76-4342-B781-CCF3509EFC24}" destId="{A60280C4-0876-482E-B59B-DD0CEF0DF3C3}" srcOrd="0" destOrd="0" presId="urn:microsoft.com/office/officeart/2018/2/layout/IconVerticalSolidList"/>
    <dgm:cxn modelId="{46516608-3C55-416E-839B-68A1582F5CA5}" type="presParOf" srcId="{0334833D-9F76-4342-B781-CCF3509EFC24}" destId="{17A644CF-87A0-4EAA-840F-30F95E808C0B}" srcOrd="1" destOrd="0" presId="urn:microsoft.com/office/officeart/2018/2/layout/IconVerticalSolidList"/>
    <dgm:cxn modelId="{A2AA8AA7-4B78-41E8-9982-0AF9E3814C60}" type="presParOf" srcId="{0334833D-9F76-4342-B781-CCF3509EFC24}" destId="{B6012F41-A62A-4C59-A0B9-6B03FA9EB2EB}" srcOrd="2" destOrd="0" presId="urn:microsoft.com/office/officeart/2018/2/layout/IconVerticalSolidList"/>
    <dgm:cxn modelId="{0CA51D79-EF90-4582-9F82-E48C805079DF}" type="presParOf" srcId="{0334833D-9F76-4342-B781-CCF3509EFC24}" destId="{4A57E04B-4528-4E7B-97A2-FB53331E6F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1815B-ABC5-410B-83A4-C838E1CD3815}">
      <dsp:nvSpPr>
        <dsp:cNvPr id="0" name=""/>
        <dsp:cNvSpPr/>
      </dsp:nvSpPr>
      <dsp:spPr>
        <a:xfrm>
          <a:off x="0" y="2315"/>
          <a:ext cx="4879728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ECC96-2A10-4890-8C26-11646BD952D4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CD59F-1650-48F1-94E1-F42E65549C34}">
      <dsp:nvSpPr>
        <dsp:cNvPr id="0" name=""/>
        <dsp:cNvSpPr/>
      </dsp:nvSpPr>
      <dsp:spPr>
        <a:xfrm>
          <a:off x="1355170" y="2315"/>
          <a:ext cx="3524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2D side scroller game </a:t>
          </a:r>
        </a:p>
      </dsp:txBody>
      <dsp:txXfrm>
        <a:off x="1355170" y="2315"/>
        <a:ext cx="3524557" cy="1173307"/>
      </dsp:txXfrm>
    </dsp:sp>
    <dsp:sp modelId="{232AE07D-5BAE-49EA-8705-04F3C5E4BB0D}">
      <dsp:nvSpPr>
        <dsp:cNvPr id="0" name=""/>
        <dsp:cNvSpPr/>
      </dsp:nvSpPr>
      <dsp:spPr>
        <a:xfrm>
          <a:off x="0" y="1468949"/>
          <a:ext cx="4879728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B9816-B813-49D1-9282-76753680DA3C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2225A-B86B-4DA3-9FC8-6CEF4BD225AF}">
      <dsp:nvSpPr>
        <dsp:cNvPr id="0" name=""/>
        <dsp:cNvSpPr/>
      </dsp:nvSpPr>
      <dsp:spPr>
        <a:xfrm>
          <a:off x="1355170" y="1468949"/>
          <a:ext cx="3524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Game built in Unity, graphics created in Autodesk Sketchbook and Adobe Photoshop</a:t>
          </a:r>
        </a:p>
      </dsp:txBody>
      <dsp:txXfrm>
        <a:off x="1355170" y="1468949"/>
        <a:ext cx="3524557" cy="1173307"/>
      </dsp:txXfrm>
    </dsp:sp>
    <dsp:sp modelId="{F85ECC8C-B7EF-4D9E-AD1B-D5820784704E}">
      <dsp:nvSpPr>
        <dsp:cNvPr id="0" name=""/>
        <dsp:cNvSpPr/>
      </dsp:nvSpPr>
      <dsp:spPr>
        <a:xfrm>
          <a:off x="0" y="2935583"/>
          <a:ext cx="4879728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BA6D5-E1B6-405B-963F-268F6F1845C9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FDF38-390E-4C7D-85C8-E6465323A812}">
      <dsp:nvSpPr>
        <dsp:cNvPr id="0" name=""/>
        <dsp:cNvSpPr/>
      </dsp:nvSpPr>
      <dsp:spPr>
        <a:xfrm>
          <a:off x="1355170" y="2935583"/>
          <a:ext cx="3524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Character given simple tools to traverse through a map in a specific amount of time</a:t>
          </a:r>
        </a:p>
      </dsp:txBody>
      <dsp:txXfrm>
        <a:off x="1355170" y="2935583"/>
        <a:ext cx="3524557" cy="1173307"/>
      </dsp:txXfrm>
    </dsp:sp>
    <dsp:sp modelId="{5CF38186-D324-49CC-B379-AFECF85A172B}">
      <dsp:nvSpPr>
        <dsp:cNvPr id="0" name=""/>
        <dsp:cNvSpPr/>
      </dsp:nvSpPr>
      <dsp:spPr>
        <a:xfrm>
          <a:off x="0" y="4402217"/>
          <a:ext cx="4879728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5AA64-ACB3-41B6-8AD8-78A1EB92BBF6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A9275-E1D1-484B-B9FC-4E07C11B7E52}">
      <dsp:nvSpPr>
        <dsp:cNvPr id="0" name=""/>
        <dsp:cNvSpPr/>
      </dsp:nvSpPr>
      <dsp:spPr>
        <a:xfrm>
          <a:off x="1355170" y="4402217"/>
          <a:ext cx="3524557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Inspired by QWOP and Getting Over It</a:t>
          </a:r>
        </a:p>
      </dsp:txBody>
      <dsp:txXfrm>
        <a:off x="1355170" y="4402217"/>
        <a:ext cx="3524557" cy="1173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3772E-C753-409C-BF78-8E4F112E915D}">
      <dsp:nvSpPr>
        <dsp:cNvPr id="0" name=""/>
        <dsp:cNvSpPr/>
      </dsp:nvSpPr>
      <dsp:spPr>
        <a:xfrm>
          <a:off x="818887" y="1135028"/>
          <a:ext cx="880031" cy="880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A23F1-DD9A-47E4-9076-97C580AA500F}">
      <dsp:nvSpPr>
        <dsp:cNvPr id="0" name=""/>
        <dsp:cNvSpPr/>
      </dsp:nvSpPr>
      <dsp:spPr>
        <a:xfrm>
          <a:off x="1715" y="2097660"/>
          <a:ext cx="2514375" cy="37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/>
            <a:t>Fun</a:t>
          </a:r>
          <a:r>
            <a:rPr lang="en-US" sz="1400" kern="1200"/>
            <a:t>: </a:t>
          </a:r>
        </a:p>
      </dsp:txBody>
      <dsp:txXfrm>
        <a:off x="1715" y="2097660"/>
        <a:ext cx="2514375" cy="377156"/>
      </dsp:txXfrm>
    </dsp:sp>
    <dsp:sp modelId="{0C59CFFD-FAF6-44C6-9304-B1C894C90DEB}">
      <dsp:nvSpPr>
        <dsp:cNvPr id="0" name=""/>
        <dsp:cNvSpPr/>
      </dsp:nvSpPr>
      <dsp:spPr>
        <a:xfrm>
          <a:off x="1715" y="2513235"/>
          <a:ext cx="2514375" cy="5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something different from the usual programming; this time using C#!</a:t>
          </a:r>
          <a:endParaRPr lang="en-US" sz="1100" kern="1200" dirty="0"/>
        </a:p>
      </dsp:txBody>
      <dsp:txXfrm>
        <a:off x="1715" y="2513235"/>
        <a:ext cx="2514375" cy="542736"/>
      </dsp:txXfrm>
    </dsp:sp>
    <dsp:sp modelId="{A898EA74-9BCB-4F0F-B102-AF24FFD7D312}">
      <dsp:nvSpPr>
        <dsp:cNvPr id="0" name=""/>
        <dsp:cNvSpPr/>
      </dsp:nvSpPr>
      <dsp:spPr>
        <a:xfrm>
          <a:off x="3773278" y="1135028"/>
          <a:ext cx="880031" cy="880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14838-56AC-41FF-8DEE-36AC18E08C88}">
      <dsp:nvSpPr>
        <dsp:cNvPr id="0" name=""/>
        <dsp:cNvSpPr/>
      </dsp:nvSpPr>
      <dsp:spPr>
        <a:xfrm>
          <a:off x="2956106" y="2097660"/>
          <a:ext cx="2514375" cy="37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 dirty="0"/>
            <a:t>Interdisciplinary</a:t>
          </a:r>
          <a:r>
            <a:rPr lang="en-US" sz="1400" kern="1200" dirty="0"/>
            <a:t>: will be a challenge beyond only code</a:t>
          </a:r>
        </a:p>
      </dsp:txBody>
      <dsp:txXfrm>
        <a:off x="2956106" y="2097660"/>
        <a:ext cx="2514375" cy="377156"/>
      </dsp:txXfrm>
    </dsp:sp>
    <dsp:sp modelId="{D6D4BFE6-498F-4703-9374-051FE5129F90}">
      <dsp:nvSpPr>
        <dsp:cNvPr id="0" name=""/>
        <dsp:cNvSpPr/>
      </dsp:nvSpPr>
      <dsp:spPr>
        <a:xfrm>
          <a:off x="2956106" y="2513235"/>
          <a:ext cx="2514375" cy="5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Computer Science 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Graphic Design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Music</a:t>
          </a:r>
          <a:endParaRPr lang="en-US" sz="1100" kern="1200"/>
        </a:p>
      </dsp:txBody>
      <dsp:txXfrm>
        <a:off x="2956106" y="2513235"/>
        <a:ext cx="2514375" cy="542736"/>
      </dsp:txXfrm>
    </dsp:sp>
    <dsp:sp modelId="{D4151624-4E5A-48B6-9DFB-ABED56E1BB55}">
      <dsp:nvSpPr>
        <dsp:cNvPr id="0" name=""/>
        <dsp:cNvSpPr/>
      </dsp:nvSpPr>
      <dsp:spPr>
        <a:xfrm>
          <a:off x="6727669" y="1135028"/>
          <a:ext cx="880031" cy="880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E834-4DFA-4411-95B5-353FCE2ED075}">
      <dsp:nvSpPr>
        <dsp:cNvPr id="0" name=""/>
        <dsp:cNvSpPr/>
      </dsp:nvSpPr>
      <dsp:spPr>
        <a:xfrm>
          <a:off x="5910497" y="2097660"/>
          <a:ext cx="2514375" cy="37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/>
            <a:t>Scalable</a:t>
          </a:r>
          <a:r>
            <a:rPr lang="en-US" sz="1400" kern="1200"/>
            <a:t>: lots of aspects can be expanded</a:t>
          </a:r>
        </a:p>
      </dsp:txBody>
      <dsp:txXfrm>
        <a:off x="5910497" y="2097660"/>
        <a:ext cx="2514375" cy="377156"/>
      </dsp:txXfrm>
    </dsp:sp>
    <dsp:sp modelId="{067801C4-5095-4DB9-BEC9-8A80A0D951D5}">
      <dsp:nvSpPr>
        <dsp:cNvPr id="0" name=""/>
        <dsp:cNvSpPr/>
      </dsp:nvSpPr>
      <dsp:spPr>
        <a:xfrm>
          <a:off x="5910497" y="2513235"/>
          <a:ext cx="2514375" cy="5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Graphics/textures can always be improved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More levels and content can be added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New features could be added</a:t>
          </a:r>
          <a:endParaRPr lang="en-US" sz="1100" kern="1200" dirty="0"/>
        </a:p>
      </dsp:txBody>
      <dsp:txXfrm>
        <a:off x="5910497" y="2513235"/>
        <a:ext cx="2514375" cy="542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9571F-75E0-8D42-93D5-A4F00C498BF7}">
      <dsp:nvSpPr>
        <dsp:cNvPr id="0" name=""/>
        <dsp:cNvSpPr/>
      </dsp:nvSpPr>
      <dsp:spPr>
        <a:xfrm>
          <a:off x="2396" y="460047"/>
          <a:ext cx="1900931" cy="26613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04" tIns="330200" rIns="1482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Challenge ourselves with interdisciplinary project</a:t>
          </a:r>
          <a:endParaRPr lang="en-US" sz="1800" kern="1200"/>
        </a:p>
      </dsp:txBody>
      <dsp:txXfrm>
        <a:off x="2396" y="1471343"/>
        <a:ext cx="1900931" cy="1596782"/>
      </dsp:txXfrm>
    </dsp:sp>
    <dsp:sp modelId="{1084DF1E-30C5-CD49-9C71-E92F84C4A243}">
      <dsp:nvSpPr>
        <dsp:cNvPr id="0" name=""/>
        <dsp:cNvSpPr/>
      </dsp:nvSpPr>
      <dsp:spPr>
        <a:xfrm>
          <a:off x="553666" y="726178"/>
          <a:ext cx="798391" cy="7983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46" tIns="12700" rIns="6224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670588" y="843100"/>
        <a:ext cx="564547" cy="564547"/>
      </dsp:txXfrm>
    </dsp:sp>
    <dsp:sp modelId="{34164E4D-7AF0-394F-AC9C-0429754555DE}">
      <dsp:nvSpPr>
        <dsp:cNvPr id="0" name=""/>
        <dsp:cNvSpPr/>
      </dsp:nvSpPr>
      <dsp:spPr>
        <a:xfrm>
          <a:off x="2396" y="3121280"/>
          <a:ext cx="1900931" cy="72"/>
        </a:xfrm>
        <a:prstGeom prst="rect">
          <a:avLst/>
        </a:prstGeom>
        <a:solidFill>
          <a:schemeClr val="accent2">
            <a:hueOff val="-23665"/>
            <a:satOff val="-7762"/>
            <a:lumOff val="-2829"/>
            <a:alphaOff val="0"/>
          </a:schemeClr>
        </a:solidFill>
        <a:ln w="34925" cap="flat" cmpd="sng" algn="in">
          <a:solidFill>
            <a:schemeClr val="accent2">
              <a:hueOff val="-23665"/>
              <a:satOff val="-7762"/>
              <a:lumOff val="-2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311CFD-9F0A-6447-BE3C-EC9760DACAC7}">
      <dsp:nvSpPr>
        <dsp:cNvPr id="0" name=""/>
        <dsp:cNvSpPr/>
      </dsp:nvSpPr>
      <dsp:spPr>
        <a:xfrm>
          <a:off x="2093421" y="460047"/>
          <a:ext cx="1900931" cy="2661304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04" tIns="330200" rIns="1482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Develop working 2D platformer game in Unity</a:t>
          </a:r>
          <a:endParaRPr lang="en-US" sz="1800" kern="1200"/>
        </a:p>
      </dsp:txBody>
      <dsp:txXfrm>
        <a:off x="2093421" y="1471343"/>
        <a:ext cx="1900931" cy="1596782"/>
      </dsp:txXfrm>
    </dsp:sp>
    <dsp:sp modelId="{89D144CF-9722-1844-80E2-F1CB109A2C50}">
      <dsp:nvSpPr>
        <dsp:cNvPr id="0" name=""/>
        <dsp:cNvSpPr/>
      </dsp:nvSpPr>
      <dsp:spPr>
        <a:xfrm>
          <a:off x="2644691" y="726178"/>
          <a:ext cx="798391" cy="798391"/>
        </a:xfrm>
        <a:prstGeom prst="ellipse">
          <a:avLst/>
        </a:prstGeom>
        <a:solidFill>
          <a:schemeClr val="accent2">
            <a:hueOff val="-47330"/>
            <a:satOff val="-15524"/>
            <a:lumOff val="-5658"/>
            <a:alphaOff val="0"/>
          </a:schemeClr>
        </a:solidFill>
        <a:ln w="34925" cap="flat" cmpd="sng" algn="in">
          <a:solidFill>
            <a:schemeClr val="accent2">
              <a:hueOff val="-47330"/>
              <a:satOff val="-15524"/>
              <a:lumOff val="-5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46" tIns="12700" rIns="6224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761613" y="843100"/>
        <a:ext cx="564547" cy="564547"/>
      </dsp:txXfrm>
    </dsp:sp>
    <dsp:sp modelId="{97C70B56-7647-954D-BDDF-D402CF767860}">
      <dsp:nvSpPr>
        <dsp:cNvPr id="0" name=""/>
        <dsp:cNvSpPr/>
      </dsp:nvSpPr>
      <dsp:spPr>
        <a:xfrm>
          <a:off x="2093421" y="3121280"/>
          <a:ext cx="1900931" cy="72"/>
        </a:xfrm>
        <a:prstGeom prst="rect">
          <a:avLst/>
        </a:prstGeom>
        <a:solidFill>
          <a:schemeClr val="accent2">
            <a:hueOff val="-70995"/>
            <a:satOff val="-23286"/>
            <a:lumOff val="-8487"/>
            <a:alphaOff val="0"/>
          </a:schemeClr>
        </a:solidFill>
        <a:ln w="34925" cap="flat" cmpd="sng" algn="in">
          <a:solidFill>
            <a:schemeClr val="accent2">
              <a:hueOff val="-70995"/>
              <a:satOff val="-23286"/>
              <a:lumOff val="-8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CD4380-7C18-BE4E-A3BC-B9F9617DD2E6}">
      <dsp:nvSpPr>
        <dsp:cNvPr id="0" name=""/>
        <dsp:cNvSpPr/>
      </dsp:nvSpPr>
      <dsp:spPr>
        <a:xfrm>
          <a:off x="4184446" y="460047"/>
          <a:ext cx="1900931" cy="2661304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04" tIns="330200" rIns="1482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Learn a lot about game development</a:t>
          </a:r>
          <a:endParaRPr lang="en-US" sz="1800" kern="1200"/>
        </a:p>
      </dsp:txBody>
      <dsp:txXfrm>
        <a:off x="4184446" y="1471343"/>
        <a:ext cx="1900931" cy="1596782"/>
      </dsp:txXfrm>
    </dsp:sp>
    <dsp:sp modelId="{AE515AA3-3E7F-9C42-AB65-A93A89097DD3}">
      <dsp:nvSpPr>
        <dsp:cNvPr id="0" name=""/>
        <dsp:cNvSpPr/>
      </dsp:nvSpPr>
      <dsp:spPr>
        <a:xfrm>
          <a:off x="4735716" y="726178"/>
          <a:ext cx="798391" cy="798391"/>
        </a:xfrm>
        <a:prstGeom prst="ellipse">
          <a:avLst/>
        </a:prstGeom>
        <a:solidFill>
          <a:schemeClr val="accent2">
            <a:hueOff val="-94659"/>
            <a:satOff val="-31049"/>
            <a:lumOff val="-11316"/>
            <a:alphaOff val="0"/>
          </a:schemeClr>
        </a:solidFill>
        <a:ln w="34925" cap="flat" cmpd="sng" algn="in">
          <a:solidFill>
            <a:schemeClr val="accent2">
              <a:hueOff val="-94659"/>
              <a:satOff val="-31049"/>
              <a:lumOff val="-1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46" tIns="12700" rIns="6224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4852638" y="843100"/>
        <a:ext cx="564547" cy="564547"/>
      </dsp:txXfrm>
    </dsp:sp>
    <dsp:sp modelId="{BFF113A9-DEA1-3643-B918-AB77FF216502}">
      <dsp:nvSpPr>
        <dsp:cNvPr id="0" name=""/>
        <dsp:cNvSpPr/>
      </dsp:nvSpPr>
      <dsp:spPr>
        <a:xfrm>
          <a:off x="4184446" y="3121280"/>
          <a:ext cx="1900931" cy="72"/>
        </a:xfrm>
        <a:prstGeom prst="rect">
          <a:avLst/>
        </a:prstGeom>
        <a:solidFill>
          <a:schemeClr val="accent2">
            <a:hueOff val="-118324"/>
            <a:satOff val="-38811"/>
            <a:lumOff val="-14145"/>
            <a:alphaOff val="0"/>
          </a:schemeClr>
        </a:solidFill>
        <a:ln w="34925" cap="flat" cmpd="sng" algn="in">
          <a:solidFill>
            <a:schemeClr val="accent2">
              <a:hueOff val="-118324"/>
              <a:satOff val="-38811"/>
              <a:lumOff val="-14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B4EBD1-62F0-CC42-8C0C-01BEADECCF56}">
      <dsp:nvSpPr>
        <dsp:cNvPr id="0" name=""/>
        <dsp:cNvSpPr/>
      </dsp:nvSpPr>
      <dsp:spPr>
        <a:xfrm>
          <a:off x="6275471" y="460047"/>
          <a:ext cx="1900931" cy="2661304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04" tIns="330200" rIns="14820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Have fun!</a:t>
          </a:r>
          <a:endParaRPr lang="en-US" sz="1800" kern="1200"/>
        </a:p>
      </dsp:txBody>
      <dsp:txXfrm>
        <a:off x="6275471" y="1471343"/>
        <a:ext cx="1900931" cy="1596782"/>
      </dsp:txXfrm>
    </dsp:sp>
    <dsp:sp modelId="{80622A3C-0A20-4448-B2D0-6F55EECF3703}">
      <dsp:nvSpPr>
        <dsp:cNvPr id="0" name=""/>
        <dsp:cNvSpPr/>
      </dsp:nvSpPr>
      <dsp:spPr>
        <a:xfrm>
          <a:off x="6826741" y="726178"/>
          <a:ext cx="798391" cy="798391"/>
        </a:xfrm>
        <a:prstGeom prst="ellipse">
          <a:avLst/>
        </a:prstGeom>
        <a:solidFill>
          <a:schemeClr val="accent2">
            <a:hueOff val="-141989"/>
            <a:satOff val="-46573"/>
            <a:lumOff val="-16974"/>
            <a:alphaOff val="0"/>
          </a:schemeClr>
        </a:solidFill>
        <a:ln w="34925" cap="flat" cmpd="sng" algn="in">
          <a:solidFill>
            <a:schemeClr val="accent2">
              <a:hueOff val="-141989"/>
              <a:satOff val="-46573"/>
              <a:lumOff val="-16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46" tIns="12700" rIns="6224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6943663" y="843100"/>
        <a:ext cx="564547" cy="564547"/>
      </dsp:txXfrm>
    </dsp:sp>
    <dsp:sp modelId="{C8023039-F763-3F4F-85A7-16E56A4EFA1D}">
      <dsp:nvSpPr>
        <dsp:cNvPr id="0" name=""/>
        <dsp:cNvSpPr/>
      </dsp:nvSpPr>
      <dsp:spPr>
        <a:xfrm>
          <a:off x="6275471" y="3121280"/>
          <a:ext cx="1900931" cy="72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28FE1-7ACB-CD4A-AD73-758632B23A17}">
      <dsp:nvSpPr>
        <dsp:cNvPr id="0" name=""/>
        <dsp:cNvSpPr/>
      </dsp:nvSpPr>
      <dsp:spPr>
        <a:xfrm>
          <a:off x="0" y="6839"/>
          <a:ext cx="4879728" cy="104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Proper collision physics of Cheek with objects</a:t>
          </a:r>
          <a:endParaRPr lang="en-US" sz="2800" kern="1200"/>
        </a:p>
      </dsp:txBody>
      <dsp:txXfrm>
        <a:off x="51175" y="58014"/>
        <a:ext cx="4777378" cy="945970"/>
      </dsp:txXfrm>
    </dsp:sp>
    <dsp:sp modelId="{E3DB738D-130D-E643-B540-A36434673AA1}">
      <dsp:nvSpPr>
        <dsp:cNvPr id="0" name=""/>
        <dsp:cNvSpPr/>
      </dsp:nvSpPr>
      <dsp:spPr>
        <a:xfrm>
          <a:off x="0" y="1135799"/>
          <a:ext cx="4879728" cy="1048320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Importing and animating hand-drawn artwork</a:t>
          </a:r>
          <a:endParaRPr lang="en-US" sz="2800" kern="1200"/>
        </a:p>
      </dsp:txBody>
      <dsp:txXfrm>
        <a:off x="51175" y="1186974"/>
        <a:ext cx="4777378" cy="945970"/>
      </dsp:txXfrm>
    </dsp:sp>
    <dsp:sp modelId="{234EE027-4C7C-014D-9F02-14A51A138F71}">
      <dsp:nvSpPr>
        <dsp:cNvPr id="0" name=""/>
        <dsp:cNvSpPr/>
      </dsp:nvSpPr>
      <dsp:spPr>
        <a:xfrm>
          <a:off x="0" y="2264760"/>
          <a:ext cx="4879728" cy="104832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Getting components of Cheek to work synchronously</a:t>
          </a:r>
          <a:endParaRPr lang="en-US" sz="2800" kern="1200"/>
        </a:p>
      </dsp:txBody>
      <dsp:txXfrm>
        <a:off x="51175" y="2315935"/>
        <a:ext cx="4777378" cy="945970"/>
      </dsp:txXfrm>
    </dsp:sp>
    <dsp:sp modelId="{CA35806A-D532-2342-848F-EB0B1C5A672C}">
      <dsp:nvSpPr>
        <dsp:cNvPr id="0" name=""/>
        <dsp:cNvSpPr/>
      </dsp:nvSpPr>
      <dsp:spPr>
        <a:xfrm>
          <a:off x="0" y="3393720"/>
          <a:ext cx="4879728" cy="1048320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Rope/Grapple mechanics and animation of tongue</a:t>
          </a:r>
          <a:endParaRPr lang="en-US" sz="2800" kern="1200"/>
        </a:p>
      </dsp:txBody>
      <dsp:txXfrm>
        <a:off x="51175" y="3444895"/>
        <a:ext cx="4777378" cy="945970"/>
      </dsp:txXfrm>
    </dsp:sp>
    <dsp:sp modelId="{2DEAAA3F-1072-BA4C-B3AB-98627BDD2338}">
      <dsp:nvSpPr>
        <dsp:cNvPr id="0" name=""/>
        <dsp:cNvSpPr/>
      </dsp:nvSpPr>
      <dsp:spPr>
        <a:xfrm>
          <a:off x="0" y="4522680"/>
          <a:ext cx="4879728" cy="10483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Scripting scrolling background for main menu</a:t>
          </a:r>
          <a:endParaRPr lang="en-US" sz="2800" kern="1200"/>
        </a:p>
      </dsp:txBody>
      <dsp:txXfrm>
        <a:off x="51175" y="4573855"/>
        <a:ext cx="4777378" cy="945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B723-315B-48EC-8381-FBDBC38B1C6B}">
      <dsp:nvSpPr>
        <dsp:cNvPr id="0" name=""/>
        <dsp:cNvSpPr/>
      </dsp:nvSpPr>
      <dsp:spPr>
        <a:xfrm>
          <a:off x="0" y="680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80700-5286-4D0E-8022-BDA20B868DAB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E7025-6BF0-4C41-ACF6-F57C3D69A8D5}">
      <dsp:nvSpPr>
        <dsp:cNvPr id="0" name=""/>
        <dsp:cNvSpPr/>
      </dsp:nvSpPr>
      <dsp:spPr>
        <a:xfrm>
          <a:off x="1840237" y="680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Add more levels</a:t>
          </a:r>
          <a:endParaRPr lang="en-US" sz="2500" kern="1200"/>
        </a:p>
      </dsp:txBody>
      <dsp:txXfrm>
        <a:off x="1840237" y="680"/>
        <a:ext cx="3039490" cy="1593279"/>
      </dsp:txXfrm>
    </dsp:sp>
    <dsp:sp modelId="{3741EAC2-0DE9-41D4-BA00-912A0C25D74C}">
      <dsp:nvSpPr>
        <dsp:cNvPr id="0" name=""/>
        <dsp:cNvSpPr/>
      </dsp:nvSpPr>
      <dsp:spPr>
        <a:xfrm>
          <a:off x="0" y="1992280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C0710-60D6-42DD-AF32-8191846EE5D8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6DC26-1488-4BF7-A091-611F3BE88B08}">
      <dsp:nvSpPr>
        <dsp:cNvPr id="0" name=""/>
        <dsp:cNvSpPr/>
      </dsp:nvSpPr>
      <dsp:spPr>
        <a:xfrm>
          <a:off x="1840237" y="1992280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Music!</a:t>
          </a:r>
          <a:endParaRPr lang="en-US" sz="2500" kern="1200"/>
        </a:p>
      </dsp:txBody>
      <dsp:txXfrm>
        <a:off x="1840237" y="1992280"/>
        <a:ext cx="3039490" cy="1593279"/>
      </dsp:txXfrm>
    </dsp:sp>
    <dsp:sp modelId="{A60280C4-0876-482E-B59B-DD0CEF0DF3C3}">
      <dsp:nvSpPr>
        <dsp:cNvPr id="0" name=""/>
        <dsp:cNvSpPr/>
      </dsp:nvSpPr>
      <dsp:spPr>
        <a:xfrm>
          <a:off x="0" y="3983879"/>
          <a:ext cx="4879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644CF-87A0-4EAA-840F-30F95E808C0B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7E04B-4528-4E7B-97A2-FB53331E6F74}">
      <dsp:nvSpPr>
        <dsp:cNvPr id="0" name=""/>
        <dsp:cNvSpPr/>
      </dsp:nvSpPr>
      <dsp:spPr>
        <a:xfrm>
          <a:off x="1840237" y="3983879"/>
          <a:ext cx="3039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Microtransactions</a:t>
          </a:r>
        </a:p>
      </dsp:txBody>
      <dsp:txXfrm>
        <a:off x="1840237" y="3983879"/>
        <a:ext cx="3039490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9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64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9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65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128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6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4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C7874B-86A4-3B4C-A12E-CDB1BB0F6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890" y="1480930"/>
            <a:ext cx="4313653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5700" b="1">
                <a:latin typeface="Futura Medium" panose="020B0602020204020303" pitchFamily="34" charset="-79"/>
                <a:cs typeface="Futura Medium" panose="020B0602020204020303" pitchFamily="34" charset="-79"/>
              </a:rPr>
              <a:t>Tongue and cheek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6D64-42D7-8F4B-884F-A3BDCB28E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902" y="1480929"/>
            <a:ext cx="1945208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Sam Chami, Merci Magallanes, &amp; John Scott</a:t>
            </a:r>
          </a:p>
          <a:p>
            <a:pPr algn="l">
              <a:spcAft>
                <a:spcPts val="600"/>
              </a:spcAft>
            </a:pP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April 24, 2019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6223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2B53-F5B5-3E43-8260-BC9AD90A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Tongue and Cheek?</a:t>
            </a:r>
            <a:endParaRPr lang="en-US" b="1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56E62D-F633-4609-B48F-4E2BBC81D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29867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Why make Tongue and Cheek?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0B64F-57FF-49DB-9C13-0213FEA6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931870"/>
              </p:ext>
            </p:extLst>
          </p:nvPr>
        </p:nvGraphicFramePr>
        <p:xfrm>
          <a:off x="415856" y="1981200"/>
          <a:ext cx="84265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77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39" y="4531059"/>
            <a:ext cx="4125148" cy="1683474"/>
          </a:xfrm>
        </p:spPr>
        <p:txBody>
          <a:bodyPr>
            <a:normAutofit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Screenshots</a:t>
            </a:r>
          </a:p>
        </p:txBody>
      </p:sp>
      <p:pic>
        <p:nvPicPr>
          <p:cNvPr id="7" name="Picture 6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DA6E195C-851B-AB44-BA14-93B19EB3A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4" b="3"/>
          <a:stretch/>
        </p:blipFill>
        <p:spPr>
          <a:xfrm>
            <a:off x="20" y="10"/>
            <a:ext cx="4537690" cy="373265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D3EC84-FA2B-D641-9A03-2ABF8DCFB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9" r="18095" b="1"/>
          <a:stretch/>
        </p:blipFill>
        <p:spPr>
          <a:xfrm>
            <a:off x="4604004" y="10"/>
            <a:ext cx="4537710" cy="373265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4030294"/>
            <a:ext cx="1467878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3EBB58F-054F-4683-AFAE-6BDEEBB0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003" y="4518936"/>
            <a:ext cx="2657270" cy="918019"/>
          </a:xfrm>
        </p:spPr>
        <p:txBody>
          <a:bodyPr>
            <a:normAutofit/>
          </a:bodyPr>
          <a:lstStyle/>
          <a:p>
            <a:r>
              <a:rPr lang="en-US" sz="1600" dirty="0"/>
              <a:t>Main menu (right)</a:t>
            </a:r>
          </a:p>
          <a:p>
            <a:r>
              <a:rPr lang="en-US" sz="1600" dirty="0"/>
              <a:t>Level Zero (left)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5311230"/>
            <a:ext cx="1531699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75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728633"/>
            <a:ext cx="8178799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>
                <a:latin typeface="Futura Medium" panose="020B0602020204020303" pitchFamily="34" charset="-79"/>
                <a:cs typeface="Futura Medium" panose="020B0602020204020303" pitchFamily="34" charset="-79"/>
              </a:rPr>
              <a:t>Goals for Tongue and Cheek: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F9CA7-8A16-49E9-B167-3D388BD56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68354"/>
              </p:ext>
            </p:extLst>
          </p:nvPr>
        </p:nvGraphicFramePr>
        <p:xfrm>
          <a:off x="482600" y="643467"/>
          <a:ext cx="817879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4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639704"/>
            <a:ext cx="2607876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Challenges: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69916AE-65AE-438F-80AA-AA5BD05D1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799144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93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11780"/>
            <a:ext cx="7200900" cy="1485900"/>
          </a:xfrm>
        </p:spPr>
        <p:txBody>
          <a:bodyPr/>
          <a:lstStyle/>
          <a:p>
            <a:pPr algn="ctr"/>
            <a:r>
              <a:rPr lang="en-US" b="1">
                <a:latin typeface="Futura Medium" panose="020B0602020204020303" pitchFamily="34" charset="-79"/>
                <a:cs typeface="Futura Medium" panose="020B0602020204020303" pitchFamily="34" charset="-79"/>
              </a:rPr>
              <a:t>Tongue and Cheek demo</a:t>
            </a:r>
            <a:endParaRPr lang="en-US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0C8D1-BB4F-B448-8E58-2311ECE4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93" y="6288832"/>
            <a:ext cx="610298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639704"/>
            <a:ext cx="2607876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Status update/Future: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15B5D4-02D7-4AE3-9171-C5A96297A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648780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22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CE15AC-E51C-D84C-B58F-60E5E5D42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4" b="20238"/>
          <a:stretch/>
        </p:blipFill>
        <p:spPr>
          <a:xfrm>
            <a:off x="20" y="10"/>
            <a:ext cx="9143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1137137"/>
            <a:ext cx="7400611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b="1" cap="all"/>
              <a:t>Thanks!</a:t>
            </a:r>
            <a:br>
              <a:rPr lang="en-US" sz="7200" b="1" cap="all"/>
            </a:br>
            <a:r>
              <a:rPr lang="en-US" sz="7200" b="1" cap="all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7820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216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Futura Medium</vt:lpstr>
      <vt:lpstr>Crop</vt:lpstr>
      <vt:lpstr>Tongue and cheek</vt:lpstr>
      <vt:lpstr>What is Tongue and Cheek?</vt:lpstr>
      <vt:lpstr>Why make Tongue and Cheek?</vt:lpstr>
      <vt:lpstr>Screenshots</vt:lpstr>
      <vt:lpstr>Goals for Tongue and Cheek:</vt:lpstr>
      <vt:lpstr>Challenges:</vt:lpstr>
      <vt:lpstr>Tongue and Cheek demo</vt:lpstr>
      <vt:lpstr>Status update/Future:</vt:lpstr>
      <vt:lpstr>Thanks!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Tongue and cheek</dc:title>
  <dc:creator>John Scott</dc:creator>
  <cp:lastModifiedBy>John Scott</cp:lastModifiedBy>
  <cp:revision>3</cp:revision>
  <dcterms:created xsi:type="dcterms:W3CDTF">2019-05-01T23:29:43Z</dcterms:created>
  <dcterms:modified xsi:type="dcterms:W3CDTF">2019-05-01T23:36:32Z</dcterms:modified>
</cp:coreProperties>
</file>