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Nunito"/>
      <p:regular r:id="rId16"/>
      <p:bold r:id="rId17"/>
      <p:italic r:id="rId18"/>
      <p:boldItalic r:id="rId19"/>
    </p:embeddedFont>
    <p:embeddedFont>
      <p:font typeface="Average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verag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10abc451f_0_1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10abc451f_0_1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10abc451f_0_1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10abc451f_0_1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10abc451f_0_1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10abc451f_0_1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10abc451f_0_1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10abc451f_0_1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460950" y="1638150"/>
            <a:ext cx="8222100" cy="93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FF0000"/>
                </a:solidFill>
              </a:rPr>
              <a:t>E-Commerce Website: QuickBasket</a:t>
            </a:r>
            <a:endParaRPr b="1" sz="3900">
              <a:solidFill>
                <a:srgbClr val="FF0000"/>
              </a:solidFill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846875" y="3284225"/>
            <a:ext cx="45759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2"/>
                </a:solidFill>
              </a:rPr>
              <a:t>Presented By: Sam Christopher K</a:t>
            </a:r>
            <a:endParaRPr b="1" sz="2400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30" name="Google Shape;130;p13"/>
          <p:cNvSpPr txBox="1"/>
          <p:nvPr/>
        </p:nvSpPr>
        <p:spPr>
          <a:xfrm>
            <a:off x="6187175" y="3878025"/>
            <a:ext cx="20586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Date: 29/04/2025</a:t>
            </a:r>
            <a:endParaRPr b="1" sz="18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13"/>
          <p:cNvSpPr txBox="1"/>
          <p:nvPr/>
        </p:nvSpPr>
        <p:spPr>
          <a:xfrm>
            <a:off x="3190800" y="442175"/>
            <a:ext cx="27624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2"/>
                </a:solidFill>
                <a:latin typeface="Average"/>
                <a:ea typeface="Average"/>
                <a:cs typeface="Average"/>
                <a:sym typeface="Average"/>
              </a:rPr>
              <a:t>Mirafra Technologies</a:t>
            </a:r>
            <a:endParaRPr b="1" sz="2200">
              <a:solidFill>
                <a:schemeClr val="dk2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251100" y="163350"/>
            <a:ext cx="8641800" cy="48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Introduction:</a:t>
            </a:r>
            <a:endParaRPr b="1" sz="20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QuickBasket is a modern, responsive e-commerce web application built with React.js, offering an intuitive and seamless shopping experience.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Objective:</a:t>
            </a:r>
            <a:endParaRPr b="1" sz="20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Real-time product filtering via search box</a:t>
            </a:r>
            <a:br>
              <a:rPr b="1" lang="en" sz="1600">
                <a:latin typeface="Arial"/>
                <a:ea typeface="Arial"/>
                <a:cs typeface="Arial"/>
                <a:sym typeface="Arial"/>
              </a:rPr>
            </a:b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Secure user authentication and session handling</a:t>
            </a:r>
            <a:br>
              <a:rPr b="1" lang="en" sz="1600">
                <a:latin typeface="Arial"/>
                <a:ea typeface="Arial"/>
                <a:cs typeface="Arial"/>
                <a:sym typeface="Arial"/>
              </a:rPr>
            </a:b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Dynamic cart with item management</a:t>
            </a:r>
            <a:br>
              <a:rPr b="1" lang="en" sz="1600">
                <a:latin typeface="Arial"/>
                <a:ea typeface="Arial"/>
                <a:cs typeface="Arial"/>
                <a:sym typeface="Arial"/>
              </a:rPr>
            </a:b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Invoice generation and download functionality</a:t>
            </a:r>
            <a:br>
              <a:rPr b="1" lang="en" sz="1600">
                <a:latin typeface="Arial"/>
                <a:ea typeface="Arial"/>
                <a:cs typeface="Arial"/>
                <a:sym typeface="Arial"/>
              </a:rPr>
            </a:b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Fully responsive design across all devices</a:t>
            </a:r>
            <a:br>
              <a:rPr lang="en" sz="1600">
                <a:latin typeface="Arial"/>
                <a:ea typeface="Arial"/>
                <a:cs typeface="Arial"/>
                <a:sym typeface="Arial"/>
              </a:rPr>
            </a:b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451750" y="387750"/>
            <a:ext cx="7505700" cy="43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 Requirements</a:t>
            </a:r>
            <a:endParaRPr b="1" sz="17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Frontend: HTML, CSS, JavaScript, </a:t>
            </a:r>
            <a:r>
              <a:rPr b="1" lang="en" sz="1500">
                <a:latin typeface="Arial"/>
                <a:ea typeface="Arial"/>
                <a:cs typeface="Arial"/>
                <a:sym typeface="Arial"/>
              </a:rPr>
              <a:t>React.js</a:t>
            </a:r>
            <a:br>
              <a:rPr b="1" lang="en" sz="1500">
                <a:latin typeface="Arial"/>
                <a:ea typeface="Arial"/>
                <a:cs typeface="Arial"/>
                <a:sym typeface="Arial"/>
              </a:rPr>
            </a:b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Backend: JSON</a:t>
            </a:r>
            <a:br>
              <a:rPr b="1" lang="en" sz="1500">
                <a:latin typeface="Arial"/>
                <a:ea typeface="Arial"/>
                <a:cs typeface="Arial"/>
                <a:sym typeface="Arial"/>
              </a:rPr>
            </a:b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Tools: VS Code, Git, GitHub</a:t>
            </a:r>
            <a:b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Hardware Requirements</a:t>
            </a:r>
            <a:endParaRPr b="1" sz="17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Processor: Intel i5 or higher</a:t>
            </a:r>
            <a:br>
              <a:rPr b="1" lang="en" sz="1600">
                <a:latin typeface="Arial"/>
                <a:ea typeface="Arial"/>
                <a:cs typeface="Arial"/>
                <a:sym typeface="Arial"/>
              </a:rPr>
            </a:b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RAM: Minimum 4GB</a:t>
            </a:r>
            <a:br>
              <a:rPr b="1" lang="en" sz="1600">
                <a:latin typeface="Arial"/>
                <a:ea typeface="Arial"/>
                <a:cs typeface="Arial"/>
                <a:sym typeface="Arial"/>
              </a:rPr>
            </a:b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OS: Windows / Linux / macOS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idx="1" type="body"/>
          </p:nvPr>
        </p:nvSpPr>
        <p:spPr>
          <a:xfrm>
            <a:off x="393325" y="190500"/>
            <a:ext cx="8520600" cy="4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200" u="sng">
                <a:latin typeface="Arial"/>
                <a:ea typeface="Arial"/>
                <a:cs typeface="Arial"/>
                <a:sym typeface="Arial"/>
              </a:rPr>
              <a:t>Workflow:</a:t>
            </a:r>
            <a:endParaRPr b="1" sz="2200" u="sng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16" title="Start  User Visits Website  Display Homepage (Navbar, Banner, Products)  User LoginRegister  Is User Logged In --- No --- Prompt LoginRegister  Yes v Product Search &amp; Selection  Add Product to Car.png"/>
          <p:cNvPicPr preferRelativeResize="0"/>
          <p:nvPr/>
        </p:nvPicPr>
        <p:blipFill rotWithShape="1">
          <a:blip r:embed="rId3">
            <a:alphaModFix/>
          </a:blip>
          <a:srcRect b="7321" l="0" r="0" t="0"/>
          <a:stretch/>
        </p:blipFill>
        <p:spPr>
          <a:xfrm>
            <a:off x="2513150" y="328400"/>
            <a:ext cx="4807551" cy="448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547000" y="6333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Future Scope:</a:t>
            </a:r>
            <a:endParaRPr b="1" sz="23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406950" y="1519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b="1" lang="en" sz="1900">
                <a:latin typeface="Arial"/>
                <a:ea typeface="Arial"/>
                <a:cs typeface="Arial"/>
                <a:sym typeface="Arial"/>
              </a:rPr>
              <a:t>Integration with backend APIs and databases</a:t>
            </a:r>
            <a:endParaRPr b="1"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b="1" lang="en" sz="1900">
                <a:latin typeface="Arial"/>
                <a:ea typeface="Arial"/>
                <a:cs typeface="Arial"/>
                <a:sym typeface="Arial"/>
              </a:rPr>
              <a:t>Secure login &amp; registration features</a:t>
            </a:r>
            <a:endParaRPr b="1"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b="1" lang="en" sz="1900">
                <a:latin typeface="Arial"/>
                <a:ea typeface="Arial"/>
                <a:cs typeface="Arial"/>
                <a:sym typeface="Arial"/>
              </a:rPr>
              <a:t>Real-time inventory and order tracking</a:t>
            </a:r>
            <a:endParaRPr b="1"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b="1" lang="en" sz="1900">
                <a:latin typeface="Arial"/>
                <a:ea typeface="Arial"/>
                <a:cs typeface="Arial"/>
                <a:sym typeface="Arial"/>
              </a:rPr>
              <a:t>Payment gateway integration</a:t>
            </a:r>
            <a:endParaRPr b="1"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b="1" lang="en" sz="1900">
                <a:latin typeface="Arial"/>
                <a:ea typeface="Arial"/>
                <a:cs typeface="Arial"/>
                <a:sym typeface="Arial"/>
              </a:rPr>
              <a:t>Admin dashboard for managing products and users</a:t>
            </a:r>
            <a:endParaRPr b="1" sz="19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4538" y="1009625"/>
            <a:ext cx="7307075" cy="292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