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B0C85-3179-41F5-97B8-13C24766F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493B2-3E1D-47AC-9F02-00CEB606E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EEC04-46FC-4B42-A1E7-6D57F519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A70-D119-4CC3-89F8-36AB915A4CCB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E09D6-CBD2-42D2-BE90-75E96AA39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91222-C580-4139-892D-C46531B4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2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305BF-4931-4FB3-81C9-8358BACC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C65AB-7C89-429F-BF47-2F10E7F37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6132F-98DB-46C6-91C4-BFC881859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A70-D119-4CC3-89F8-36AB915A4CCB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92824-D164-4598-A8CA-AD25113C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E0B0A-BD52-4832-9CE5-2D7146233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9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812C63-1C97-4FE2-A78A-8FE3AEEA4C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198BE-004B-48FE-8FC1-1DD06DCB7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91945-CA97-417D-8224-7D18AAC7F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A70-D119-4CC3-89F8-36AB915A4CCB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286CF-2D96-4E98-8DBB-83D838FF1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8CE3-DADA-44D7-962B-83276D4E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0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67B1-0DAA-421D-B93B-F5E230B3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F0CF1-3B1C-47B3-B69D-0DBB5C167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76CFD-D215-4C65-BABC-A28FDD222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A70-D119-4CC3-89F8-36AB915A4CCB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33EE9-F1B1-4EBA-8D5A-BBCE62596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C65D7-9DB3-4D72-A765-B9FB81DED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3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D388-AE9D-4E05-8713-9520C4D5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EAD40-E242-4C15-8B76-EC3FBDC49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89EFC-D17A-4528-94B1-7488F5EAD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A70-D119-4CC3-89F8-36AB915A4CCB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12226-D25F-4AE1-832C-47983A5BD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26A83-E081-4801-8996-3B2F8682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1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FDED-CA06-4264-9382-3AA462F3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0CF89-17B0-4314-B152-FD7166ED6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E17CC-F2B1-4CDB-B203-CA0630968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D045B-8A94-41F1-905C-36BE33C18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A70-D119-4CC3-89F8-36AB915A4CCB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A98F5-27AA-4138-B3AA-883B6278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56AB2-8358-411A-82FA-87A08F5F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5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DF5B-087B-462B-82A9-99A9B4ACE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1A36E-FAEF-4D00-A9A3-FA165495D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9EED3-E28F-4563-B907-872BD58BC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D7D10-CD94-4101-843D-FDD6BFC73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0E7C0-C578-4F25-8787-F99BE0432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96B4DA-5090-437A-9869-935DA2B5B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A70-D119-4CC3-89F8-36AB915A4CCB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2ECA7F-02E7-4EDF-BF70-CB9CF67EB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1AF79-8B6F-4990-983C-FDA57C2A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0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472C9-A230-4B57-B419-FCBACA6AB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C0934D-04C3-440E-8123-5F2FD9D26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A70-D119-4CC3-89F8-36AB915A4CCB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45300-3409-462B-9240-93131FC2A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3DD5F-6D8E-4878-999C-9587F706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5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83FC35-3DDD-400F-9320-C220DC5A3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A70-D119-4CC3-89F8-36AB915A4CCB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B2062D-219F-4BF8-BF1A-C29A2905A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B7DDE-BA0F-46F7-B08A-35A3BA9C9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7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88872-6471-46A3-8D6F-33643D250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D14C2-DA88-4AEA-8912-6919B0EE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C5750-54FF-4A96-83E3-31806B608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3B370-9CEF-4E54-937B-5A86F11A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A70-D119-4CC3-89F8-36AB915A4CCB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B4C59-CF00-4C31-B83B-E65680FBD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6A64C-9666-4569-AC68-6F170EBC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2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2929F-B1A6-41E9-A76B-A2C9F7BD8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135D4-D34A-4D50-8F86-71B7FC278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6E06C-47D1-4396-8ADA-68A53834C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36523-4257-4014-9A2E-D0CF2D6D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A70-D119-4CC3-89F8-36AB915A4CCB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B3A82-4E49-4AE2-88B8-CBC039600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5F0E0-0218-4388-8215-331E70ED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9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1B9FC-12D0-4DA9-988D-B20194EB2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187FD-22F5-46E4-93A4-452081335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34189-28C2-483B-A40C-94E12C776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C1A70-D119-4CC3-89F8-36AB915A4CCB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BB6C-487C-4BB2-9E43-C5BD7B690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CDBCF-94EC-4563-ACC7-A5B43F0AE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3664-31C7-4F1C-804D-97268A932B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Effects of Income Level on Disease Rates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8D2AE-5937-4E04-9415-E752BEE98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0090"/>
            <a:ext cx="9144000" cy="1655762"/>
          </a:xfrm>
        </p:spPr>
        <p:txBody>
          <a:bodyPr>
            <a:noAutofit/>
          </a:bodyPr>
          <a:lstStyle/>
          <a:p>
            <a:r>
              <a:rPr lang="en-US" sz="1100" dirty="0"/>
              <a:t>Sam Clements</a:t>
            </a:r>
          </a:p>
          <a:p>
            <a:r>
              <a:rPr lang="en-US" sz="1100" dirty="0"/>
              <a:t>Alysia Dugan</a:t>
            </a:r>
          </a:p>
          <a:p>
            <a:r>
              <a:rPr lang="en-US" sz="1100" dirty="0"/>
              <a:t>David </a:t>
            </a:r>
            <a:r>
              <a:rPr lang="en-US" sz="1100" dirty="0" err="1"/>
              <a:t>Mayorquin</a:t>
            </a:r>
            <a:endParaRPr lang="en-US" sz="1100" dirty="0"/>
          </a:p>
          <a:p>
            <a:r>
              <a:rPr lang="en-US" sz="1100" dirty="0" err="1"/>
              <a:t>Fionn</a:t>
            </a:r>
            <a:r>
              <a:rPr lang="en-US" sz="1100" dirty="0"/>
              <a:t> McGreal</a:t>
            </a:r>
          </a:p>
          <a:p>
            <a:r>
              <a:rPr lang="en-US" sz="1100" dirty="0"/>
              <a:t>Hattie Oswald</a:t>
            </a:r>
          </a:p>
        </p:txBody>
      </p:sp>
    </p:spTree>
    <p:extLst>
      <p:ext uri="{BB962C8B-B14F-4D97-AF65-F5344CB8AC3E}">
        <p14:creationId xmlns:p14="http://schemas.microsoft.com/office/powerpoint/2010/main" val="147143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7BB0E-610B-4F74-9555-2BE96B27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1152A-CA3A-4BAE-A9E3-76FC0A1F7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impact does income level have on infection rates of preventable diseases?</a:t>
            </a:r>
          </a:p>
          <a:p>
            <a:pPr lvl="1"/>
            <a:r>
              <a:rPr lang="en-US" dirty="0"/>
              <a:t>Is there a correlation between a state’s average income level and the prevalence of certain diseases?</a:t>
            </a:r>
          </a:p>
        </p:txBody>
      </p:sp>
    </p:spTree>
    <p:extLst>
      <p:ext uri="{BB962C8B-B14F-4D97-AF65-F5344CB8AC3E}">
        <p14:creationId xmlns:p14="http://schemas.microsoft.com/office/powerpoint/2010/main" val="305643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AFD6-E286-440C-AC8B-F7D315D5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DE46D-1DF9-4717-886E-AC1924303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main areas where data was needed:</a:t>
            </a:r>
          </a:p>
          <a:p>
            <a:pPr lvl="1"/>
            <a:r>
              <a:rPr lang="en-US" dirty="0"/>
              <a:t>Income </a:t>
            </a:r>
          </a:p>
          <a:p>
            <a:pPr lvl="2"/>
            <a:r>
              <a:rPr lang="en-US" dirty="0"/>
              <a:t>US Census American Community Survey – 1 Year</a:t>
            </a:r>
          </a:p>
          <a:p>
            <a:pPr lvl="2"/>
            <a:r>
              <a:rPr lang="en-US" dirty="0"/>
              <a:t>https://api.census.gov/data/{year}/acs/acs1?get=NAME,group(B01001)&amp;for=us:1</a:t>
            </a:r>
          </a:p>
          <a:p>
            <a:pPr lvl="1"/>
            <a:r>
              <a:rPr lang="en-US" dirty="0"/>
              <a:t>Disease rates</a:t>
            </a:r>
          </a:p>
          <a:p>
            <a:pPr lvl="2"/>
            <a:r>
              <a:rPr lang="en-US" dirty="0"/>
              <a:t>HealthData.gov – parsed by David Roberts on Kaggle</a:t>
            </a:r>
          </a:p>
          <a:p>
            <a:pPr lvl="2"/>
            <a:r>
              <a:rPr lang="en-US" dirty="0"/>
              <a:t>https://www.kaggle.com/davidbroberts/diseases-in-the-us-1916-to-2011 </a:t>
            </a:r>
          </a:p>
        </p:txBody>
      </p:sp>
    </p:spTree>
    <p:extLst>
      <p:ext uri="{BB962C8B-B14F-4D97-AF65-F5344CB8AC3E}">
        <p14:creationId xmlns:p14="http://schemas.microsoft.com/office/powerpoint/2010/main" val="401420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B01A-655A-4C74-9256-8AC77771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3D74A-479B-4DBE-B97D-63F8DE746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Epiweek</a:t>
            </a:r>
            <a:r>
              <a:rPr lang="en-US" dirty="0"/>
              <a:t> – used by CDC, but not a usable date format</a:t>
            </a:r>
          </a:p>
          <a:p>
            <a:pPr lvl="1"/>
            <a:r>
              <a:rPr lang="en-US" dirty="0"/>
              <a:t>Split into Year and Week and placed in new columns</a:t>
            </a:r>
          </a:p>
          <a:p>
            <a:pPr lvl="1"/>
            <a:endParaRPr lang="en-US" dirty="0"/>
          </a:p>
          <a:p>
            <a:r>
              <a:rPr lang="en-US" dirty="0"/>
              <a:t>Cases listed as objects in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Removed blanks and converted to integers</a:t>
            </a:r>
          </a:p>
          <a:p>
            <a:pPr lvl="1"/>
            <a:endParaRPr lang="en-US" dirty="0"/>
          </a:p>
          <a:p>
            <a:r>
              <a:rPr lang="en-US" dirty="0"/>
              <a:t>Census data lists state names in full, disease data listed abbreviations</a:t>
            </a:r>
          </a:p>
          <a:p>
            <a:pPr lvl="1"/>
            <a:r>
              <a:rPr lang="en-US" dirty="0"/>
              <a:t>Changed state names in census data to abbreviations to allow for </a:t>
            </a:r>
            <a:r>
              <a:rPr lang="en-US" dirty="0" err="1"/>
              <a:t>DataFrames</a:t>
            </a:r>
            <a:r>
              <a:rPr lang="en-US" dirty="0"/>
              <a:t> to be merged</a:t>
            </a:r>
          </a:p>
          <a:p>
            <a:pPr lvl="1"/>
            <a:endParaRPr lang="en-US" dirty="0"/>
          </a:p>
          <a:p>
            <a:r>
              <a:rPr lang="en-US" dirty="0"/>
              <a:t>Needed to integrate a loop to pull multiple years from Census API</a:t>
            </a:r>
          </a:p>
        </p:txBody>
      </p:sp>
    </p:spTree>
    <p:extLst>
      <p:ext uri="{BB962C8B-B14F-4D97-AF65-F5344CB8AC3E}">
        <p14:creationId xmlns:p14="http://schemas.microsoft.com/office/powerpoint/2010/main" val="25622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A5AD5-90A9-45AF-8A46-C669C8D56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states have the highest disease rates per capita?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184C9-8633-4253-AAE3-DBC6FA94D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&lt;chart&gt;</a:t>
            </a:r>
          </a:p>
        </p:txBody>
      </p:sp>
    </p:spTree>
    <p:extLst>
      <p:ext uri="{BB962C8B-B14F-4D97-AF65-F5344CB8AC3E}">
        <p14:creationId xmlns:p14="http://schemas.microsoft.com/office/powerpoint/2010/main" val="2192477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59F8-96AE-4DE5-A24D-4296A8C2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states have the highest/lowest average income?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1AEB8-EFBA-4B23-ADB2-F0AB348B2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&lt;chart&gt;</a:t>
            </a:r>
          </a:p>
        </p:txBody>
      </p:sp>
    </p:spTree>
    <p:extLst>
      <p:ext uri="{BB962C8B-B14F-4D97-AF65-F5344CB8AC3E}">
        <p14:creationId xmlns:p14="http://schemas.microsoft.com/office/powerpoint/2010/main" val="192541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9777-CDB9-4CB5-B23F-81861450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vs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F7109-53DB-4EBE-861C-38AC3059F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&lt;chart&gt;</a:t>
            </a:r>
          </a:p>
        </p:txBody>
      </p:sp>
    </p:spTree>
    <p:extLst>
      <p:ext uri="{BB962C8B-B14F-4D97-AF65-F5344CB8AC3E}">
        <p14:creationId xmlns:p14="http://schemas.microsoft.com/office/powerpoint/2010/main" val="327420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0CC03-9A3A-499B-9D84-38F6BAA71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C17B5-F88E-421D-91AE-8AC8A6D92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&lt;include numerical summary and visualizations&gt;</a:t>
            </a:r>
          </a:p>
        </p:txBody>
      </p:sp>
    </p:spTree>
    <p:extLst>
      <p:ext uri="{BB962C8B-B14F-4D97-AF65-F5344CB8AC3E}">
        <p14:creationId xmlns:p14="http://schemas.microsoft.com/office/powerpoint/2010/main" val="2978968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537A-A9B4-458E-BD4F-D5E03602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14A65-6E88-4E43-9152-78EFA30FD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&lt;what do your findings mean?&gt;</a:t>
            </a:r>
          </a:p>
        </p:txBody>
      </p:sp>
    </p:spTree>
    <p:extLst>
      <p:ext uri="{BB962C8B-B14F-4D97-AF65-F5344CB8AC3E}">
        <p14:creationId xmlns:p14="http://schemas.microsoft.com/office/powerpoint/2010/main" val="77423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243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Effects of Income Level on Disease Rates</vt:lpstr>
      <vt:lpstr>Questions</vt:lpstr>
      <vt:lpstr>Data Used</vt:lpstr>
      <vt:lpstr>Clean Up Process</vt:lpstr>
      <vt:lpstr>Which states have the highest disease rates per capita?</vt:lpstr>
      <vt:lpstr>Which states have the highest/lowest average income?</vt:lpstr>
      <vt:lpstr>Income vs Cases</vt:lpstr>
      <vt:lpstr>Conclusions</vt:lpstr>
      <vt:lpstr>Implications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Income Level on Disease Rates</dc:title>
  <dc:creator>Alysia Dugan</dc:creator>
  <cp:lastModifiedBy>Alysia Dugan</cp:lastModifiedBy>
  <cp:revision>1</cp:revision>
  <dcterms:created xsi:type="dcterms:W3CDTF">2021-07-31T20:19:53Z</dcterms:created>
  <dcterms:modified xsi:type="dcterms:W3CDTF">2021-08-01T01:01:31Z</dcterms:modified>
</cp:coreProperties>
</file>