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5" r:id="rId7"/>
    <p:sldId id="260" r:id="rId8"/>
    <p:sldId id="261" r:id="rId9"/>
    <p:sldId id="262" r:id="rId10"/>
    <p:sldId id="266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40D3A-EC8A-4DEB-A2A3-7783ADE620AA}" v="22" dt="2021-08-03T19:37:0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ia Dugan" userId="3f854e8c0cb2760f" providerId="LiveId" clId="{A5240D3A-EC8A-4DEB-A2A3-7783ADE620AA}"/>
    <pc:docChg chg="undo custSel addSld modSld">
      <pc:chgData name="Alysia Dugan" userId="3f854e8c0cb2760f" providerId="LiveId" clId="{A5240D3A-EC8A-4DEB-A2A3-7783ADE620AA}" dt="2021-08-03T22:16:03.214" v="1878" actId="20577"/>
      <pc:docMkLst>
        <pc:docMk/>
      </pc:docMkLst>
      <pc:sldChg chg="addSp delSp modSp mod setBg setClrOvrMap">
        <pc:chgData name="Alysia Dugan" userId="3f854e8c0cb2760f" providerId="LiveId" clId="{A5240D3A-EC8A-4DEB-A2A3-7783ADE620AA}" dt="2021-08-03T03:55:42.713" v="975" actId="255"/>
        <pc:sldMkLst>
          <pc:docMk/>
          <pc:sldMk cId="1471431334" sldId="256"/>
        </pc:sldMkLst>
        <pc:spChg chg="mo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2" creationId="{E79C3664-31C7-4F1C-804D-97268A932BBF}"/>
          </ac:spMkLst>
        </pc:spChg>
        <pc:spChg chg="mod">
          <ac:chgData name="Alysia Dugan" userId="3f854e8c0cb2760f" providerId="LiveId" clId="{A5240D3A-EC8A-4DEB-A2A3-7783ADE620AA}" dt="2021-08-03T03:55:42.713" v="975" actId="255"/>
          <ac:spMkLst>
            <pc:docMk/>
            <pc:sldMk cId="1471431334" sldId="256"/>
            <ac:spMk id="3" creationId="{3878D2AE-5937-4E04-9415-E752BEE9888A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8" creationId="{7264F718-7FAC-4056-9FA9-A603EC682FE7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10" creationId="{AAD98D1C-F2EB-49D5-899B-086F7E26FCAF}"/>
          </ac:spMkLst>
        </pc:spChg>
        <pc:spChg chg="add del">
          <ac:chgData name="Alysia Dugan" userId="3f854e8c0cb2760f" providerId="LiveId" clId="{A5240D3A-EC8A-4DEB-A2A3-7783ADE620AA}" dt="2021-08-03T03:55:26.661" v="972" actId="26606"/>
          <ac:spMkLst>
            <pc:docMk/>
            <pc:sldMk cId="1471431334" sldId="256"/>
            <ac:spMk id="12" creationId="{7B4CA2D6-8008-4CEE-8D65-E6BE5477FC69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3" creationId="{4A70F4F6-8761-4016-931A-4535464E4C26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4" creationId="{D9F5512A-48E1-4C07-B75E-3CCC517B6804}"/>
          </ac:spMkLst>
        </pc:spChg>
        <pc:spChg chg="add">
          <ac:chgData name="Alysia Dugan" userId="3f854e8c0cb2760f" providerId="LiveId" clId="{A5240D3A-EC8A-4DEB-A2A3-7783ADE620AA}" dt="2021-08-03T03:55:26.677" v="973" actId="26606"/>
          <ac:spMkLst>
            <pc:docMk/>
            <pc:sldMk cId="1471431334" sldId="256"/>
            <ac:spMk id="35" creationId="{A5271697-90F1-4A23-8EF2-0179F2EAFACB}"/>
          </ac:spMkLst>
        </pc:spChg>
        <pc:grpChg chg="add">
          <ac:chgData name="Alysia Dugan" userId="3f854e8c0cb2760f" providerId="LiveId" clId="{A5240D3A-EC8A-4DEB-A2A3-7783ADE620AA}" dt="2021-08-03T03:55:26.677" v="973" actId="26606"/>
          <ac:grpSpMkLst>
            <pc:docMk/>
            <pc:sldMk cId="1471431334" sldId="256"/>
            <ac:grpSpMk id="36" creationId="{B4C49FD3-CD95-4BA4-8BD3-B4A4C6844FCC}"/>
          </ac:grpSpMkLst>
        </pc:grpChg>
      </pc:sldChg>
      <pc:sldChg chg="addSp modSp mod setBg">
        <pc:chgData name="Alysia Dugan" userId="3f854e8c0cb2760f" providerId="LiveId" clId="{A5240D3A-EC8A-4DEB-A2A3-7783ADE620AA}" dt="2021-08-03T03:30:23.287" v="528" actId="255"/>
        <pc:sldMkLst>
          <pc:docMk/>
          <pc:sldMk cId="3056438002" sldId="257"/>
        </pc:sldMkLst>
        <pc:spChg chg="mo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2" creationId="{8AC7BB0E-610B-4F74-9555-2BE96B2750D3}"/>
          </ac:spMkLst>
        </pc:spChg>
        <pc:spChg chg="mod">
          <ac:chgData name="Alysia Dugan" userId="3f854e8c0cb2760f" providerId="LiveId" clId="{A5240D3A-EC8A-4DEB-A2A3-7783ADE620AA}" dt="2021-08-03T03:30:23.287" v="528" actId="255"/>
          <ac:spMkLst>
            <pc:docMk/>
            <pc:sldMk cId="3056438002" sldId="257"/>
            <ac:spMk id="3" creationId="{0221152A-CA3A-4BAE-A9E3-76FC0A1F7600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8" creationId="{C7FA33FF-088D-4F16-95A2-2C64D353DEA8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10" creationId="{A376EFB1-01CF-419F-ABF1-2AF02BBFCBD1}"/>
          </ac:spMkLst>
        </pc:spChg>
        <pc:spChg chg="add">
          <ac:chgData name="Alysia Dugan" userId="3f854e8c0cb2760f" providerId="LiveId" clId="{A5240D3A-EC8A-4DEB-A2A3-7783ADE620AA}" dt="2021-08-03T03:26:54.115" v="183" actId="26606"/>
          <ac:spMkLst>
            <pc:docMk/>
            <pc:sldMk cId="3056438002" sldId="257"/>
            <ac:spMk id="12" creationId="{FF9DEA15-78BD-4750-AA18-B9F28A6D5AB8}"/>
          </ac:spMkLst>
        </pc:spChg>
      </pc:sldChg>
      <pc:sldChg chg="addSp delSp modSp mod setBg">
        <pc:chgData name="Alysia Dugan" userId="3f854e8c0cb2760f" providerId="LiveId" clId="{A5240D3A-EC8A-4DEB-A2A3-7783ADE620AA}" dt="2021-08-03T16:12:03.505" v="1033" actId="20577"/>
        <pc:sldMkLst>
          <pc:docMk/>
          <pc:sldMk cId="4014206684" sldId="258"/>
        </pc:sldMkLst>
        <pc:spChg chg="mo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2" creationId="{3E0BAFD6-E286-440C-AC8B-F7D315D5A8A3}"/>
          </ac:spMkLst>
        </pc:spChg>
        <pc:spChg chg="mod">
          <ac:chgData name="Alysia Dugan" userId="3f854e8c0cb2760f" providerId="LiveId" clId="{A5240D3A-EC8A-4DEB-A2A3-7783ADE620AA}" dt="2021-08-03T16:12:03.505" v="1033" actId="20577"/>
          <ac:spMkLst>
            <pc:docMk/>
            <pc:sldMk cId="4014206684" sldId="258"/>
            <ac:spMk id="3" creationId="{47DDE46D-1DF9-4717-886E-AC1924303AD6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8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10" creationId="{34165AB3-7006-4430-BCE3-25476BE13322}"/>
          </ac:spMkLst>
        </pc:spChg>
        <pc:spChg chg="add del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34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39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41" creationId="{95156D82-5315-4F7E-9097-C829D9135C78}"/>
          </ac:spMkLst>
        </pc:spChg>
        <pc:spChg chg="add del">
          <ac:chgData name="Alysia Dugan" userId="3f854e8c0cb2760f" providerId="LiveId" clId="{A5240D3A-EC8A-4DEB-A2A3-7783ADE620AA}" dt="2021-08-03T03:54:31.985" v="964" actId="26606"/>
          <ac:spMkLst>
            <pc:docMk/>
            <pc:sldMk cId="4014206684" sldId="258"/>
            <ac:spMk id="65" creationId="{E3E51905-F374-4E1A-97CF-B741584B74D5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68" creationId="{1E234CF4-802C-4AA1-B540-36C3B838C462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69" creationId="{A5271697-90F1-4A23-8EF2-0179F2EAFACB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70" creationId="{D9F5512A-48E1-4C07-B75E-3CCC517B6804}"/>
          </ac:spMkLst>
        </pc:spChg>
        <pc:spChg chg="add">
          <ac:chgData name="Alysia Dugan" userId="3f854e8c0cb2760f" providerId="LiveId" clId="{A5240D3A-EC8A-4DEB-A2A3-7783ADE620AA}" dt="2021-08-03T03:54:32.001" v="965" actId="26606"/>
          <ac:spMkLst>
            <pc:docMk/>
            <pc:sldMk cId="4014206684" sldId="258"/>
            <ac:spMk id="71" creationId="{9D800584-727A-48CF-8223-244AD9717CAA}"/>
          </ac:spMkLst>
        </pc:spChg>
        <pc:grpChg chg="add del">
          <ac:chgData name="Alysia Dugan" userId="3f854e8c0cb2760f" providerId="LiveId" clId="{A5240D3A-EC8A-4DEB-A2A3-7783ADE620AA}" dt="2021-08-03T03:54:32.001" v="965" actId="26606"/>
          <ac:grpSpMkLst>
            <pc:docMk/>
            <pc:sldMk cId="4014206684" sldId="258"/>
            <ac:grpSpMk id="12" creationId="{C57F67D8-2BFF-4661-AFAF-E2CE8B7DCE81}"/>
          </ac:grpSpMkLst>
        </pc:grpChg>
        <pc:grpChg chg="add del">
          <ac:chgData name="Alysia Dugan" userId="3f854e8c0cb2760f" providerId="LiveId" clId="{A5240D3A-EC8A-4DEB-A2A3-7783ADE620AA}" dt="2021-08-03T03:54:31.985" v="964" actId="26606"/>
          <ac:grpSpMkLst>
            <pc:docMk/>
            <pc:sldMk cId="4014206684" sldId="258"/>
            <ac:grpSpMk id="43" creationId="{9741695D-9404-4FC6-A5DE-1DE318024319}"/>
          </ac:grpSpMkLst>
        </pc:grpChg>
        <pc:grpChg chg="add">
          <ac:chgData name="Alysia Dugan" userId="3f854e8c0cb2760f" providerId="LiveId" clId="{A5240D3A-EC8A-4DEB-A2A3-7783ADE620AA}" dt="2021-08-03T03:54:32.001" v="965" actId="26606"/>
          <ac:grpSpMkLst>
            <pc:docMk/>
            <pc:sldMk cId="4014206684" sldId="258"/>
            <ac:grpSpMk id="72" creationId="{B0CED441-B73B-4907-9AF2-614CEAC6A182}"/>
          </ac:grpSpMkLst>
        </pc:grpChg>
      </pc:sldChg>
      <pc:sldChg chg="addSp delSp modSp mod setBg">
        <pc:chgData name="Alysia Dugan" userId="3f854e8c0cb2760f" providerId="LiveId" clId="{A5240D3A-EC8A-4DEB-A2A3-7783ADE620AA}" dt="2021-08-03T03:54:56.024" v="970" actId="26606"/>
        <pc:sldMkLst>
          <pc:docMk/>
          <pc:sldMk cId="256227912" sldId="259"/>
        </pc:sldMkLst>
        <pc:spChg chg="mod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2" creationId="{25AEB01A-655A-4C74-9256-8AC77771D56F}"/>
          </ac:spMkLst>
        </pc:spChg>
        <pc:spChg chg="add del mo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3" creationId="{F6D3D74A-479B-4DBE-B97D-63F8DE746EFD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8" creationId="{D55CD764-972B-4CA5-A885-53E55C63E174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10" creationId="{34165AB3-7006-4430-BCE3-25476BE13322}"/>
          </ac:spMkLst>
        </pc:spChg>
        <pc:spChg chg="add del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34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0" creationId="{8E761768-3858-4B55-A983-E0B7B1409F0F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2" creationId="{E3E51905-F374-4E1A-97CF-B741584B74D5}"/>
          </ac:spMkLst>
        </pc:spChg>
        <pc:spChg chg="add del">
          <ac:chgData name="Alysia Dugan" userId="3f854e8c0cb2760f" providerId="LiveId" clId="{A5240D3A-EC8A-4DEB-A2A3-7783ADE620AA}" dt="2021-08-03T03:54:51.029" v="967" actId="26606"/>
          <ac:spMkLst>
            <pc:docMk/>
            <pc:sldMk cId="256227912" sldId="259"/>
            <ac:spMk id="44" creationId="{A210685A-6235-45A7-850D-A6F555466EF7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3" creationId="{7301F447-EEF7-48F5-AF73-7566EE7F64AD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4" creationId="{F7117410-A2A4-4085-9ADC-46744551DBDE}"/>
          </ac:spMkLst>
        </pc:spChg>
        <pc:spChg chg="add del">
          <ac:chgData name="Alysia Dugan" userId="3f854e8c0cb2760f" providerId="LiveId" clId="{A5240D3A-EC8A-4DEB-A2A3-7783ADE620AA}" dt="2021-08-03T03:54:55.992" v="969" actId="26606"/>
          <ac:spMkLst>
            <pc:docMk/>
            <pc:sldMk cId="256227912" sldId="259"/>
            <ac:spMk id="75" creationId="{99F74EB5-E547-4FB4-95F5-BCC788F3C4A0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78" creationId="{D55CD764-972B-4CA5-A885-53E55C63E174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79" creationId="{34165AB3-7006-4430-BCE3-25476BE13322}"/>
          </ac:spMkLst>
        </pc:spChg>
        <pc:spChg chg="add">
          <ac:chgData name="Alysia Dugan" userId="3f854e8c0cb2760f" providerId="LiveId" clId="{A5240D3A-EC8A-4DEB-A2A3-7783ADE620AA}" dt="2021-08-03T03:54:56.024" v="970" actId="26606"/>
          <ac:spMkLst>
            <pc:docMk/>
            <pc:sldMk cId="256227912" sldId="259"/>
            <ac:spMk id="102" creationId="{E3E51905-F374-4E1A-97CF-B741584B74D5}"/>
          </ac:spMkLst>
        </pc:spChg>
        <pc:grpChg chg="add del">
          <ac:chgData name="Alysia Dugan" userId="3f854e8c0cb2760f" providerId="LiveId" clId="{A5240D3A-EC8A-4DEB-A2A3-7783ADE620AA}" dt="2021-08-03T03:54:56.024" v="970" actId="26606"/>
          <ac:grpSpMkLst>
            <pc:docMk/>
            <pc:sldMk cId="256227912" sldId="259"/>
            <ac:grpSpMk id="12" creationId="{C57F67D8-2BFF-4661-AFAF-E2CE8B7DCE81}"/>
          </ac:grpSpMkLst>
        </pc:grpChg>
        <pc:grpChg chg="add del">
          <ac:chgData name="Alysia Dugan" userId="3f854e8c0cb2760f" providerId="LiveId" clId="{A5240D3A-EC8A-4DEB-A2A3-7783ADE620AA}" dt="2021-08-03T03:54:51.029" v="967" actId="26606"/>
          <ac:grpSpMkLst>
            <pc:docMk/>
            <pc:sldMk cId="256227912" sldId="259"/>
            <ac:grpSpMk id="46" creationId="{AB70F8CE-E82E-416C-9783-C495D90B9EAC}"/>
          </ac:grpSpMkLst>
        </pc:grpChg>
        <pc:grpChg chg="add">
          <ac:chgData name="Alysia Dugan" userId="3f854e8c0cb2760f" providerId="LiveId" clId="{A5240D3A-EC8A-4DEB-A2A3-7783ADE620AA}" dt="2021-08-03T03:54:56.024" v="970" actId="26606"/>
          <ac:grpSpMkLst>
            <pc:docMk/>
            <pc:sldMk cId="256227912" sldId="259"/>
            <ac:grpSpMk id="80" creationId="{C57F67D8-2BFF-4661-AFAF-E2CE8B7DCE81}"/>
          </ac:grpSpMkLst>
        </pc:grpChg>
        <pc:graphicFrameChg chg="add del">
          <ac:chgData name="Alysia Dugan" userId="3f854e8c0cb2760f" providerId="LiveId" clId="{A5240D3A-EC8A-4DEB-A2A3-7783ADE620AA}" dt="2021-08-03T03:54:51.029" v="967" actId="26606"/>
          <ac:graphicFrameMkLst>
            <pc:docMk/>
            <pc:sldMk cId="256227912" sldId="259"/>
            <ac:graphicFrameMk id="36" creationId="{0D973396-46B6-4B8C-B5B0-DF3C146CCE9A}"/>
          </ac:graphicFrameMkLst>
        </pc:graphicFrameChg>
        <pc:graphicFrameChg chg="add del">
          <ac:chgData name="Alysia Dugan" userId="3f854e8c0cb2760f" providerId="LiveId" clId="{A5240D3A-EC8A-4DEB-A2A3-7783ADE620AA}" dt="2021-08-03T03:54:55.992" v="969" actId="26606"/>
          <ac:graphicFrameMkLst>
            <pc:docMk/>
            <pc:sldMk cId="256227912" sldId="259"/>
            <ac:graphicFrameMk id="76" creationId="{7E1E033C-D8A1-4438-9722-9591A9FC416C}"/>
          </ac:graphicFrameMkLst>
        </pc:graphicFrameChg>
        <pc:graphicFrameChg chg="add">
          <ac:chgData name="Alysia Dugan" userId="3f854e8c0cb2760f" providerId="LiveId" clId="{A5240D3A-EC8A-4DEB-A2A3-7783ADE620AA}" dt="2021-08-03T03:54:56.024" v="970" actId="26606"/>
          <ac:graphicFrameMkLst>
            <pc:docMk/>
            <pc:sldMk cId="256227912" sldId="259"/>
            <ac:graphicFrameMk id="101" creationId="{748C5FA7-78AC-4073-A12A-9BD1E43064DB}"/>
          </ac:graphicFrameMkLst>
        </pc:graphicFrameChg>
      </pc:sldChg>
      <pc:sldChg chg="addSp delSp modSp mod setBg">
        <pc:chgData name="Alysia Dugan" userId="3f854e8c0cb2760f" providerId="LiveId" clId="{A5240D3A-EC8A-4DEB-A2A3-7783ADE620AA}" dt="2021-08-03T03:22:03.248" v="60" actId="26606"/>
        <pc:sldMkLst>
          <pc:docMk/>
          <pc:sldMk cId="2192477769" sldId="260"/>
        </pc:sldMkLst>
        <pc:spChg chg="mod">
          <ac:chgData name="Alysia Dugan" userId="3f854e8c0cb2760f" providerId="LiveId" clId="{A5240D3A-EC8A-4DEB-A2A3-7783ADE620AA}" dt="2021-08-03T03:22:03.248" v="60" actId="26606"/>
          <ac:spMkLst>
            <pc:docMk/>
            <pc:sldMk cId="2192477769" sldId="260"/>
            <ac:spMk id="2" creationId="{546A5AD5-90A9-45AF-8A46-C669C8D56CE9}"/>
          </ac:spMkLst>
        </pc:spChg>
        <pc:spChg chg="del mod">
          <ac:chgData name="Alysia Dugan" userId="3f854e8c0cb2760f" providerId="LiveId" clId="{A5240D3A-EC8A-4DEB-A2A3-7783ADE620AA}" dt="2021-08-03T03:18:20.025" v="3"/>
          <ac:spMkLst>
            <pc:docMk/>
            <pc:sldMk cId="2192477769" sldId="260"/>
            <ac:spMk id="3" creationId="{F30184C9-8633-4253-AAE3-DBC6FA94D9B2}"/>
          </ac:spMkLst>
        </pc:spChg>
        <pc:spChg chg="add">
          <ac:chgData name="Alysia Dugan" userId="3f854e8c0cb2760f" providerId="LiveId" clId="{A5240D3A-EC8A-4DEB-A2A3-7783ADE620AA}" dt="2021-08-03T03:22:03.248" v="60" actId="26606"/>
          <ac:spMkLst>
            <pc:docMk/>
            <pc:sldMk cId="2192477769" sldId="260"/>
            <ac:spMk id="9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2:03.248" v="60" actId="26606"/>
          <ac:picMkLst>
            <pc:docMk/>
            <pc:sldMk cId="2192477769" sldId="260"/>
            <ac:picMk id="4" creationId="{1809D718-DA21-4778-95DD-AD18982694F0}"/>
          </ac:picMkLst>
        </pc:picChg>
      </pc:sldChg>
      <pc:sldChg chg="addSp delSp modSp mod setBg">
        <pc:chgData name="Alysia Dugan" userId="3f854e8c0cb2760f" providerId="LiveId" clId="{A5240D3A-EC8A-4DEB-A2A3-7783ADE620AA}" dt="2021-08-03T03:22:53.978" v="65" actId="26606"/>
        <pc:sldMkLst>
          <pc:docMk/>
          <pc:sldMk cId="1925419176" sldId="261"/>
        </pc:sldMkLst>
        <pc:spChg chg="mod">
          <ac:chgData name="Alysia Dugan" userId="3f854e8c0cb2760f" providerId="LiveId" clId="{A5240D3A-EC8A-4DEB-A2A3-7783ADE620AA}" dt="2021-08-03T03:22:53.978" v="65" actId="26606"/>
          <ac:spMkLst>
            <pc:docMk/>
            <pc:sldMk cId="1925419176" sldId="261"/>
            <ac:spMk id="2" creationId="{263059F8-96AE-4DE5-A24D-4296A8C27DED}"/>
          </ac:spMkLst>
        </pc:spChg>
        <pc:spChg chg="del mod">
          <ac:chgData name="Alysia Dugan" userId="3f854e8c0cb2760f" providerId="LiveId" clId="{A5240D3A-EC8A-4DEB-A2A3-7783ADE620AA}" dt="2021-08-03T03:22:45.373" v="62"/>
          <ac:spMkLst>
            <pc:docMk/>
            <pc:sldMk cId="1925419176" sldId="261"/>
            <ac:spMk id="3" creationId="{9C21AEB8-EFBA-4B23-ADB2-F0AB348B270D}"/>
          </ac:spMkLst>
        </pc:spChg>
        <pc:spChg chg="add">
          <ac:chgData name="Alysia Dugan" userId="3f854e8c0cb2760f" providerId="LiveId" clId="{A5240D3A-EC8A-4DEB-A2A3-7783ADE620AA}" dt="2021-08-03T03:22:53.978" v="65" actId="26606"/>
          <ac:spMkLst>
            <pc:docMk/>
            <pc:sldMk cId="1925419176" sldId="261"/>
            <ac:spMk id="73" creationId="{A4AC5506-6312-4701-8D3C-40187889A947}"/>
          </ac:spMkLst>
        </pc:spChg>
        <pc:picChg chg="add del">
          <ac:chgData name="Alysia Dugan" userId="3f854e8c0cb2760f" providerId="LiveId" clId="{A5240D3A-EC8A-4DEB-A2A3-7783ADE620AA}" dt="2021-08-03T03:17:16.299" v="1" actId="21"/>
          <ac:picMkLst>
            <pc:docMk/>
            <pc:sldMk cId="1925419176" sldId="261"/>
            <ac:picMk id="1026" creationId="{D2618685-41C4-4629-ABE4-0D009F890047}"/>
          </ac:picMkLst>
        </pc:picChg>
        <pc:picChg chg="add mod">
          <ac:chgData name="Alysia Dugan" userId="3f854e8c0cb2760f" providerId="LiveId" clId="{A5240D3A-EC8A-4DEB-A2A3-7783ADE620AA}" dt="2021-08-03T03:22:53.978" v="65" actId="26606"/>
          <ac:picMkLst>
            <pc:docMk/>
            <pc:sldMk cId="1925419176" sldId="261"/>
            <ac:picMk id="1028" creationId="{FE3E3F0C-BB83-4F3E-83FE-678BB223771D}"/>
          </ac:picMkLst>
        </pc:picChg>
      </pc:sldChg>
      <pc:sldChg chg="addSp delSp modSp mod setBg">
        <pc:chgData name="Alysia Dugan" userId="3f854e8c0cb2760f" providerId="LiveId" clId="{A5240D3A-EC8A-4DEB-A2A3-7783ADE620AA}" dt="2021-08-03T03:24:49.466" v="79" actId="14100"/>
        <pc:sldMkLst>
          <pc:docMk/>
          <pc:sldMk cId="3274203293" sldId="262"/>
        </pc:sldMkLst>
        <pc:spChg chg="mod">
          <ac:chgData name="Alysia Dugan" userId="3f854e8c0cb2760f" providerId="LiveId" clId="{A5240D3A-EC8A-4DEB-A2A3-7783ADE620AA}" dt="2021-08-03T03:24:44.578" v="78" actId="26606"/>
          <ac:spMkLst>
            <pc:docMk/>
            <pc:sldMk cId="3274203293" sldId="262"/>
            <ac:spMk id="2" creationId="{5B029777-CDB9-4CB5-B23F-818614506974}"/>
          </ac:spMkLst>
        </pc:spChg>
        <pc:spChg chg="del mod">
          <ac:chgData name="Alysia Dugan" userId="3f854e8c0cb2760f" providerId="LiveId" clId="{A5240D3A-EC8A-4DEB-A2A3-7783ADE620AA}" dt="2021-08-03T03:24:25.799" v="67"/>
          <ac:spMkLst>
            <pc:docMk/>
            <pc:sldMk cId="3274203293" sldId="262"/>
            <ac:spMk id="3" creationId="{50DF7109-53DB-4EBE-861C-38AC3059F6CB}"/>
          </ac:spMkLst>
        </pc:spChg>
        <pc:spChg chg="add">
          <ac:chgData name="Alysia Dugan" userId="3f854e8c0cb2760f" providerId="LiveId" clId="{A5240D3A-EC8A-4DEB-A2A3-7783ADE620AA}" dt="2021-08-03T03:24:44.578" v="78" actId="26606"/>
          <ac:spMkLst>
            <pc:docMk/>
            <pc:sldMk cId="3274203293" sldId="262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4:49.466" v="79" actId="14100"/>
          <ac:picMkLst>
            <pc:docMk/>
            <pc:sldMk cId="3274203293" sldId="262"/>
            <ac:picMk id="4098" creationId="{ABD200BF-D6DD-4D2F-8732-AAC3F7F7795E}"/>
          </ac:picMkLst>
        </pc:picChg>
      </pc:sldChg>
      <pc:sldChg chg="addSp modSp mod setBg">
        <pc:chgData name="Alysia Dugan" userId="3f854e8c0cb2760f" providerId="LiveId" clId="{A5240D3A-EC8A-4DEB-A2A3-7783ADE620AA}" dt="2021-08-03T19:28:45.107" v="1526" actId="27636"/>
        <pc:sldMkLst>
          <pc:docMk/>
          <pc:sldMk cId="2978968680" sldId="263"/>
        </pc:sldMkLst>
        <pc:spChg chg="mo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2" creationId="{2040CC03-9A3A-499B-9D84-38F6BAA7183B}"/>
          </ac:spMkLst>
        </pc:spChg>
        <pc:spChg chg="mod">
          <ac:chgData name="Alysia Dugan" userId="3f854e8c0cb2760f" providerId="LiveId" clId="{A5240D3A-EC8A-4DEB-A2A3-7783ADE620AA}" dt="2021-08-03T19:28:45.107" v="1526" actId="27636"/>
          <ac:spMkLst>
            <pc:docMk/>
            <pc:sldMk cId="2978968680" sldId="263"/>
            <ac:spMk id="3" creationId="{D46C17B5-F88E-421D-91AE-8AC8A6D92BF5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8" creationId="{C7FA33FF-088D-4F16-95A2-2C64D353DEA8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10" creationId="{A376EFB1-01CF-419F-ABF1-2AF02BBFCBD1}"/>
          </ac:spMkLst>
        </pc:spChg>
        <pc:spChg chg="add">
          <ac:chgData name="Alysia Dugan" userId="3f854e8c0cb2760f" providerId="LiveId" clId="{A5240D3A-EC8A-4DEB-A2A3-7783ADE620AA}" dt="2021-08-03T03:59:11.631" v="1029" actId="26606"/>
          <ac:spMkLst>
            <pc:docMk/>
            <pc:sldMk cId="2978968680" sldId="263"/>
            <ac:spMk id="12" creationId="{FF9DEA15-78BD-4750-AA18-B9F28A6D5AB8}"/>
          </ac:spMkLst>
        </pc:spChg>
      </pc:sldChg>
      <pc:sldChg chg="addSp delSp modSp mod setBg">
        <pc:chgData name="Alysia Dugan" userId="3f854e8c0cb2760f" providerId="LiveId" clId="{A5240D3A-EC8A-4DEB-A2A3-7783ADE620AA}" dt="2021-08-03T22:16:03.214" v="1878" actId="20577"/>
        <pc:sldMkLst>
          <pc:docMk/>
          <pc:sldMk cId="774230899" sldId="264"/>
        </pc:sldMkLst>
        <pc:spChg chg="mo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2" creationId="{AB2A537A-A9B4-458E-BD4F-D5E03602FD60}"/>
          </ac:spMkLst>
        </pc:spChg>
        <pc:spChg chg="del mod">
          <ac:chgData name="Alysia Dugan" userId="3f854e8c0cb2760f" providerId="LiveId" clId="{A5240D3A-EC8A-4DEB-A2A3-7783ADE620AA}" dt="2021-08-03T03:58:41.105" v="1026"/>
          <ac:spMkLst>
            <pc:docMk/>
            <pc:sldMk cId="774230899" sldId="264"/>
            <ac:spMk id="3" creationId="{8BA14A65-6E88-4E43-9152-78EFA30FD78D}"/>
          </ac:spMkLst>
        </pc:spChg>
        <pc:spChg chg="add del">
          <ac:chgData name="Alysia Dugan" userId="3f854e8c0cb2760f" providerId="LiveId" clId="{A5240D3A-EC8A-4DEB-A2A3-7783ADE620AA}" dt="2021-08-03T03:58:27.084" v="994"/>
          <ac:spMkLst>
            <pc:docMk/>
            <pc:sldMk cId="774230899" sldId="264"/>
            <ac:spMk id="4" creationId="{150AC264-FA1E-45AE-9120-FCDB8B687420}"/>
          </ac:spMkLst>
        </pc:spChg>
        <pc:spChg chg="add del">
          <ac:chgData name="Alysia Dugan" userId="3f854e8c0cb2760f" providerId="LiveId" clId="{A5240D3A-EC8A-4DEB-A2A3-7783ADE620AA}" dt="2021-08-03T03:58:35.045" v="996"/>
          <ac:spMkLst>
            <pc:docMk/>
            <pc:sldMk cId="774230899" sldId="264"/>
            <ac:spMk id="5" creationId="{2B7F36FD-C47E-40B8-B0AC-A88D19AFBBA6}"/>
          </ac:spMkLst>
        </pc:spChg>
        <pc:spChg chg="add del mo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6" creationId="{74353FE5-7470-4C72-A11D-F64455D1F2E9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3" creationId="{2B566528-1B12-4246-9431-5C2D7D081168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5" creationId="{2E80C965-DB6D-4F81-9E9E-B027384D0BD6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7" creationId="{A580F890-B085-4E95-96AA-55AEBEC5CE6E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19" creationId="{D3F51FEB-38FB-4F6C-9F7B-2F2AFAB65463}"/>
          </ac:spMkLst>
        </pc:spChg>
        <pc:spChg chg="add del">
          <ac:chgData name="Alysia Dugan" userId="3f854e8c0cb2760f" providerId="LiveId" clId="{A5240D3A-EC8A-4DEB-A2A3-7783ADE620AA}" dt="2021-08-03T03:59:34.245" v="1031" actId="26606"/>
          <ac:spMkLst>
            <pc:docMk/>
            <pc:sldMk cId="774230899" sldId="264"/>
            <ac:spMk id="21" creationId="{1E547BA6-BAE0-43BB-A7CA-60F69CE252F0}"/>
          </ac:spMkLst>
        </pc:spChg>
        <pc:spChg chg="add">
          <ac:chgData name="Alysia Dugan" userId="3f854e8c0cb2760f" providerId="LiveId" clId="{A5240D3A-EC8A-4DEB-A2A3-7783ADE620AA}" dt="2021-08-03T03:59:34.253" v="1032" actId="26606"/>
          <ac:spMkLst>
            <pc:docMk/>
            <pc:sldMk cId="774230899" sldId="264"/>
            <ac:spMk id="23" creationId="{96918796-2918-40D6-BE3A-4600C47FCD42}"/>
          </ac:spMkLst>
        </pc:spChg>
        <pc:spChg chg="add mod">
          <ac:chgData name="Alysia Dugan" userId="3f854e8c0cb2760f" providerId="LiveId" clId="{A5240D3A-EC8A-4DEB-A2A3-7783ADE620AA}" dt="2021-08-03T22:16:03.214" v="1878" actId="20577"/>
          <ac:spMkLst>
            <pc:docMk/>
            <pc:sldMk cId="774230899" sldId="264"/>
            <ac:spMk id="24" creationId="{74353FE5-7470-4C72-A11D-F64455D1F2E9}"/>
          </ac:spMkLst>
        </pc:spChg>
        <pc:graphicFrameChg chg="add del">
          <ac:chgData name="Alysia Dugan" userId="3f854e8c0cb2760f" providerId="LiveId" clId="{A5240D3A-EC8A-4DEB-A2A3-7783ADE620AA}" dt="2021-08-03T03:59:34.245" v="1031" actId="26606"/>
          <ac:graphicFrameMkLst>
            <pc:docMk/>
            <pc:sldMk cId="774230899" sldId="264"/>
            <ac:graphicFrameMk id="8" creationId="{33C98720-CF13-4A2E-8A1C-08D195F6BD3E}"/>
          </ac:graphicFrameMkLst>
        </pc:graphicFrameChg>
        <pc:picChg chg="add del">
          <ac:chgData name="Alysia Dugan" userId="3f854e8c0cb2760f" providerId="LiveId" clId="{A5240D3A-EC8A-4DEB-A2A3-7783ADE620AA}" dt="2021-08-03T03:59:34.245" v="1031" actId="26606"/>
          <ac:picMkLst>
            <pc:docMk/>
            <pc:sldMk cId="774230899" sldId="264"/>
            <ac:picMk id="9" creationId="{7BDB7762-48FB-48BF-9B01-35F35056CFEC}"/>
          </ac:picMkLst>
        </pc:picChg>
        <pc:picChg chg="add mod">
          <ac:chgData name="Alysia Dugan" userId="3f854e8c0cb2760f" providerId="LiveId" clId="{A5240D3A-EC8A-4DEB-A2A3-7783ADE620AA}" dt="2021-08-03T19:36:55.600" v="1635" actId="1076"/>
          <ac:picMkLst>
            <pc:docMk/>
            <pc:sldMk cId="774230899" sldId="264"/>
            <ac:picMk id="10" creationId="{19C9CD2F-B664-4311-80D6-33D4E2076F2F}"/>
          </ac:picMkLst>
        </pc:picChg>
      </pc:sldChg>
      <pc:sldChg chg="addSp delSp modSp new mod setBg">
        <pc:chgData name="Alysia Dugan" userId="3f854e8c0cb2760f" providerId="LiveId" clId="{A5240D3A-EC8A-4DEB-A2A3-7783ADE620AA}" dt="2021-08-03T03:21:45.140" v="59" actId="26606"/>
        <pc:sldMkLst>
          <pc:docMk/>
          <pc:sldMk cId="1769406596" sldId="265"/>
        </pc:sldMkLst>
        <pc:spChg chg="mod">
          <ac:chgData name="Alysia Dugan" userId="3f854e8c0cb2760f" providerId="LiveId" clId="{A5240D3A-EC8A-4DEB-A2A3-7783ADE620AA}" dt="2021-08-03T03:21:45.140" v="59" actId="26606"/>
          <ac:spMkLst>
            <pc:docMk/>
            <pc:sldMk cId="1769406596" sldId="265"/>
            <ac:spMk id="2" creationId="{97989D5B-3760-4A7C-A829-AC1B05A15128}"/>
          </ac:spMkLst>
        </pc:spChg>
        <pc:spChg chg="del">
          <ac:chgData name="Alysia Dugan" userId="3f854e8c0cb2760f" providerId="LiveId" clId="{A5240D3A-EC8A-4DEB-A2A3-7783ADE620AA}" dt="2021-08-03T03:20:03.401" v="7"/>
          <ac:spMkLst>
            <pc:docMk/>
            <pc:sldMk cId="1769406596" sldId="265"/>
            <ac:spMk id="3" creationId="{7BD7EC3D-1024-40CD-B52A-C92465FF139F}"/>
          </ac:spMkLst>
        </pc:spChg>
        <pc:spChg chg="add">
          <ac:chgData name="Alysia Dugan" userId="3f854e8c0cb2760f" providerId="LiveId" clId="{A5240D3A-EC8A-4DEB-A2A3-7783ADE620AA}" dt="2021-08-03T03:21:45.140" v="59" actId="26606"/>
          <ac:spMkLst>
            <pc:docMk/>
            <pc:sldMk cId="1769406596" sldId="265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1:45.140" v="59" actId="26606"/>
          <ac:picMkLst>
            <pc:docMk/>
            <pc:sldMk cId="1769406596" sldId="265"/>
            <ac:picMk id="2050" creationId="{3AB1A096-A3D8-4CA0-96F3-DFCAC1FCAB42}"/>
          </ac:picMkLst>
        </pc:picChg>
      </pc:sldChg>
      <pc:sldChg chg="addSp delSp modSp new mod setBg">
        <pc:chgData name="Alysia Dugan" userId="3f854e8c0cb2760f" providerId="LiveId" clId="{A5240D3A-EC8A-4DEB-A2A3-7783ADE620AA}" dt="2021-08-03T03:25:49.134" v="150" actId="14100"/>
        <pc:sldMkLst>
          <pc:docMk/>
          <pc:sldMk cId="2512043746" sldId="266"/>
        </pc:sldMkLst>
        <pc:spChg chg="mod">
          <ac:chgData name="Alysia Dugan" userId="3f854e8c0cb2760f" providerId="LiveId" clId="{A5240D3A-EC8A-4DEB-A2A3-7783ADE620AA}" dt="2021-08-03T03:25:45.507" v="149" actId="26606"/>
          <ac:spMkLst>
            <pc:docMk/>
            <pc:sldMk cId="2512043746" sldId="266"/>
            <ac:spMk id="2" creationId="{E9F70D41-7BB2-45AA-892B-59C97248C72A}"/>
          </ac:spMkLst>
        </pc:spChg>
        <pc:spChg chg="del">
          <ac:chgData name="Alysia Dugan" userId="3f854e8c0cb2760f" providerId="LiveId" clId="{A5240D3A-EC8A-4DEB-A2A3-7783ADE620AA}" dt="2021-08-03T03:25:43.663" v="148"/>
          <ac:spMkLst>
            <pc:docMk/>
            <pc:sldMk cId="2512043746" sldId="266"/>
            <ac:spMk id="3" creationId="{1C0E5DE7-B689-4B72-8D38-73C2D1DAEC35}"/>
          </ac:spMkLst>
        </pc:spChg>
        <pc:spChg chg="add">
          <ac:chgData name="Alysia Dugan" userId="3f854e8c0cb2760f" providerId="LiveId" clId="{A5240D3A-EC8A-4DEB-A2A3-7783ADE620AA}" dt="2021-08-03T03:25:45.507" v="149" actId="26606"/>
          <ac:spMkLst>
            <pc:docMk/>
            <pc:sldMk cId="2512043746" sldId="266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5:49.134" v="150" actId="14100"/>
          <ac:picMkLst>
            <pc:docMk/>
            <pc:sldMk cId="2512043746" sldId="266"/>
            <ac:picMk id="5122" creationId="{3AA6BE85-69FE-4A5B-A184-9C307AC1BFA9}"/>
          </ac:picMkLst>
        </pc:picChg>
      </pc:sldChg>
      <pc:sldChg chg="addSp delSp modSp new mod setBg">
        <pc:chgData name="Alysia Dugan" userId="3f854e8c0cb2760f" providerId="LiveId" clId="{A5240D3A-EC8A-4DEB-A2A3-7783ADE620AA}" dt="2021-08-03T03:26:31.206" v="182" actId="14100"/>
        <pc:sldMkLst>
          <pc:docMk/>
          <pc:sldMk cId="263170430" sldId="267"/>
        </pc:sldMkLst>
        <pc:spChg chg="mod">
          <ac:chgData name="Alysia Dugan" userId="3f854e8c0cb2760f" providerId="LiveId" clId="{A5240D3A-EC8A-4DEB-A2A3-7783ADE620AA}" dt="2021-08-03T03:26:27.589" v="181" actId="26606"/>
          <ac:spMkLst>
            <pc:docMk/>
            <pc:sldMk cId="263170430" sldId="267"/>
            <ac:spMk id="2" creationId="{725AE383-668D-43EB-93ED-8C4F2DB76F3C}"/>
          </ac:spMkLst>
        </pc:spChg>
        <pc:spChg chg="del">
          <ac:chgData name="Alysia Dugan" userId="3f854e8c0cb2760f" providerId="LiveId" clId="{A5240D3A-EC8A-4DEB-A2A3-7783ADE620AA}" dt="2021-08-03T03:26:19.733" v="179"/>
          <ac:spMkLst>
            <pc:docMk/>
            <pc:sldMk cId="263170430" sldId="267"/>
            <ac:spMk id="3" creationId="{D9BD2AAA-F873-4F9F-ACCC-C384D1C9A7FB}"/>
          </ac:spMkLst>
        </pc:spChg>
        <pc:spChg chg="add">
          <ac:chgData name="Alysia Dugan" userId="3f854e8c0cb2760f" providerId="LiveId" clId="{A5240D3A-EC8A-4DEB-A2A3-7783ADE620AA}" dt="2021-08-03T03:26:27.589" v="181" actId="26606"/>
          <ac:spMkLst>
            <pc:docMk/>
            <pc:sldMk cId="263170430" sldId="267"/>
            <ac:spMk id="71" creationId="{A4AC5506-6312-4701-8D3C-40187889A947}"/>
          </ac:spMkLst>
        </pc:spChg>
        <pc:picChg chg="add mod">
          <ac:chgData name="Alysia Dugan" userId="3f854e8c0cb2760f" providerId="LiveId" clId="{A5240D3A-EC8A-4DEB-A2A3-7783ADE620AA}" dt="2021-08-03T03:26:31.206" v="182" actId="14100"/>
          <ac:picMkLst>
            <pc:docMk/>
            <pc:sldMk cId="263170430" sldId="267"/>
            <ac:picMk id="6146" creationId="{D55EE858-4781-45EB-AAD9-037BAC4E0639}"/>
          </ac:picMkLst>
        </pc:picChg>
      </pc:sldChg>
      <pc:sldChg chg="addSp modSp new mod setBg">
        <pc:chgData name="Alysia Dugan" userId="3f854e8c0cb2760f" providerId="LiveId" clId="{A5240D3A-EC8A-4DEB-A2A3-7783ADE620AA}" dt="2021-08-03T03:53:21.181" v="958" actId="26606"/>
        <pc:sldMkLst>
          <pc:docMk/>
          <pc:sldMk cId="3512775581" sldId="268"/>
        </pc:sldMkLst>
        <pc:spChg chg="mo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2" creationId="{A08CA54F-54FB-4FDD-9CE8-D3570468FC10}"/>
          </ac:spMkLst>
        </pc:spChg>
        <pc:spChg chg="mo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3" creationId="{A1BDCB8C-0E05-47C1-88BC-3C742802B9FD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8" creationId="{D55CD764-972B-4CA5-A885-53E55C63E174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10" creationId="{34165AB3-7006-4430-BCE3-25476BE13322}"/>
          </ac:spMkLst>
        </pc:spChg>
        <pc:spChg chg="add">
          <ac:chgData name="Alysia Dugan" userId="3f854e8c0cb2760f" providerId="LiveId" clId="{A5240D3A-EC8A-4DEB-A2A3-7783ADE620AA}" dt="2021-08-03T03:53:21.181" v="958" actId="26606"/>
          <ac:spMkLst>
            <pc:docMk/>
            <pc:sldMk cId="3512775581" sldId="268"/>
            <ac:spMk id="34" creationId="{E3E51905-F374-4E1A-97CF-B741584B74D5}"/>
          </ac:spMkLst>
        </pc:spChg>
        <pc:grpChg chg="add">
          <ac:chgData name="Alysia Dugan" userId="3f854e8c0cb2760f" providerId="LiveId" clId="{A5240D3A-EC8A-4DEB-A2A3-7783ADE620AA}" dt="2021-08-03T03:53:21.181" v="958" actId="26606"/>
          <ac:grpSpMkLst>
            <pc:docMk/>
            <pc:sldMk cId="3512775581" sldId="268"/>
            <ac:grpSpMk id="12" creationId="{C57F67D8-2BFF-4661-AFAF-E2CE8B7DCE81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AB574-3717-4A29-827E-CFF4190654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441E4A-70D3-4045-A58B-72BB3FB2ADBF}">
      <dgm:prSet/>
      <dgm:spPr/>
      <dgm:t>
        <a:bodyPr/>
        <a:lstStyle/>
        <a:p>
          <a:r>
            <a:rPr lang="en-US"/>
            <a:t>Epiweek – used by CDC, but not a usable date format</a:t>
          </a:r>
        </a:p>
      </dgm:t>
    </dgm:pt>
    <dgm:pt modelId="{F9D0BF8B-0005-429F-AA64-E3D071CB5FD2}" type="parTrans" cxnId="{457DB444-BADA-4ED6-9326-245B79ABE694}">
      <dgm:prSet/>
      <dgm:spPr/>
      <dgm:t>
        <a:bodyPr/>
        <a:lstStyle/>
        <a:p>
          <a:endParaRPr lang="en-US"/>
        </a:p>
      </dgm:t>
    </dgm:pt>
    <dgm:pt modelId="{7007306D-8E2C-4B66-9C5E-E19DB0097C63}" type="sibTrans" cxnId="{457DB444-BADA-4ED6-9326-245B79ABE694}">
      <dgm:prSet/>
      <dgm:spPr/>
      <dgm:t>
        <a:bodyPr/>
        <a:lstStyle/>
        <a:p>
          <a:endParaRPr lang="en-US"/>
        </a:p>
      </dgm:t>
    </dgm:pt>
    <dgm:pt modelId="{AF4EAB64-9BF6-48FF-B817-07F40568729D}">
      <dgm:prSet/>
      <dgm:spPr/>
      <dgm:t>
        <a:bodyPr/>
        <a:lstStyle/>
        <a:p>
          <a:r>
            <a:rPr lang="en-US"/>
            <a:t>Split into Year and Week and placed in new columns</a:t>
          </a:r>
        </a:p>
      </dgm:t>
    </dgm:pt>
    <dgm:pt modelId="{20F757E4-BCB0-4983-ACD3-34C2ACBBB440}" type="parTrans" cxnId="{1C69B0B0-D65B-4493-AF9C-5C87CCF6A75B}">
      <dgm:prSet/>
      <dgm:spPr/>
      <dgm:t>
        <a:bodyPr/>
        <a:lstStyle/>
        <a:p>
          <a:endParaRPr lang="en-US"/>
        </a:p>
      </dgm:t>
    </dgm:pt>
    <dgm:pt modelId="{B38EC7FC-82CE-4F10-88E3-BEB36A3CA8FB}" type="sibTrans" cxnId="{1C69B0B0-D65B-4493-AF9C-5C87CCF6A75B}">
      <dgm:prSet/>
      <dgm:spPr/>
      <dgm:t>
        <a:bodyPr/>
        <a:lstStyle/>
        <a:p>
          <a:endParaRPr lang="en-US"/>
        </a:p>
      </dgm:t>
    </dgm:pt>
    <dgm:pt modelId="{C002EE7C-BB1B-4491-967D-6C1E2BFCD133}">
      <dgm:prSet/>
      <dgm:spPr/>
      <dgm:t>
        <a:bodyPr/>
        <a:lstStyle/>
        <a:p>
          <a:r>
            <a:rPr lang="en-US"/>
            <a:t>Cases listed as objects in DataFrame</a:t>
          </a:r>
        </a:p>
      </dgm:t>
    </dgm:pt>
    <dgm:pt modelId="{D892DA9A-C2B6-4FE8-AD3D-73AEA14C9684}" type="parTrans" cxnId="{17E90619-AB94-430C-8841-4DB8076FCC28}">
      <dgm:prSet/>
      <dgm:spPr/>
      <dgm:t>
        <a:bodyPr/>
        <a:lstStyle/>
        <a:p>
          <a:endParaRPr lang="en-US"/>
        </a:p>
      </dgm:t>
    </dgm:pt>
    <dgm:pt modelId="{0886707B-F90B-4BF7-9526-908048D570E7}" type="sibTrans" cxnId="{17E90619-AB94-430C-8841-4DB8076FCC28}">
      <dgm:prSet/>
      <dgm:spPr/>
      <dgm:t>
        <a:bodyPr/>
        <a:lstStyle/>
        <a:p>
          <a:endParaRPr lang="en-US"/>
        </a:p>
      </dgm:t>
    </dgm:pt>
    <dgm:pt modelId="{A95A1E87-4FB4-46F7-8498-82E88E31D13B}">
      <dgm:prSet/>
      <dgm:spPr/>
      <dgm:t>
        <a:bodyPr/>
        <a:lstStyle/>
        <a:p>
          <a:r>
            <a:rPr lang="en-US"/>
            <a:t>Removed blanks and converted to integers</a:t>
          </a:r>
        </a:p>
      </dgm:t>
    </dgm:pt>
    <dgm:pt modelId="{00BA7FAC-9AD8-4ADC-9F4C-6B4E6EE87C73}" type="parTrans" cxnId="{8F1ADC5E-CEFF-47CB-92B0-EE475F8675FA}">
      <dgm:prSet/>
      <dgm:spPr/>
      <dgm:t>
        <a:bodyPr/>
        <a:lstStyle/>
        <a:p>
          <a:endParaRPr lang="en-US"/>
        </a:p>
      </dgm:t>
    </dgm:pt>
    <dgm:pt modelId="{60F7476F-D606-4238-9E9B-ED9AB2A74220}" type="sibTrans" cxnId="{8F1ADC5E-CEFF-47CB-92B0-EE475F8675FA}">
      <dgm:prSet/>
      <dgm:spPr/>
      <dgm:t>
        <a:bodyPr/>
        <a:lstStyle/>
        <a:p>
          <a:endParaRPr lang="en-US"/>
        </a:p>
      </dgm:t>
    </dgm:pt>
    <dgm:pt modelId="{77EF47EF-186D-4961-917C-7FCBE0AA91B1}">
      <dgm:prSet/>
      <dgm:spPr/>
      <dgm:t>
        <a:bodyPr/>
        <a:lstStyle/>
        <a:p>
          <a:r>
            <a:rPr lang="en-US"/>
            <a:t>Census data lists state names in full, disease data listed abbreviations</a:t>
          </a:r>
        </a:p>
      </dgm:t>
    </dgm:pt>
    <dgm:pt modelId="{5E6F3354-51B5-4A3C-AB0A-859729FA8695}" type="parTrans" cxnId="{0AAC0F9A-2B3F-4A91-8B37-184F0E60BD7D}">
      <dgm:prSet/>
      <dgm:spPr/>
      <dgm:t>
        <a:bodyPr/>
        <a:lstStyle/>
        <a:p>
          <a:endParaRPr lang="en-US"/>
        </a:p>
      </dgm:t>
    </dgm:pt>
    <dgm:pt modelId="{45B33622-92E8-4922-9E2B-ACAF4FABFA8F}" type="sibTrans" cxnId="{0AAC0F9A-2B3F-4A91-8B37-184F0E60BD7D}">
      <dgm:prSet/>
      <dgm:spPr/>
      <dgm:t>
        <a:bodyPr/>
        <a:lstStyle/>
        <a:p>
          <a:endParaRPr lang="en-US"/>
        </a:p>
      </dgm:t>
    </dgm:pt>
    <dgm:pt modelId="{094C56C6-6803-476C-BC7C-F0EF90475257}">
      <dgm:prSet/>
      <dgm:spPr/>
      <dgm:t>
        <a:bodyPr/>
        <a:lstStyle/>
        <a:p>
          <a:r>
            <a:rPr lang="en-US"/>
            <a:t>Changed state names in census data to abbreviations to allow for DataFrames to be merged</a:t>
          </a:r>
        </a:p>
      </dgm:t>
    </dgm:pt>
    <dgm:pt modelId="{88D4FEE4-1A37-450C-8F20-DC488B97324C}" type="parTrans" cxnId="{823DDE21-742C-41D2-8B7B-36B2CB9B3EC8}">
      <dgm:prSet/>
      <dgm:spPr/>
      <dgm:t>
        <a:bodyPr/>
        <a:lstStyle/>
        <a:p>
          <a:endParaRPr lang="en-US"/>
        </a:p>
      </dgm:t>
    </dgm:pt>
    <dgm:pt modelId="{3DA8D8DB-E248-4780-A70A-0ABA291C98C0}" type="sibTrans" cxnId="{823DDE21-742C-41D2-8B7B-36B2CB9B3EC8}">
      <dgm:prSet/>
      <dgm:spPr/>
      <dgm:t>
        <a:bodyPr/>
        <a:lstStyle/>
        <a:p>
          <a:endParaRPr lang="en-US"/>
        </a:p>
      </dgm:t>
    </dgm:pt>
    <dgm:pt modelId="{E998904A-0B0F-4B45-8E59-5A252DC91E93}">
      <dgm:prSet/>
      <dgm:spPr/>
      <dgm:t>
        <a:bodyPr/>
        <a:lstStyle/>
        <a:p>
          <a:r>
            <a:rPr lang="en-US"/>
            <a:t>Needed to integrate a loop to pull multiple years from Census API</a:t>
          </a:r>
        </a:p>
      </dgm:t>
    </dgm:pt>
    <dgm:pt modelId="{73AB1587-43D5-41AB-BC1F-CDEC96116374}" type="parTrans" cxnId="{0ABCA243-7447-462D-B060-83AE747567F4}">
      <dgm:prSet/>
      <dgm:spPr/>
      <dgm:t>
        <a:bodyPr/>
        <a:lstStyle/>
        <a:p>
          <a:endParaRPr lang="en-US"/>
        </a:p>
      </dgm:t>
    </dgm:pt>
    <dgm:pt modelId="{FC85E776-EA74-4E23-9606-D29B73E290C5}" type="sibTrans" cxnId="{0ABCA243-7447-462D-B060-83AE747567F4}">
      <dgm:prSet/>
      <dgm:spPr/>
      <dgm:t>
        <a:bodyPr/>
        <a:lstStyle/>
        <a:p>
          <a:endParaRPr lang="en-US"/>
        </a:p>
      </dgm:t>
    </dgm:pt>
    <dgm:pt modelId="{D0F3A382-1D20-4CEE-A5F3-482C105C9AF1}" type="pres">
      <dgm:prSet presAssocID="{27CAB574-3717-4A29-827E-CFF419065452}" presName="linear" presStyleCnt="0">
        <dgm:presLayoutVars>
          <dgm:animLvl val="lvl"/>
          <dgm:resizeHandles val="exact"/>
        </dgm:presLayoutVars>
      </dgm:prSet>
      <dgm:spPr/>
    </dgm:pt>
    <dgm:pt modelId="{54CA4B2B-0AD6-4754-9F51-A8EA7534A855}" type="pres">
      <dgm:prSet presAssocID="{EF441E4A-70D3-4045-A58B-72BB3FB2AD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53FD06-E0D2-4FDC-98B8-9D131F052EA9}" type="pres">
      <dgm:prSet presAssocID="{EF441E4A-70D3-4045-A58B-72BB3FB2ADBF}" presName="childText" presStyleLbl="revTx" presStyleIdx="0" presStyleCnt="3">
        <dgm:presLayoutVars>
          <dgm:bulletEnabled val="1"/>
        </dgm:presLayoutVars>
      </dgm:prSet>
      <dgm:spPr/>
    </dgm:pt>
    <dgm:pt modelId="{D69DEA99-FB4A-48E0-BD97-CC599221C974}" type="pres">
      <dgm:prSet presAssocID="{C002EE7C-BB1B-4491-967D-6C1E2BFCD1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9565B9-ACAF-4946-985E-2F25F8EE5738}" type="pres">
      <dgm:prSet presAssocID="{C002EE7C-BB1B-4491-967D-6C1E2BFCD133}" presName="childText" presStyleLbl="revTx" presStyleIdx="1" presStyleCnt="3">
        <dgm:presLayoutVars>
          <dgm:bulletEnabled val="1"/>
        </dgm:presLayoutVars>
      </dgm:prSet>
      <dgm:spPr/>
    </dgm:pt>
    <dgm:pt modelId="{7BAF7CEE-631F-46D1-B7DA-140895E9C084}" type="pres">
      <dgm:prSet presAssocID="{77EF47EF-186D-4961-917C-7FCBE0AA91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A47624-9C93-4D75-BE28-CB68AAEC78A0}" type="pres">
      <dgm:prSet presAssocID="{77EF47EF-186D-4961-917C-7FCBE0AA91B1}" presName="childText" presStyleLbl="revTx" presStyleIdx="2" presStyleCnt="3">
        <dgm:presLayoutVars>
          <dgm:bulletEnabled val="1"/>
        </dgm:presLayoutVars>
      </dgm:prSet>
      <dgm:spPr/>
    </dgm:pt>
    <dgm:pt modelId="{EB920181-425F-4A34-8FBC-3A78F54A6A97}" type="pres">
      <dgm:prSet presAssocID="{E998904A-0B0F-4B45-8E59-5A252DC91E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8AB50F-1998-4D97-B98F-7753745F016C}" type="presOf" srcId="{EF441E4A-70D3-4045-A58B-72BB3FB2ADBF}" destId="{54CA4B2B-0AD6-4754-9F51-A8EA7534A855}" srcOrd="0" destOrd="0" presId="urn:microsoft.com/office/officeart/2005/8/layout/vList2"/>
    <dgm:cxn modelId="{03DF1615-55E0-4E64-ACE4-213BBA6ABED8}" type="presOf" srcId="{E998904A-0B0F-4B45-8E59-5A252DC91E93}" destId="{EB920181-425F-4A34-8FBC-3A78F54A6A97}" srcOrd="0" destOrd="0" presId="urn:microsoft.com/office/officeart/2005/8/layout/vList2"/>
    <dgm:cxn modelId="{17E90619-AB94-430C-8841-4DB8076FCC28}" srcId="{27CAB574-3717-4A29-827E-CFF419065452}" destId="{C002EE7C-BB1B-4491-967D-6C1E2BFCD133}" srcOrd="1" destOrd="0" parTransId="{D892DA9A-C2B6-4FE8-AD3D-73AEA14C9684}" sibTransId="{0886707B-F90B-4BF7-9526-908048D570E7}"/>
    <dgm:cxn modelId="{8BCCFE1E-6B92-4BA8-9BF3-9D3AE697539E}" type="presOf" srcId="{C002EE7C-BB1B-4491-967D-6C1E2BFCD133}" destId="{D69DEA99-FB4A-48E0-BD97-CC599221C974}" srcOrd="0" destOrd="0" presId="urn:microsoft.com/office/officeart/2005/8/layout/vList2"/>
    <dgm:cxn modelId="{823DDE21-742C-41D2-8B7B-36B2CB9B3EC8}" srcId="{77EF47EF-186D-4961-917C-7FCBE0AA91B1}" destId="{094C56C6-6803-476C-BC7C-F0EF90475257}" srcOrd="0" destOrd="0" parTransId="{88D4FEE4-1A37-450C-8F20-DC488B97324C}" sibTransId="{3DA8D8DB-E248-4780-A70A-0ABA291C98C0}"/>
    <dgm:cxn modelId="{9B7E1727-629C-4E60-8C51-A2ED531B6B7B}" type="presOf" srcId="{27CAB574-3717-4A29-827E-CFF419065452}" destId="{D0F3A382-1D20-4CEE-A5F3-482C105C9AF1}" srcOrd="0" destOrd="0" presId="urn:microsoft.com/office/officeart/2005/8/layout/vList2"/>
    <dgm:cxn modelId="{140AFF37-0FFE-4851-9DA0-88ABB6CC9BAA}" type="presOf" srcId="{77EF47EF-186D-4961-917C-7FCBE0AA91B1}" destId="{7BAF7CEE-631F-46D1-B7DA-140895E9C084}" srcOrd="0" destOrd="0" presId="urn:microsoft.com/office/officeart/2005/8/layout/vList2"/>
    <dgm:cxn modelId="{8F1ADC5E-CEFF-47CB-92B0-EE475F8675FA}" srcId="{C002EE7C-BB1B-4491-967D-6C1E2BFCD133}" destId="{A95A1E87-4FB4-46F7-8498-82E88E31D13B}" srcOrd="0" destOrd="0" parTransId="{00BA7FAC-9AD8-4ADC-9F4C-6B4E6EE87C73}" sibTransId="{60F7476F-D606-4238-9E9B-ED9AB2A74220}"/>
    <dgm:cxn modelId="{0ABCA243-7447-462D-B060-83AE747567F4}" srcId="{27CAB574-3717-4A29-827E-CFF419065452}" destId="{E998904A-0B0F-4B45-8E59-5A252DC91E93}" srcOrd="3" destOrd="0" parTransId="{73AB1587-43D5-41AB-BC1F-CDEC96116374}" sibTransId="{FC85E776-EA74-4E23-9606-D29B73E290C5}"/>
    <dgm:cxn modelId="{457DB444-BADA-4ED6-9326-245B79ABE694}" srcId="{27CAB574-3717-4A29-827E-CFF419065452}" destId="{EF441E4A-70D3-4045-A58B-72BB3FB2ADBF}" srcOrd="0" destOrd="0" parTransId="{F9D0BF8B-0005-429F-AA64-E3D071CB5FD2}" sibTransId="{7007306D-8E2C-4B66-9C5E-E19DB0097C63}"/>
    <dgm:cxn modelId="{0AAC0F9A-2B3F-4A91-8B37-184F0E60BD7D}" srcId="{27CAB574-3717-4A29-827E-CFF419065452}" destId="{77EF47EF-186D-4961-917C-7FCBE0AA91B1}" srcOrd="2" destOrd="0" parTransId="{5E6F3354-51B5-4A3C-AB0A-859729FA8695}" sibTransId="{45B33622-92E8-4922-9E2B-ACAF4FABFA8F}"/>
    <dgm:cxn modelId="{6128669A-494F-4F7A-B759-123FD666253F}" type="presOf" srcId="{A95A1E87-4FB4-46F7-8498-82E88E31D13B}" destId="{A89565B9-ACAF-4946-985E-2F25F8EE5738}" srcOrd="0" destOrd="0" presId="urn:microsoft.com/office/officeart/2005/8/layout/vList2"/>
    <dgm:cxn modelId="{1C69B0B0-D65B-4493-AF9C-5C87CCF6A75B}" srcId="{EF441E4A-70D3-4045-A58B-72BB3FB2ADBF}" destId="{AF4EAB64-9BF6-48FF-B817-07F40568729D}" srcOrd="0" destOrd="0" parTransId="{20F757E4-BCB0-4983-ACD3-34C2ACBBB440}" sibTransId="{B38EC7FC-82CE-4F10-88E3-BEB36A3CA8FB}"/>
    <dgm:cxn modelId="{A5272AD9-58BB-4498-B00A-3F8EDB02EBAB}" type="presOf" srcId="{AF4EAB64-9BF6-48FF-B817-07F40568729D}" destId="{5053FD06-E0D2-4FDC-98B8-9D131F052EA9}" srcOrd="0" destOrd="0" presId="urn:microsoft.com/office/officeart/2005/8/layout/vList2"/>
    <dgm:cxn modelId="{5850D5E4-DA51-4C3F-806C-69C0A789CB86}" type="presOf" srcId="{094C56C6-6803-476C-BC7C-F0EF90475257}" destId="{BDA47624-9C93-4D75-BE28-CB68AAEC78A0}" srcOrd="0" destOrd="0" presId="urn:microsoft.com/office/officeart/2005/8/layout/vList2"/>
    <dgm:cxn modelId="{4F8A984C-8293-4329-AB9B-2B10AA010A47}" type="presParOf" srcId="{D0F3A382-1D20-4CEE-A5F3-482C105C9AF1}" destId="{54CA4B2B-0AD6-4754-9F51-A8EA7534A855}" srcOrd="0" destOrd="0" presId="urn:microsoft.com/office/officeart/2005/8/layout/vList2"/>
    <dgm:cxn modelId="{27CC26FB-1951-4ED6-ADB5-EE6E4DBB582A}" type="presParOf" srcId="{D0F3A382-1D20-4CEE-A5F3-482C105C9AF1}" destId="{5053FD06-E0D2-4FDC-98B8-9D131F052EA9}" srcOrd="1" destOrd="0" presId="urn:microsoft.com/office/officeart/2005/8/layout/vList2"/>
    <dgm:cxn modelId="{79F1BC63-94DD-4329-A348-4DD07AD9BA82}" type="presParOf" srcId="{D0F3A382-1D20-4CEE-A5F3-482C105C9AF1}" destId="{D69DEA99-FB4A-48E0-BD97-CC599221C974}" srcOrd="2" destOrd="0" presId="urn:microsoft.com/office/officeart/2005/8/layout/vList2"/>
    <dgm:cxn modelId="{9DE7079C-DFC9-4F21-B667-3E626433CC10}" type="presParOf" srcId="{D0F3A382-1D20-4CEE-A5F3-482C105C9AF1}" destId="{A89565B9-ACAF-4946-985E-2F25F8EE5738}" srcOrd="3" destOrd="0" presId="urn:microsoft.com/office/officeart/2005/8/layout/vList2"/>
    <dgm:cxn modelId="{4D39F4E1-5CB2-42BA-8FE1-176F400C248E}" type="presParOf" srcId="{D0F3A382-1D20-4CEE-A5F3-482C105C9AF1}" destId="{7BAF7CEE-631F-46D1-B7DA-140895E9C084}" srcOrd="4" destOrd="0" presId="urn:microsoft.com/office/officeart/2005/8/layout/vList2"/>
    <dgm:cxn modelId="{A269D5C8-68D9-48FE-AA0C-17CB0D17619B}" type="presParOf" srcId="{D0F3A382-1D20-4CEE-A5F3-482C105C9AF1}" destId="{BDA47624-9C93-4D75-BE28-CB68AAEC78A0}" srcOrd="5" destOrd="0" presId="urn:microsoft.com/office/officeart/2005/8/layout/vList2"/>
    <dgm:cxn modelId="{F8BE40BE-E56A-45C0-8F48-8C93939DDA97}" type="presParOf" srcId="{D0F3A382-1D20-4CEE-A5F3-482C105C9AF1}" destId="{EB920181-425F-4A34-8FBC-3A78F54A6A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A4B2B-0AD6-4754-9F51-A8EA7534A855}">
      <dsp:nvSpPr>
        <dsp:cNvPr id="0" name=""/>
        <dsp:cNvSpPr/>
      </dsp:nvSpPr>
      <dsp:spPr>
        <a:xfrm>
          <a:off x="0" y="72526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Epiweek – used by CDC, but not a usable date format</a:t>
          </a:r>
        </a:p>
      </dsp:txBody>
      <dsp:txXfrm>
        <a:off x="26930" y="99456"/>
        <a:ext cx="10946373" cy="497795"/>
      </dsp:txXfrm>
    </dsp:sp>
    <dsp:sp modelId="{5053FD06-E0D2-4FDC-98B8-9D131F052EA9}">
      <dsp:nvSpPr>
        <dsp:cNvPr id="0" name=""/>
        <dsp:cNvSpPr/>
      </dsp:nvSpPr>
      <dsp:spPr>
        <a:xfrm>
          <a:off x="0" y="624181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Split into Year and Week and placed in new columns</a:t>
          </a:r>
        </a:p>
      </dsp:txBody>
      <dsp:txXfrm>
        <a:off x="0" y="624181"/>
        <a:ext cx="11000233" cy="380880"/>
      </dsp:txXfrm>
    </dsp:sp>
    <dsp:sp modelId="{D69DEA99-FB4A-48E0-BD97-CC599221C974}">
      <dsp:nvSpPr>
        <dsp:cNvPr id="0" name=""/>
        <dsp:cNvSpPr/>
      </dsp:nvSpPr>
      <dsp:spPr>
        <a:xfrm>
          <a:off x="0" y="1005061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Cases listed as objects in DataFrame</a:t>
          </a:r>
        </a:p>
      </dsp:txBody>
      <dsp:txXfrm>
        <a:off x="26930" y="1031991"/>
        <a:ext cx="10946373" cy="497795"/>
      </dsp:txXfrm>
    </dsp:sp>
    <dsp:sp modelId="{A89565B9-ACAF-4946-985E-2F25F8EE5738}">
      <dsp:nvSpPr>
        <dsp:cNvPr id="0" name=""/>
        <dsp:cNvSpPr/>
      </dsp:nvSpPr>
      <dsp:spPr>
        <a:xfrm>
          <a:off x="0" y="1556717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Removed blanks and converted to integers</a:t>
          </a:r>
        </a:p>
      </dsp:txBody>
      <dsp:txXfrm>
        <a:off x="0" y="1556717"/>
        <a:ext cx="11000233" cy="380880"/>
      </dsp:txXfrm>
    </dsp:sp>
    <dsp:sp modelId="{7BAF7CEE-631F-46D1-B7DA-140895E9C084}">
      <dsp:nvSpPr>
        <dsp:cNvPr id="0" name=""/>
        <dsp:cNvSpPr/>
      </dsp:nvSpPr>
      <dsp:spPr>
        <a:xfrm>
          <a:off x="0" y="1937597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Census data lists state names in full, disease data listed abbreviations</a:t>
          </a:r>
        </a:p>
      </dsp:txBody>
      <dsp:txXfrm>
        <a:off x="26930" y="1964527"/>
        <a:ext cx="10946373" cy="497795"/>
      </dsp:txXfrm>
    </dsp:sp>
    <dsp:sp modelId="{BDA47624-9C93-4D75-BE28-CB68AAEC78A0}">
      <dsp:nvSpPr>
        <dsp:cNvPr id="0" name=""/>
        <dsp:cNvSpPr/>
      </dsp:nvSpPr>
      <dsp:spPr>
        <a:xfrm>
          <a:off x="0" y="2489252"/>
          <a:ext cx="1100023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Changed state names in census data to abbreviations to allow for DataFrames to be merged</a:t>
          </a:r>
        </a:p>
      </dsp:txBody>
      <dsp:txXfrm>
        <a:off x="0" y="2489252"/>
        <a:ext cx="11000233" cy="380880"/>
      </dsp:txXfrm>
    </dsp:sp>
    <dsp:sp modelId="{EB920181-425F-4A34-8FBC-3A78F54A6A97}">
      <dsp:nvSpPr>
        <dsp:cNvPr id="0" name=""/>
        <dsp:cNvSpPr/>
      </dsp:nvSpPr>
      <dsp:spPr>
        <a:xfrm>
          <a:off x="0" y="2870132"/>
          <a:ext cx="11000233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Needed to integrate a loop to pull multiple years from Census API</a:t>
          </a:r>
        </a:p>
      </dsp:txBody>
      <dsp:txXfrm>
        <a:off x="26930" y="2897062"/>
        <a:ext cx="10946373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0C85-3179-41F5-97B8-13C24766F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93B2-3E1D-47AC-9F02-00CEB606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EEC04-46FC-4B42-A1E7-6D57F519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E09D6-CBD2-42D2-BE90-75E96AA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1222-C580-4139-892D-C46531B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05BF-4931-4FB3-81C9-8358BACC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C65AB-7C89-429F-BF47-2F10E7F37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132F-98DB-46C6-91C4-BFC88185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2824-D164-4598-A8CA-AD25113C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0B0A-BD52-4832-9CE5-2D714623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12C63-1C97-4FE2-A78A-8FE3AEEA4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198BE-004B-48FE-8FC1-1DD06DCB7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91945-CA97-417D-8224-7D18AAC7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286CF-2D96-4E98-8DBB-83D838FF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8CE3-DADA-44D7-962B-83276D4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67B1-0DAA-421D-B93B-F5E230B3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0CF1-3B1C-47B3-B69D-0DBB5C16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6CFD-D215-4C65-BABC-A28FDD22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33EE9-F1B1-4EBA-8D5A-BBCE6259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65D7-9DB3-4D72-A765-B9FB81DE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D388-AE9D-4E05-8713-9520C4D5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EAD40-E242-4C15-8B76-EC3FBDC4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9EFC-D17A-4528-94B1-7488F5EA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2226-D25F-4AE1-832C-47983A5B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6A83-E081-4801-8996-3B2F8682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FDED-CA06-4264-9382-3AA462F3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0CF89-17B0-4314-B152-FD7166ED6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E17CC-F2B1-4CDB-B203-CA063096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D045B-8A94-41F1-905C-36BE33C1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A98F5-27AA-4138-B3AA-883B6278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6AB2-8358-411A-82FA-87A08F5F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DF5B-087B-462B-82A9-99A9B4AC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A36E-FAEF-4D00-A9A3-FA165495D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9EED3-E28F-4563-B907-872BD58B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D7D10-CD94-4101-843D-FDD6BFC73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0E7C0-C578-4F25-8787-F99BE043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6B4DA-5090-437A-9869-935DA2B5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ECA7F-02E7-4EDF-BF70-CB9CF67E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1AF79-8B6F-4990-983C-FDA57C2A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72C9-A230-4B57-B419-FCBACA6A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0934D-04C3-440E-8123-5F2FD9D2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45300-3409-462B-9240-93131FC2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3DD5F-6D8E-4878-999C-9587F706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3FC35-3DDD-400F-9320-C220DC5A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2062D-219F-4BF8-BF1A-C29A2905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B7DDE-BA0F-46F7-B08A-35A3BA9C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8872-6471-46A3-8D6F-33643D25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14C2-DA88-4AEA-8912-6919B0EE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C5750-54FF-4A96-83E3-31806B608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3B370-9CEF-4E54-937B-5A86F11A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B4C59-CF00-4C31-B83B-E65680FB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A64C-9666-4569-AC68-6F170EBC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929F-B1A6-41E9-A76B-A2C9F7BD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35D4-D34A-4D50-8F86-71B7FC278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6E06C-47D1-4396-8ADA-68A53834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6523-4257-4014-9A2E-D0CF2D6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B3A82-4E49-4AE2-88B8-CBC03960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5F0E0-0218-4388-8215-331E70E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9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1B9FC-12D0-4DA9-988D-B20194EB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187FD-22F5-46E4-93A4-45208133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4189-28C2-483B-A40C-94E12C776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1A70-D119-4CC3-89F8-36AB915A4CC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BB6C-487C-4BB2-9E43-C5BD7B690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DBCF-94EC-4563-ACC7-A5B43F0A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31D4E-DE77-4AC2-AE28-02FDE587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C3664-31C7-4F1C-804D-97268A932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Effects of Income Level on Disease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8D2AE-5937-4E04-9415-E752BEE98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5"/>
            <a:ext cx="10513106" cy="1863013"/>
          </a:xfrm>
        </p:spPr>
        <p:txBody>
          <a:bodyPr anchor="t">
            <a:normAutofit/>
          </a:bodyPr>
          <a:lstStyle/>
          <a:p>
            <a:pPr algn="l"/>
            <a:r>
              <a:rPr lang="en-US" sz="1600" dirty="0"/>
              <a:t>Sam Clements</a:t>
            </a:r>
          </a:p>
          <a:p>
            <a:pPr algn="l"/>
            <a:r>
              <a:rPr lang="en-US" sz="1600" dirty="0"/>
              <a:t>Alysia Dugan</a:t>
            </a:r>
          </a:p>
          <a:p>
            <a:pPr algn="l"/>
            <a:r>
              <a:rPr lang="en-US" sz="1600" dirty="0"/>
              <a:t>David </a:t>
            </a:r>
            <a:r>
              <a:rPr lang="en-US" sz="1600" dirty="0" err="1"/>
              <a:t>Mayorquin</a:t>
            </a:r>
            <a:endParaRPr lang="en-US" sz="1600" dirty="0"/>
          </a:p>
          <a:p>
            <a:pPr algn="l"/>
            <a:r>
              <a:rPr lang="en-US" sz="1600" dirty="0" err="1"/>
              <a:t>Fionn</a:t>
            </a:r>
            <a:r>
              <a:rPr lang="en-US" sz="1600" dirty="0"/>
              <a:t> McGreal</a:t>
            </a:r>
          </a:p>
          <a:p>
            <a:pPr algn="l"/>
            <a:r>
              <a:rPr lang="en-US" sz="1600" dirty="0"/>
              <a:t>Hattie Oswald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3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70D41-7BB2-45AA-892B-59C97248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Hepatitis A vs Average Income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A6BE85-69FE-4A5B-A184-9C307AC1BF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9430" y="1675227"/>
            <a:ext cx="7258348" cy="510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E383-668D-43EB-93ED-8C4F2DB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Pertussis vs Average Income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5EE858-4781-45EB-AAD9-037BAC4E06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6534" y="1675227"/>
            <a:ext cx="6941243" cy="488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0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0CC03-9A3A-499B-9D84-38F6BAA7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17B5-F88E-421D-91AE-8AC8A6D9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Correlation scatterplot shows that instances of disease are higher in lower income states</a:t>
            </a:r>
          </a:p>
          <a:p>
            <a:r>
              <a:rPr lang="en-US" sz="2400" dirty="0"/>
              <a:t>Average income at which cases start to drop off was higher than expected</a:t>
            </a:r>
          </a:p>
          <a:p>
            <a:r>
              <a:rPr lang="en-US" sz="2400" dirty="0"/>
              <a:t>Lower income is associated with many contributing factors to higher rates of disease, including:</a:t>
            </a:r>
          </a:p>
          <a:p>
            <a:pPr lvl="1"/>
            <a:r>
              <a:rPr lang="en-US" sz="2000" dirty="0"/>
              <a:t>Lack of access to care and affordable health insurance</a:t>
            </a:r>
          </a:p>
          <a:p>
            <a:pPr lvl="1"/>
            <a:r>
              <a:rPr lang="en-US" sz="2000" dirty="0"/>
              <a:t>Lower quality education, both from underfunded schools and an inability to afford 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297896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A537A-A9B4-458E-BD4F-D5E03602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Post-Mortem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4353FE5-7470-4C72-A11D-F64455D1F2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8750" y="1597390"/>
            <a:ext cx="9334500" cy="18316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When did the other diseases get eliminated or drop so low that they stopped being reported?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Is there a correlation between the states with the highest/lowest infection rates and the highest/lowest average income?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other contributing factors </a:t>
            </a:r>
            <a:r>
              <a:rPr lang="en-US" altLang="en-US" sz="1400" dirty="0">
                <a:latin typeface="Arial" panose="020B0604020202020204" pitchFamily="34" charset="0"/>
              </a:rPr>
              <a:t>could be added to the analysis? Religion? Climate? Population density?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9C9CD2F-B664-4311-80D6-33D4E207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3920" y="3721276"/>
            <a:ext cx="2804160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3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7BB0E-610B-4F74-9555-2BE96B27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152A-CA3A-4BAE-A9E3-76FC0A1F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Big Question: What impact does income level have on infection rates of preventable diseases?</a:t>
            </a:r>
          </a:p>
          <a:p>
            <a:pPr lvl="1"/>
            <a:r>
              <a:rPr lang="en-US" sz="2000" dirty="0"/>
              <a:t>High-level:</a:t>
            </a:r>
          </a:p>
          <a:p>
            <a:pPr lvl="2"/>
            <a:r>
              <a:rPr lang="en-US" sz="1600" dirty="0"/>
              <a:t>What is the average income for each state?</a:t>
            </a:r>
          </a:p>
          <a:p>
            <a:pPr lvl="2"/>
            <a:r>
              <a:rPr lang="en-US" sz="1600" dirty="0"/>
              <a:t>How many reported cases of various diseases are there in each state?</a:t>
            </a:r>
          </a:p>
          <a:p>
            <a:pPr lvl="1"/>
            <a:r>
              <a:rPr lang="en-US" sz="2000" dirty="0"/>
              <a:t>Is there overlap between the states with the highest/lowest infection rates and the highest/lowest average income?</a:t>
            </a:r>
          </a:p>
          <a:p>
            <a:pPr lvl="1"/>
            <a:r>
              <a:rPr lang="en-US" sz="2000" dirty="0"/>
              <a:t>Is there a correlation between a state’s average income level and the prevalence of certain diseases?</a:t>
            </a:r>
          </a:p>
        </p:txBody>
      </p:sp>
    </p:spTree>
    <p:extLst>
      <p:ext uri="{BB962C8B-B14F-4D97-AF65-F5344CB8AC3E}">
        <p14:creationId xmlns:p14="http://schemas.microsoft.com/office/powerpoint/2010/main" val="305643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8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4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44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BAFD6-E286-440C-AC8B-F7D315D5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Data Used</a:t>
            </a:r>
          </a:p>
        </p:txBody>
      </p:sp>
      <p:grpSp>
        <p:nvGrpSpPr>
          <p:cNvPr id="72" name="Group 46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E46D-1DF9-4717-886E-AC192430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Two main areas where data was needed:</a:t>
            </a:r>
          </a:p>
          <a:p>
            <a:pPr lvl="1"/>
            <a:r>
              <a:rPr lang="en-US" sz="2200" dirty="0"/>
              <a:t>Income </a:t>
            </a:r>
          </a:p>
          <a:p>
            <a:pPr lvl="2"/>
            <a:r>
              <a:rPr lang="en-US" sz="2200" dirty="0"/>
              <a:t>US Census American Community Survey – 1 Year</a:t>
            </a:r>
          </a:p>
          <a:p>
            <a:pPr lvl="2"/>
            <a:r>
              <a:rPr lang="en-US" sz="2200" dirty="0"/>
              <a:t>https://api.census.gov/data/{year}/acs/acs1?get=NAME,group(B01001)&amp;for=us:1</a:t>
            </a:r>
          </a:p>
          <a:p>
            <a:pPr lvl="1"/>
            <a:r>
              <a:rPr lang="en-US" sz="2200" dirty="0"/>
              <a:t>Disease</a:t>
            </a:r>
          </a:p>
          <a:p>
            <a:pPr lvl="2"/>
            <a:r>
              <a:rPr lang="en-US" sz="2200" dirty="0"/>
              <a:t>HealthData.gov – parsed by David Roberts on Kaggle</a:t>
            </a:r>
          </a:p>
          <a:p>
            <a:pPr lvl="2"/>
            <a:r>
              <a:rPr lang="en-US" sz="2200" dirty="0"/>
              <a:t>https://www.kaggle.com/davidbroberts/diseases-in-the-us-1916-to-2011 </a:t>
            </a:r>
          </a:p>
        </p:txBody>
      </p:sp>
    </p:spTree>
    <p:extLst>
      <p:ext uri="{BB962C8B-B14F-4D97-AF65-F5344CB8AC3E}">
        <p14:creationId xmlns:p14="http://schemas.microsoft.com/office/powerpoint/2010/main" val="401420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EB01A-655A-4C74-9256-8AC77771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/>
              <a:t>Clean Up Process</a:t>
            </a:r>
            <a:endParaRPr lang="en-US" dirty="0"/>
          </a:p>
        </p:txBody>
      </p:sp>
      <p:grpSp>
        <p:nvGrpSpPr>
          <p:cNvPr id="80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81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1" name="Content Placeholder 2">
            <a:extLst>
              <a:ext uri="{FF2B5EF4-FFF2-40B4-BE49-F238E27FC236}">
                <a16:creationId xmlns:a16="http://schemas.microsoft.com/office/drawing/2014/main" id="{748C5FA7-78AC-4073-A12A-9BD1E43064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59" y="2445657"/>
          <a:ext cx="11000233" cy="3494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CA54F-54FB-4FDD-9CE8-D3570468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anchor="ctr">
            <a:normAutofit/>
          </a:bodyPr>
          <a:lstStyle/>
          <a:p>
            <a:r>
              <a:rPr lang="en-US" dirty="0"/>
              <a:t>Data Cleanup Insights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CB8C-0E05-47C1-88BC-3C742802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7" y="2721429"/>
            <a:ext cx="11000233" cy="349431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file with disease data that we pulled (1916-2011) had 8 diseases listed</a:t>
            </a:r>
          </a:p>
          <a:p>
            <a:pPr lvl="1"/>
            <a:r>
              <a:rPr lang="en-US" dirty="0"/>
              <a:t>We extracted just 2006-2010 to analyze and found only two of those diseases remaining</a:t>
            </a:r>
          </a:p>
          <a:p>
            <a:pPr lvl="1"/>
            <a:r>
              <a:rPr lang="en-US" dirty="0"/>
              <a:t>When were the last recorded instances of the other six diseases?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89D5B-3760-4A7C-A829-AC1B05A1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 instances of disease?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B1A096-A3D8-4CA0-96F3-DFCAC1FCAB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054" y="1675227"/>
            <a:ext cx="944989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0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A5AD5-90A9-45AF-8A46-C669C8D5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 disease rates per capita?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09D718-DA21-4778-95DD-AD1898269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3597" y="1675227"/>
            <a:ext cx="960480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059F8-96AE-4DE5-A24D-4296A8C2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states have the highest/lowest average income?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3E3F0C-BB83-4F3E-83FE-678BB22377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054" y="1675227"/>
            <a:ext cx="944989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1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29777-CDB9-4CB5-B23F-81861450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Overall Income vs Cases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D200BF-D6DD-4D2F-8732-AAC3F7F779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5588" y="1675227"/>
            <a:ext cx="7252996" cy="47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20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454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Effects of Income Level on Disease Rates</vt:lpstr>
      <vt:lpstr>Questions</vt:lpstr>
      <vt:lpstr>Data Used</vt:lpstr>
      <vt:lpstr>Clean Up Process</vt:lpstr>
      <vt:lpstr>Data Cleanup Insights</vt:lpstr>
      <vt:lpstr>Which states have the highest instances of disease?</vt:lpstr>
      <vt:lpstr>Which states have the highest disease rates per capita?</vt:lpstr>
      <vt:lpstr>Which states have the highest/lowest average income?</vt:lpstr>
      <vt:lpstr>Overall Income vs Cases</vt:lpstr>
      <vt:lpstr>Hepatitis A vs Average Income</vt:lpstr>
      <vt:lpstr>Pertussis vs Average Income</vt:lpstr>
      <vt:lpstr>Conclusions</vt:lpstr>
      <vt:lpstr>Post-Mortem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Income Level on Disease Rates</dc:title>
  <dc:creator>Alysia Dugan</dc:creator>
  <cp:lastModifiedBy>Alysia Dugan</cp:lastModifiedBy>
  <cp:revision>1</cp:revision>
  <dcterms:created xsi:type="dcterms:W3CDTF">2021-07-31T20:19:53Z</dcterms:created>
  <dcterms:modified xsi:type="dcterms:W3CDTF">2021-08-03T22:16:21Z</dcterms:modified>
</cp:coreProperties>
</file>