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ss Hamdi" initials="AH" lastIdx="1" clrIdx="0">
    <p:extLst>
      <p:ext uri="{19B8F6BF-5375-455C-9EA6-DF929625EA0E}">
        <p15:presenceInfo xmlns:p15="http://schemas.microsoft.com/office/powerpoint/2012/main" userId="Anass Hamd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46B1-DB7E-403E-A3F0-9F0041A46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DA1EF-0E9D-420D-8862-E38D09047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55AE4-12E3-4B0C-B8AC-C2EEFBC8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3EE60-B4BA-4D9D-8D92-C9BECA99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35A57-3C20-400A-A949-80D98DE3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80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7C20-CC1B-4CCE-B5F9-622F0687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55026-B525-4FB0-9E25-0FF07C6CA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62560-EC17-4A65-BCD6-2294BF91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58B4B-ACB2-4109-83FF-94C1BEB9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88E11-DF1D-4F0D-BB09-983B0D47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0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297B28-6598-4A89-B1B1-344C06833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4D5EB-D1E9-44F8-BDC8-F26A1FF49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5F8F6-EE68-47FD-8E05-ECECE185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FC7BE-6479-41AB-B809-7AB222C9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84D04-645E-40E8-98B4-710ABB2E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99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3D02-7F4B-4501-9666-AB84D1BC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532D-7166-4BE9-B731-2E5AE9C0A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2B881-0A88-4EC0-AD62-DBECC34F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459EB-4E7D-4341-A454-5F73374A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58E76-AC52-4E72-A116-F95F6692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71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E856-7A89-48B5-B29E-B53FF654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EAF4A-93D7-4475-A56A-3432E26A7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47C4C-551A-4D17-A1D7-77F47944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F2729-64A7-402C-88FE-7F0DA6C4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AF23C-D8C0-4357-8534-4843985E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52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88C7-16DA-4F8E-A474-6294E8B8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B8E2-4FFF-4189-AD23-3D8C3197B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797D4-37AA-480D-B845-888476C46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B1C63-86A7-48C2-A4AB-6A9E55B4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FA578-6327-4F2E-AED1-E174EBBF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60B70-8543-4709-B21C-FC22ACFF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44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527A-0D4C-438D-B6BF-AEA61D33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55571-19FB-489C-BD4C-53DBC63ED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D310A-04FB-4FF7-ADD9-5549DAE1F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74222-C13A-4A2E-A71B-AC6F19537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FB77C-4432-431D-8284-5FF0227FA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3703E-E1B3-490E-B581-8B66AA7A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45BCC-C4A0-47F3-8DA2-613CE77E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00876-53B5-4730-B488-4CE198DE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21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8BC9-40BC-4A9A-A0E2-48071CF2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9E99A9-A33F-4350-B32D-51D22020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2D6CB-B824-428B-8C1F-FFA63216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CE08F-382E-4310-A087-B9311114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52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1C4D4-BDD0-4226-AE01-D4DE1752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7613E-8C1A-49D1-A0FB-CB072B3D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50F98-4CB9-4D0D-99DD-0B45106E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3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6F56-4EF0-4587-99DD-E1DBDC50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782E-0552-41E7-8470-C9E984DD3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3A8-E675-4D59-BE83-780D78F2C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89F40-51F7-4738-ABD8-4353792F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FCB9F-9423-437D-9504-926590DE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0B5B7-07E5-4FFB-9636-1A3DF36E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22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CC99-FA5F-47E6-A1CB-77F2F9FC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C0C88-E4CF-4E79-A83D-80F8CF398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05720-0F51-4FE0-9B15-683DDCD35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4ED69-8530-4442-A529-BD491910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9CDE0-55AC-4B0E-B10C-468110AE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9980A-5D47-4136-B66E-BAC6E922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78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0A190-ABF3-491E-80F3-7A41058B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24681-8F8A-4621-99AA-5323EBDE0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EFF8B-9F27-48AC-BCFA-FF94B16A1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C2CD3-3DF1-409B-8FDA-8A769FBC3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97631-00A9-4D19-B86B-49C13F9A0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68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ABA7FC5-B047-4424-A6B7-C174D97D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17737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EIT</a:t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F86CF-CD9A-4824-8532-7813DA6260D5}"/>
              </a:ext>
            </a:extLst>
          </p:cNvPr>
          <p:cNvSpPr txBox="1"/>
          <p:nvPr/>
        </p:nvSpPr>
        <p:spPr>
          <a:xfrm>
            <a:off x="2334979" y="3278789"/>
            <a:ext cx="75220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Groep</a:t>
            </a:r>
            <a:r>
              <a:rPr lang="en-US" sz="3200" dirty="0">
                <a:solidFill>
                  <a:schemeClr val="bg1"/>
                </a:solidFill>
              </a:rPr>
              <a:t> 3</a:t>
            </a:r>
          </a:p>
          <a:p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F2C4E4-AE3C-4455-B0F5-A8988E2AECB9}"/>
              </a:ext>
            </a:extLst>
          </p:cNvPr>
          <p:cNvSpPr txBox="1"/>
          <p:nvPr/>
        </p:nvSpPr>
        <p:spPr>
          <a:xfrm>
            <a:off x="3861786" y="4637507"/>
            <a:ext cx="466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Anass				Andreas</a:t>
            </a:r>
          </a:p>
          <a:p>
            <a:r>
              <a:rPr lang="en-US" dirty="0">
                <a:solidFill>
                  <a:schemeClr val="bg1"/>
                </a:solidFill>
              </a:rPr>
              <a:t>Omar				Ramses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27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F6539-396E-497E-994A-EB606B0E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based game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AC4BE6-24E4-48AC-8C48-74B50884A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739" y="1031668"/>
            <a:ext cx="5507803" cy="4791788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494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0B506D-3834-4238-AF26-97598D4A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PI-controller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09A80-E4CA-4018-9C6E-AF9AF9BEA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GB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1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indoor, electronic&#10;&#10;Description automatically generated">
            <a:extLst>
              <a:ext uri="{FF2B5EF4-FFF2-40B4-BE49-F238E27FC236}">
                <a16:creationId xmlns:a16="http://schemas.microsoft.com/office/drawing/2014/main" id="{4019D202-27C9-441C-849C-044EE78F4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21" b="-1"/>
          <a:stretch/>
        </p:blipFill>
        <p:spPr>
          <a:xfrm rot="5400000">
            <a:off x="5551168" y="230472"/>
            <a:ext cx="6858001" cy="64230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9F462B-65C3-45A8-A13C-5C96CBC6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23" y="106391"/>
            <a:ext cx="4805996" cy="950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3D-camera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0EFD37F4-AE13-41EA-AE06-EF4AD6563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0" y="3648807"/>
            <a:ext cx="5199920" cy="264596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83D195-3F56-45AD-A4F5-7F5591790D10}"/>
              </a:ext>
            </a:extLst>
          </p:cNvPr>
          <p:cNvCxnSpPr>
            <a:stCxn id="11" idx="3"/>
          </p:cNvCxnSpPr>
          <p:nvPr/>
        </p:nvCxnSpPr>
        <p:spPr>
          <a:xfrm>
            <a:off x="5392493" y="1905480"/>
            <a:ext cx="2561899" cy="4115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8736FE-9A65-4984-AA3C-A4DBF9405CB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392493" y="1905480"/>
            <a:ext cx="4080286" cy="411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35CC2FA-71AE-424F-A1A6-1C8F817405BC}"/>
              </a:ext>
            </a:extLst>
          </p:cNvPr>
          <p:cNvSpPr/>
          <p:nvPr/>
        </p:nvSpPr>
        <p:spPr>
          <a:xfrm>
            <a:off x="2290134" y="2555227"/>
            <a:ext cx="7501631" cy="1447143"/>
          </a:xfrm>
          <a:custGeom>
            <a:avLst/>
            <a:gdLst>
              <a:gd name="connsiteX0" fmla="*/ 0 w 7501631"/>
              <a:gd name="connsiteY0" fmla="*/ 53266 h 1447143"/>
              <a:gd name="connsiteX1" fmla="*/ 4563122 w 7501631"/>
              <a:gd name="connsiteY1" fmla="*/ 1447060 h 1447143"/>
              <a:gd name="connsiteX2" fmla="*/ 7501631 w 7501631"/>
              <a:gd name="connsiteY2" fmla="*/ 0 h 1447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01631" h="1447143">
                <a:moveTo>
                  <a:pt x="0" y="53266"/>
                </a:moveTo>
                <a:cubicBezTo>
                  <a:pt x="1656425" y="754602"/>
                  <a:pt x="3312850" y="1455938"/>
                  <a:pt x="4563122" y="1447060"/>
                </a:cubicBezTo>
                <a:cubicBezTo>
                  <a:pt x="5813394" y="1438182"/>
                  <a:pt x="7017798" y="176074"/>
                  <a:pt x="7501631" y="0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Picture 10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990EEBF7-F261-4B04-BDB5-6599BCC18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9" y="1162834"/>
            <a:ext cx="5305094" cy="1485291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7B03051-BC47-4C10-871E-43E2FD9D007A}"/>
              </a:ext>
            </a:extLst>
          </p:cNvPr>
          <p:cNvCxnSpPr>
            <a:cxnSpLocks/>
          </p:cNvCxnSpPr>
          <p:nvPr/>
        </p:nvCxnSpPr>
        <p:spPr>
          <a:xfrm flipV="1">
            <a:off x="9768419" y="2305337"/>
            <a:ext cx="128161" cy="2730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37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FA18A-05F0-41D2-9658-DF495030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Gamelogic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B470-D728-4D26-B6D6-D6B363941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Communication with 3D-camera code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Round-based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Scaled point assignment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Sudden death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5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5309DD-6184-4085-8B22-EC5A8FBC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971675"/>
            <a:ext cx="4013965" cy="28420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Microcontroller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079A6-A72D-4BA6-B469-4D4584F55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32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34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EIT </vt:lpstr>
      <vt:lpstr>Python based game</vt:lpstr>
      <vt:lpstr>PI-controller</vt:lpstr>
      <vt:lpstr>3D-camera</vt:lpstr>
      <vt:lpstr>Gamelogic</vt:lpstr>
      <vt:lpstr>Microcontroller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EIT </dc:title>
  <dc:creator>Anass Hamdi</dc:creator>
  <cp:lastModifiedBy>Anass Hamdi</cp:lastModifiedBy>
  <cp:revision>8</cp:revision>
  <dcterms:created xsi:type="dcterms:W3CDTF">2021-03-19T08:17:16Z</dcterms:created>
  <dcterms:modified xsi:type="dcterms:W3CDTF">2021-03-19T09:20:12Z</dcterms:modified>
</cp:coreProperties>
</file>