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ss Hamdi" initials="AH" lastIdx="1" clrIdx="0">
    <p:extLst>
      <p:ext uri="{19B8F6BF-5375-455C-9EA6-DF929625EA0E}">
        <p15:presenceInfo xmlns:p15="http://schemas.microsoft.com/office/powerpoint/2012/main" userId="Anass Hamd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C46B1-DB7E-403E-A3F0-9F0041A46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DA1EF-0E9D-420D-8862-E38D09047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55AE4-12E3-4B0C-B8AC-C2EEFBC8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F114-A16B-4CCD-967B-0B5FABB1533C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3EE60-B4BA-4D9D-8D92-C9BECA99E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35A57-3C20-400A-A949-80D98DE3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BAD8-B310-462F-A7C3-83AEC9D5E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80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7C20-CC1B-4CCE-B5F9-622F06870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55026-B525-4FB0-9E25-0FF07C6CA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62560-EC17-4A65-BCD6-2294BF91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F114-A16B-4CCD-967B-0B5FABB1533C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58B4B-ACB2-4109-83FF-94C1BEB99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88E11-DF1D-4F0D-BB09-983B0D47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BAD8-B310-462F-A7C3-83AEC9D5E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0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297B28-6598-4A89-B1B1-344C06833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4D5EB-D1E9-44F8-BDC8-F26A1FF49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5F8F6-EE68-47FD-8E05-ECECE185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F114-A16B-4CCD-967B-0B5FABB1533C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FC7BE-6479-41AB-B809-7AB222C90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84D04-645E-40E8-98B4-710ABB2E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BAD8-B310-462F-A7C3-83AEC9D5E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99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13D02-7F4B-4501-9666-AB84D1BC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8532D-7166-4BE9-B731-2E5AE9C0A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2B881-0A88-4EC0-AD62-DBECC34F9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F114-A16B-4CCD-967B-0B5FABB1533C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459EB-4E7D-4341-A454-5F73374A2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58E76-AC52-4E72-A116-F95F6692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BAD8-B310-462F-A7C3-83AEC9D5E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71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E856-7A89-48B5-B29E-B53FF6549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EAF4A-93D7-4475-A56A-3432E26A7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47C4C-551A-4D17-A1D7-77F47944A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F114-A16B-4CCD-967B-0B5FABB1533C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F2729-64A7-402C-88FE-7F0DA6C4C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AF23C-D8C0-4357-8534-4843985E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BAD8-B310-462F-A7C3-83AEC9D5E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52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B88C7-16DA-4F8E-A474-6294E8B8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2B8E2-4FFF-4189-AD23-3D8C3197B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797D4-37AA-480D-B845-888476C46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B1C63-86A7-48C2-A4AB-6A9E55B4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F114-A16B-4CCD-967B-0B5FABB1533C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FA578-6327-4F2E-AED1-E174EBBF4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60B70-8543-4709-B21C-FC22ACFF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BAD8-B310-462F-A7C3-83AEC9D5E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44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3527A-0D4C-438D-B6BF-AEA61D332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55571-19FB-489C-BD4C-53DBC63ED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D310A-04FB-4FF7-ADD9-5549DAE1F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C74222-C13A-4A2E-A71B-AC6F19537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FB77C-4432-431D-8284-5FF0227FA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3703E-E1B3-490E-B581-8B66AA7AC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F114-A16B-4CCD-967B-0B5FABB1533C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D45BCC-C4A0-47F3-8DA2-613CE77E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400876-53B5-4730-B488-4CE198DE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BAD8-B310-462F-A7C3-83AEC9D5E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21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8BC9-40BC-4A9A-A0E2-48071CF2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9E99A9-A33F-4350-B32D-51D22020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F114-A16B-4CCD-967B-0B5FABB1533C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2D6CB-B824-428B-8C1F-FFA63216D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CE08F-382E-4310-A087-B9311114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BAD8-B310-462F-A7C3-83AEC9D5E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52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31C4D4-BDD0-4226-AE01-D4DE1752E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F114-A16B-4CCD-967B-0B5FABB1533C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D7613E-8C1A-49D1-A0FB-CB072B3D7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50F98-4CB9-4D0D-99DD-0B45106E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BAD8-B310-462F-A7C3-83AEC9D5E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3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B6F56-4EF0-4587-99DD-E1DBDC504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782E-0552-41E7-8470-C9E984DD3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3A8-E675-4D59-BE83-780D78F2C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89F40-51F7-4738-ABD8-4353792F1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F114-A16B-4CCD-967B-0B5FABB1533C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FCB9F-9423-437D-9504-926590DE8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0B5B7-07E5-4FFB-9636-1A3DF36E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BAD8-B310-462F-A7C3-83AEC9D5E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22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CC99-FA5F-47E6-A1CB-77F2F9FCE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C0C88-E4CF-4E79-A83D-80F8CF398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05720-0F51-4FE0-9B15-683DDCD35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4ED69-8530-4442-A529-BD4919109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F114-A16B-4CCD-967B-0B5FABB1533C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9CDE0-55AC-4B0E-B10C-468110AE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9980A-5D47-4136-B66E-BAC6E922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BAD8-B310-462F-A7C3-83AEC9D5E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78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F0A190-ABF3-491E-80F3-7A41058B1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24681-8F8A-4621-99AA-5323EBDE0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EFF8B-9F27-48AC-BCFA-FF94B16A1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EF114-A16B-4CCD-967B-0B5FABB1533C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C2CD3-3DF1-409B-8FDA-8A769FBC3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97631-00A9-4D19-B86B-49C13F9A0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BAD8-B310-462F-A7C3-83AEC9D5E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68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ABA7FC5-B047-4424-A6B7-C174D97DC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17737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EIT</a:t>
            </a:r>
            <a:b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3F86CF-CD9A-4824-8532-7813DA6260D5}"/>
              </a:ext>
            </a:extLst>
          </p:cNvPr>
          <p:cNvSpPr txBox="1"/>
          <p:nvPr/>
        </p:nvSpPr>
        <p:spPr>
          <a:xfrm>
            <a:off x="2334979" y="3278789"/>
            <a:ext cx="75220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Groep</a:t>
            </a:r>
            <a:r>
              <a:rPr lang="en-US" sz="3200" dirty="0">
                <a:solidFill>
                  <a:schemeClr val="bg1"/>
                </a:solidFill>
              </a:rPr>
              <a:t> 3</a:t>
            </a:r>
          </a:p>
          <a:p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F2C4E4-AE3C-4455-B0F5-A8988E2AECB9}"/>
              </a:ext>
            </a:extLst>
          </p:cNvPr>
          <p:cNvSpPr txBox="1"/>
          <p:nvPr/>
        </p:nvSpPr>
        <p:spPr>
          <a:xfrm>
            <a:off x="3861786" y="4637507"/>
            <a:ext cx="4660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Anass				Andreas</a:t>
            </a:r>
          </a:p>
          <a:p>
            <a:r>
              <a:rPr lang="en-US" dirty="0">
                <a:solidFill>
                  <a:schemeClr val="bg1"/>
                </a:solidFill>
              </a:rPr>
              <a:t>Omar				Ramses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270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5F6539-396E-497E-994A-EB606B0E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Python based game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5AC778-640F-422F-84D2-45FC0933A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944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0B506D-3834-4238-AF26-97598D4A6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PI-controller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09A80-E4CA-4018-9C6E-AF9AF9BEA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en-GB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71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9F462B-65C3-45A8-A13C-5C96CBC6C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3D-camera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238DE-B060-4680-BBA5-FF78F453E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en-GB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379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FA18A-05F0-41D2-9658-DF495030D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Gamelogic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0B470-D728-4D26-B6D6-D6B363941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Communication with 3D-camera code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Round-based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Scaled point assignment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Sudden death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GB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351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5309DD-6184-4085-8B22-EC5A8FBC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1971675"/>
            <a:ext cx="4013965" cy="28420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Microcontroller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079A6-A72D-4BA6-B469-4D4584F55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en-GB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327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34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Project EIT </vt:lpstr>
      <vt:lpstr>Python based game</vt:lpstr>
      <vt:lpstr>PI-controller</vt:lpstr>
      <vt:lpstr>3D-camera</vt:lpstr>
      <vt:lpstr>Gamelogic</vt:lpstr>
      <vt:lpstr>Microcontroller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EIT </dc:title>
  <dc:creator>Anass Hamdi</dc:creator>
  <cp:lastModifiedBy>Anass Hamdi</cp:lastModifiedBy>
  <cp:revision>5</cp:revision>
  <dcterms:created xsi:type="dcterms:W3CDTF">2021-03-19T08:17:16Z</dcterms:created>
  <dcterms:modified xsi:type="dcterms:W3CDTF">2021-03-19T08:57:14Z</dcterms:modified>
</cp:coreProperties>
</file>