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3027363" cy="427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" userDrawn="1">
          <p15:clr>
            <a:srgbClr val="A4A3A4"/>
          </p15:clr>
        </p15:guide>
        <p15:guide id="2" pos="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32"/>
    <p:restoredTop sz="94674"/>
  </p:normalViewPr>
  <p:slideViewPr>
    <p:cSldViewPr snapToGrid="0" snapToObjects="1">
      <p:cViewPr>
        <p:scale>
          <a:sx n="397" d="100"/>
          <a:sy n="397" d="100"/>
        </p:scale>
        <p:origin x="832" y="-3344"/>
      </p:cViewPr>
      <p:guideLst>
        <p:guide orient="horz" pos="1348"/>
        <p:guide pos="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9ADAF-5A26-0346-A251-6D9FF9546983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8941E-5CE1-6944-B8BA-44BF9104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1pPr>
    <a:lvl2pPr marL="45674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2pPr>
    <a:lvl3pPr marL="91349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3pPr>
    <a:lvl4pPr marL="137023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4pPr>
    <a:lvl5pPr marL="182697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5pPr>
    <a:lvl6pPr marL="228371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6pPr>
    <a:lvl7pPr marL="274046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7pPr>
    <a:lvl8pPr marL="319720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8pPr>
    <a:lvl9pPr marL="365394" algn="l" defTabSz="91349" rtl="0" eaLnBrk="1" latinLnBrk="0" hangingPunct="1">
      <a:defRPr sz="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8941E-5CE1-6944-B8BA-44BF9104A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52" y="700438"/>
            <a:ext cx="2573259" cy="1490039"/>
          </a:xfrm>
        </p:spPr>
        <p:txBody>
          <a:bodyPr anchor="b"/>
          <a:lstStyle>
            <a:lvl1pPr algn="ctr">
              <a:defRPr sz="1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21" y="2247939"/>
            <a:ext cx="2270522" cy="1033318"/>
          </a:xfrm>
        </p:spPr>
        <p:txBody>
          <a:bodyPr/>
          <a:lstStyle>
            <a:lvl1pPr marL="0" indent="0" algn="ctr">
              <a:buNone/>
              <a:defRPr sz="795"/>
            </a:lvl1pPr>
            <a:lvl2pPr marL="151379" indent="0" algn="ctr">
              <a:buNone/>
              <a:defRPr sz="662"/>
            </a:lvl2pPr>
            <a:lvl3pPr marL="302758" indent="0" algn="ctr">
              <a:buNone/>
              <a:defRPr sz="596"/>
            </a:lvl3pPr>
            <a:lvl4pPr marL="454137" indent="0" algn="ctr">
              <a:buNone/>
              <a:defRPr sz="530"/>
            </a:lvl4pPr>
            <a:lvl5pPr marL="605516" indent="0" algn="ctr">
              <a:buNone/>
              <a:defRPr sz="530"/>
            </a:lvl5pPr>
            <a:lvl6pPr marL="756895" indent="0" algn="ctr">
              <a:buNone/>
              <a:defRPr sz="530"/>
            </a:lvl6pPr>
            <a:lvl7pPr marL="908274" indent="0" algn="ctr">
              <a:buNone/>
              <a:defRPr sz="530"/>
            </a:lvl7pPr>
            <a:lvl8pPr marL="1059652" indent="0" algn="ctr">
              <a:buNone/>
              <a:defRPr sz="530"/>
            </a:lvl8pPr>
            <a:lvl9pPr marL="1211031" indent="0" algn="ctr">
              <a:buNone/>
              <a:defRPr sz="5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0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457" y="227865"/>
            <a:ext cx="652775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32" y="227865"/>
            <a:ext cx="1920483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54" y="1067004"/>
            <a:ext cx="2611101" cy="1780319"/>
          </a:xfrm>
        </p:spPr>
        <p:txBody>
          <a:bodyPr anchor="b"/>
          <a:lstStyle>
            <a:lvl1pPr>
              <a:defRPr sz="1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54" y="2864166"/>
            <a:ext cx="2611101" cy="936228"/>
          </a:xfrm>
        </p:spPr>
        <p:txBody>
          <a:bodyPr/>
          <a:lstStyle>
            <a:lvl1pPr marL="0" indent="0">
              <a:buNone/>
              <a:defRPr sz="795">
                <a:solidFill>
                  <a:schemeClr val="tx1"/>
                </a:solidFill>
              </a:defRPr>
            </a:lvl1pPr>
            <a:lvl2pPr marL="151379" indent="0">
              <a:buNone/>
              <a:defRPr sz="662">
                <a:solidFill>
                  <a:schemeClr val="tx1">
                    <a:tint val="75000"/>
                  </a:schemeClr>
                </a:solidFill>
              </a:defRPr>
            </a:lvl2pPr>
            <a:lvl3pPr marL="302758" indent="0">
              <a:buNone/>
              <a:defRPr sz="596">
                <a:solidFill>
                  <a:schemeClr val="tx1">
                    <a:tint val="75000"/>
                  </a:schemeClr>
                </a:solidFill>
              </a:defRPr>
            </a:lvl3pPr>
            <a:lvl4pPr marL="454137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4pPr>
            <a:lvl5pPr marL="605516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5pPr>
            <a:lvl6pPr marL="756895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6pPr>
            <a:lvl7pPr marL="908274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7pPr>
            <a:lvl8pPr marL="1059652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8pPr>
            <a:lvl9pPr marL="1211031" indent="0">
              <a:buNone/>
              <a:defRPr sz="5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31" y="1139325"/>
            <a:ext cx="1286629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03" y="1139325"/>
            <a:ext cx="1286629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5" y="227866"/>
            <a:ext cx="2611101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26" y="1049170"/>
            <a:ext cx="1280716" cy="514182"/>
          </a:xfrm>
        </p:spPr>
        <p:txBody>
          <a:bodyPr anchor="b"/>
          <a:lstStyle>
            <a:lvl1pPr marL="0" indent="0">
              <a:buNone/>
              <a:defRPr sz="795" b="1"/>
            </a:lvl1pPr>
            <a:lvl2pPr marL="151379" indent="0">
              <a:buNone/>
              <a:defRPr sz="662" b="1"/>
            </a:lvl2pPr>
            <a:lvl3pPr marL="302758" indent="0">
              <a:buNone/>
              <a:defRPr sz="596" b="1"/>
            </a:lvl3pPr>
            <a:lvl4pPr marL="454137" indent="0">
              <a:buNone/>
              <a:defRPr sz="530" b="1"/>
            </a:lvl4pPr>
            <a:lvl5pPr marL="605516" indent="0">
              <a:buNone/>
              <a:defRPr sz="530" b="1"/>
            </a:lvl5pPr>
            <a:lvl6pPr marL="756895" indent="0">
              <a:buNone/>
              <a:defRPr sz="530" b="1"/>
            </a:lvl6pPr>
            <a:lvl7pPr marL="908274" indent="0">
              <a:buNone/>
              <a:defRPr sz="530" b="1"/>
            </a:lvl7pPr>
            <a:lvl8pPr marL="1059652" indent="0">
              <a:buNone/>
              <a:defRPr sz="530" b="1"/>
            </a:lvl8pPr>
            <a:lvl9pPr marL="1211031" indent="0">
              <a:buNone/>
              <a:defRPr sz="5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26" y="1563352"/>
            <a:ext cx="12807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02" y="1049170"/>
            <a:ext cx="1287024" cy="514182"/>
          </a:xfrm>
        </p:spPr>
        <p:txBody>
          <a:bodyPr anchor="b"/>
          <a:lstStyle>
            <a:lvl1pPr marL="0" indent="0">
              <a:buNone/>
              <a:defRPr sz="795" b="1"/>
            </a:lvl1pPr>
            <a:lvl2pPr marL="151379" indent="0">
              <a:buNone/>
              <a:defRPr sz="662" b="1"/>
            </a:lvl2pPr>
            <a:lvl3pPr marL="302758" indent="0">
              <a:buNone/>
              <a:defRPr sz="596" b="1"/>
            </a:lvl3pPr>
            <a:lvl4pPr marL="454137" indent="0">
              <a:buNone/>
              <a:defRPr sz="530" b="1"/>
            </a:lvl4pPr>
            <a:lvl5pPr marL="605516" indent="0">
              <a:buNone/>
              <a:defRPr sz="530" b="1"/>
            </a:lvl5pPr>
            <a:lvl6pPr marL="756895" indent="0">
              <a:buNone/>
              <a:defRPr sz="530" b="1"/>
            </a:lvl6pPr>
            <a:lvl7pPr marL="908274" indent="0">
              <a:buNone/>
              <a:defRPr sz="530" b="1"/>
            </a:lvl7pPr>
            <a:lvl8pPr marL="1059652" indent="0">
              <a:buNone/>
              <a:defRPr sz="530" b="1"/>
            </a:lvl8pPr>
            <a:lvl9pPr marL="1211031" indent="0">
              <a:buNone/>
              <a:defRPr sz="5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02" y="1563352"/>
            <a:ext cx="1287024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8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8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6" y="285327"/>
            <a:ext cx="976403" cy="998643"/>
          </a:xfrm>
        </p:spPr>
        <p:txBody>
          <a:bodyPr anchor="b"/>
          <a:lstStyle>
            <a:lvl1pPr>
              <a:defRPr sz="1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23" y="616227"/>
            <a:ext cx="1532603" cy="3041503"/>
          </a:xfrm>
        </p:spPr>
        <p:txBody>
          <a:bodyPr/>
          <a:lstStyle>
            <a:lvl1pPr>
              <a:defRPr sz="1060"/>
            </a:lvl1pPr>
            <a:lvl2pPr>
              <a:defRPr sz="927"/>
            </a:lvl2pPr>
            <a:lvl3pPr>
              <a:defRPr sz="795"/>
            </a:lvl3pPr>
            <a:lvl4pPr>
              <a:defRPr sz="662"/>
            </a:lvl4pPr>
            <a:lvl5pPr>
              <a:defRPr sz="662"/>
            </a:lvl5pPr>
            <a:lvl6pPr>
              <a:defRPr sz="662"/>
            </a:lvl6pPr>
            <a:lvl7pPr>
              <a:defRPr sz="662"/>
            </a:lvl7pPr>
            <a:lvl8pPr>
              <a:defRPr sz="662"/>
            </a:lvl8pPr>
            <a:lvl9pPr>
              <a:defRPr sz="6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26" y="1283970"/>
            <a:ext cx="976403" cy="2378713"/>
          </a:xfrm>
        </p:spPr>
        <p:txBody>
          <a:bodyPr/>
          <a:lstStyle>
            <a:lvl1pPr marL="0" indent="0">
              <a:buNone/>
              <a:defRPr sz="530"/>
            </a:lvl1pPr>
            <a:lvl2pPr marL="151379" indent="0">
              <a:buNone/>
              <a:defRPr sz="464"/>
            </a:lvl2pPr>
            <a:lvl3pPr marL="302758" indent="0">
              <a:buNone/>
              <a:defRPr sz="397"/>
            </a:lvl3pPr>
            <a:lvl4pPr marL="454137" indent="0">
              <a:buNone/>
              <a:defRPr sz="331"/>
            </a:lvl4pPr>
            <a:lvl5pPr marL="605516" indent="0">
              <a:buNone/>
              <a:defRPr sz="331"/>
            </a:lvl5pPr>
            <a:lvl6pPr marL="756895" indent="0">
              <a:buNone/>
              <a:defRPr sz="331"/>
            </a:lvl6pPr>
            <a:lvl7pPr marL="908274" indent="0">
              <a:buNone/>
              <a:defRPr sz="331"/>
            </a:lvl7pPr>
            <a:lvl8pPr marL="1059652" indent="0">
              <a:buNone/>
              <a:defRPr sz="331"/>
            </a:lvl8pPr>
            <a:lvl9pPr marL="1211031" indent="0">
              <a:buNone/>
              <a:defRPr sz="3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26" y="285327"/>
            <a:ext cx="976403" cy="998643"/>
          </a:xfrm>
        </p:spPr>
        <p:txBody>
          <a:bodyPr anchor="b"/>
          <a:lstStyle>
            <a:lvl1pPr>
              <a:defRPr sz="1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23" y="616227"/>
            <a:ext cx="1532603" cy="3041503"/>
          </a:xfrm>
        </p:spPr>
        <p:txBody>
          <a:bodyPr anchor="t"/>
          <a:lstStyle>
            <a:lvl1pPr marL="0" indent="0">
              <a:buNone/>
              <a:defRPr sz="1060"/>
            </a:lvl1pPr>
            <a:lvl2pPr marL="151379" indent="0">
              <a:buNone/>
              <a:defRPr sz="927"/>
            </a:lvl2pPr>
            <a:lvl3pPr marL="302758" indent="0">
              <a:buNone/>
              <a:defRPr sz="795"/>
            </a:lvl3pPr>
            <a:lvl4pPr marL="454137" indent="0">
              <a:buNone/>
              <a:defRPr sz="662"/>
            </a:lvl4pPr>
            <a:lvl5pPr marL="605516" indent="0">
              <a:buNone/>
              <a:defRPr sz="662"/>
            </a:lvl5pPr>
            <a:lvl6pPr marL="756895" indent="0">
              <a:buNone/>
              <a:defRPr sz="662"/>
            </a:lvl6pPr>
            <a:lvl7pPr marL="908274" indent="0">
              <a:buNone/>
              <a:defRPr sz="662"/>
            </a:lvl7pPr>
            <a:lvl8pPr marL="1059652" indent="0">
              <a:buNone/>
              <a:defRPr sz="662"/>
            </a:lvl8pPr>
            <a:lvl9pPr marL="1211031" indent="0">
              <a:buNone/>
              <a:defRPr sz="6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26" y="1283970"/>
            <a:ext cx="976403" cy="2378713"/>
          </a:xfrm>
        </p:spPr>
        <p:txBody>
          <a:bodyPr/>
          <a:lstStyle>
            <a:lvl1pPr marL="0" indent="0">
              <a:buNone/>
              <a:defRPr sz="530"/>
            </a:lvl1pPr>
            <a:lvl2pPr marL="151379" indent="0">
              <a:buNone/>
              <a:defRPr sz="464"/>
            </a:lvl2pPr>
            <a:lvl3pPr marL="302758" indent="0">
              <a:buNone/>
              <a:defRPr sz="397"/>
            </a:lvl3pPr>
            <a:lvl4pPr marL="454137" indent="0">
              <a:buNone/>
              <a:defRPr sz="331"/>
            </a:lvl4pPr>
            <a:lvl5pPr marL="605516" indent="0">
              <a:buNone/>
              <a:defRPr sz="331"/>
            </a:lvl5pPr>
            <a:lvl6pPr marL="756895" indent="0">
              <a:buNone/>
              <a:defRPr sz="331"/>
            </a:lvl6pPr>
            <a:lvl7pPr marL="908274" indent="0">
              <a:buNone/>
              <a:defRPr sz="331"/>
            </a:lvl7pPr>
            <a:lvl8pPr marL="1059652" indent="0">
              <a:buNone/>
              <a:defRPr sz="331"/>
            </a:lvl8pPr>
            <a:lvl9pPr marL="1211031" indent="0">
              <a:buNone/>
              <a:defRPr sz="3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31" y="227866"/>
            <a:ext cx="2611101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31" y="1139325"/>
            <a:ext cx="2611101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31" y="3966834"/>
            <a:ext cx="681157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9837-E3B8-9344-85F7-CE0793C3741A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14" y="3966834"/>
            <a:ext cx="1021735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075" y="3966834"/>
            <a:ext cx="681157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A0D6-8358-3C4D-9191-5CDD8C10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9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02758" rtl="0" eaLnBrk="1" latinLnBrk="0" hangingPunct="1">
        <a:lnSpc>
          <a:spcPct val="90000"/>
        </a:lnSpc>
        <a:spcBef>
          <a:spcPct val="0"/>
        </a:spcBef>
        <a:buNone/>
        <a:defRPr sz="14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9" indent="-75689" algn="l" defTabSz="302758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927" kern="1200">
          <a:solidFill>
            <a:schemeClr val="tx1"/>
          </a:solidFill>
          <a:latin typeface="+mn-lt"/>
          <a:ea typeface="+mn-ea"/>
          <a:cs typeface="+mn-cs"/>
        </a:defRPr>
      </a:lvl1pPr>
      <a:lvl2pPr marL="227068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795" kern="1200">
          <a:solidFill>
            <a:schemeClr val="tx1"/>
          </a:solidFill>
          <a:latin typeface="+mn-lt"/>
          <a:ea typeface="+mn-ea"/>
          <a:cs typeface="+mn-cs"/>
        </a:defRPr>
      </a:lvl2pPr>
      <a:lvl3pPr marL="378447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3pPr>
      <a:lvl4pPr marL="529826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4pPr>
      <a:lvl5pPr marL="681205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5pPr>
      <a:lvl6pPr marL="832584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6pPr>
      <a:lvl7pPr marL="983963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7pPr>
      <a:lvl8pPr marL="1135342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8pPr>
      <a:lvl9pPr marL="1286721" indent="-75689" algn="l" defTabSz="302758" rtl="0" eaLnBrk="1" latinLnBrk="0" hangingPunct="1">
        <a:lnSpc>
          <a:spcPct val="90000"/>
        </a:lnSpc>
        <a:spcBef>
          <a:spcPts val="166"/>
        </a:spcBef>
        <a:buFont typeface="Arial" panose="020B0604020202020204" pitchFamily="34" charset="0"/>
        <a:buChar char="•"/>
        <a:defRPr sz="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1pPr>
      <a:lvl2pPr marL="151379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2pPr>
      <a:lvl3pPr marL="302758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3pPr>
      <a:lvl4pPr marL="454137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4pPr>
      <a:lvl5pPr marL="605516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5pPr>
      <a:lvl6pPr marL="756895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6pPr>
      <a:lvl7pPr marL="908274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7pPr>
      <a:lvl8pPr marL="1059652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8pPr>
      <a:lvl9pPr marL="1211031" algn="l" defTabSz="302758" rtl="0" eaLnBrk="1" latinLnBrk="0" hangingPunct="1">
        <a:defRPr sz="5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8BC2A5-C0C5-5E46-87D8-840E77BAB14C}"/>
              </a:ext>
            </a:extLst>
          </p:cNvPr>
          <p:cNvSpPr txBox="1"/>
          <p:nvPr/>
        </p:nvSpPr>
        <p:spPr>
          <a:xfrm>
            <a:off x="-1" y="-1"/>
            <a:ext cx="3027363" cy="396000"/>
          </a:xfrm>
          <a:prstGeom prst="rect">
            <a:avLst/>
          </a:prstGeom>
          <a:solidFill>
            <a:srgbClr val="3F3F3F"/>
          </a:solidFill>
        </p:spPr>
        <p:txBody>
          <a:bodyPr wrap="square" rtlCol="0" anchor="ctr">
            <a:noAutofit/>
          </a:bodyPr>
          <a:lstStyle/>
          <a:p>
            <a:r>
              <a:rPr lang="en-US" sz="1100" b="1" dirty="0">
                <a:solidFill>
                  <a:srgbClr val="F9F9F9"/>
                </a:solidFill>
                <a:latin typeface="Source Sans Pro" panose="020B0503030403020204" pitchFamily="34" charset="0"/>
              </a:rPr>
              <a:t>Stochasticity</a:t>
            </a:r>
            <a:r>
              <a:rPr lang="en-US" sz="1100" dirty="0">
                <a:solidFill>
                  <a:srgbClr val="F9F9F9"/>
                </a:solidFill>
                <a:latin typeface="Source Sans Pro" panose="020B0503030403020204" pitchFamily="34" charset="0"/>
              </a:rPr>
              <a:t> may save leukemia patients during </a:t>
            </a:r>
            <a:r>
              <a:rPr lang="en-US" sz="1100" b="1" dirty="0">
                <a:solidFill>
                  <a:srgbClr val="F9F9F9"/>
                </a:solidFill>
                <a:latin typeface="Source Sans Pro" panose="020B0503030403020204" pitchFamily="34" charset="0"/>
              </a:rPr>
              <a:t>antibody</a:t>
            </a:r>
            <a:r>
              <a:rPr lang="en-US" sz="1100" dirty="0">
                <a:solidFill>
                  <a:srgbClr val="F9F9F9"/>
                </a:solidFill>
                <a:latin typeface="Source Sans Pro" panose="020B0503030403020204" pitchFamily="34" charset="0"/>
              </a:rPr>
              <a:t> based </a:t>
            </a:r>
            <a:r>
              <a:rPr lang="en-US" sz="1100" b="1" dirty="0">
                <a:solidFill>
                  <a:srgbClr val="F9F9F9"/>
                </a:solidFill>
                <a:latin typeface="Source Sans Pro" panose="020B0503030403020204" pitchFamily="34" charset="0"/>
              </a:rPr>
              <a:t>immunotherapy</a:t>
            </a:r>
            <a:r>
              <a:rPr lang="en-US" sz="1100" dirty="0">
                <a:solidFill>
                  <a:srgbClr val="F9F9F9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C5977-A99D-1D48-B312-8131E7993ABF}"/>
              </a:ext>
            </a:extLst>
          </p:cNvPr>
          <p:cNvSpPr txBox="1"/>
          <p:nvPr/>
        </p:nvSpPr>
        <p:spPr>
          <a:xfrm>
            <a:off x="-1" y="396000"/>
            <a:ext cx="3027364" cy="1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20" dirty="0">
                <a:solidFill>
                  <a:srgbClr val="3F3F3F"/>
                </a:solidFill>
                <a:latin typeface=""/>
              </a:rPr>
              <a:t>Modeling dynamics of undetectable disease and therapy in leukemia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2F72F6-DF76-F541-B368-C61E297F22CD}"/>
              </a:ext>
            </a:extLst>
          </p:cNvPr>
          <p:cNvCxnSpPr>
            <a:cxnSpLocks/>
          </p:cNvCxnSpPr>
          <p:nvPr/>
        </p:nvCxnSpPr>
        <p:spPr>
          <a:xfrm>
            <a:off x="163681" y="576000"/>
            <a:ext cx="2700000" cy="0"/>
          </a:xfrm>
          <a:prstGeom prst="line">
            <a:avLst/>
          </a:prstGeom>
          <a:ln w="3175">
            <a:solidFill>
              <a:srgbClr val="3F3F3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CCF92E-267A-084D-8C96-488F9814137B}"/>
              </a:ext>
            </a:extLst>
          </p:cNvPr>
          <p:cNvGrpSpPr/>
          <p:nvPr/>
        </p:nvGrpSpPr>
        <p:grpSpPr>
          <a:xfrm>
            <a:off x="1872000" y="647998"/>
            <a:ext cx="1188000" cy="72003"/>
            <a:chOff x="2451363" y="750080"/>
            <a:chExt cx="1188000" cy="1080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FF007C-62AF-A243-A763-8DD293913EE5}"/>
                </a:ext>
              </a:extLst>
            </p:cNvPr>
            <p:cNvSpPr txBox="1"/>
            <p:nvPr/>
          </p:nvSpPr>
          <p:spPr>
            <a:xfrm>
              <a:off x="2451363" y="750086"/>
              <a:ext cx="1188000" cy="10799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400" b="1" dirty="0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Saumil Shah</a:t>
              </a:r>
              <a:r>
                <a:rPr lang="en-US" sz="400" dirty="0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, Michael </a:t>
              </a:r>
              <a:r>
                <a:rPr lang="en-US" sz="400" dirty="0" err="1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Raatz</a:t>
              </a:r>
              <a:r>
                <a:rPr lang="en-US" sz="400" dirty="0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, Arne </a:t>
              </a:r>
              <a:r>
                <a:rPr lang="en-US" sz="400" dirty="0" err="1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Traulsen</a:t>
              </a:r>
              <a:endParaRPr lang="en-US" sz="400" dirty="0">
                <a:solidFill>
                  <a:srgbClr val="3F3F3F"/>
                </a:solidFill>
                <a:latin typeface="Source Sans Pro Light" panose="020B0403030403020204" pitchFamily="34" charset="0"/>
              </a:endParaRPr>
            </a:p>
            <a:p>
              <a:r>
                <a:rPr lang="en-US" sz="300" dirty="0" err="1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shah@evolbio.mpg.de</a:t>
              </a:r>
              <a:endParaRPr lang="en-US" sz="300" dirty="0">
                <a:solidFill>
                  <a:srgbClr val="3F3F3F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0423D5CF-1FBA-D445-A791-FED6787C67C8}"/>
                </a:ext>
              </a:extLst>
            </p:cNvPr>
            <p:cNvSpPr>
              <a:spLocks/>
            </p:cNvSpPr>
            <p:nvPr/>
          </p:nvSpPr>
          <p:spPr>
            <a:xfrm>
              <a:off x="2451363" y="750080"/>
              <a:ext cx="72000" cy="108000"/>
            </a:xfrm>
            <a:custGeom>
              <a:avLst/>
              <a:gdLst>
                <a:gd name="connsiteX0" fmla="*/ 310594 w 327663"/>
                <a:gd name="connsiteY0" fmla="*/ 219906 h 335196"/>
                <a:gd name="connsiteX1" fmla="*/ 246568 w 327663"/>
                <a:gd name="connsiteY1" fmla="*/ 176217 h 335196"/>
                <a:gd name="connsiteX2" fmla="*/ 212295 w 327663"/>
                <a:gd name="connsiteY2" fmla="*/ 176217 h 335196"/>
                <a:gd name="connsiteX3" fmla="*/ 165217 w 327663"/>
                <a:gd name="connsiteY3" fmla="*/ 189022 h 335196"/>
                <a:gd name="connsiteX4" fmla="*/ 118138 w 327663"/>
                <a:gd name="connsiteY4" fmla="*/ 176217 h 335196"/>
                <a:gd name="connsiteX5" fmla="*/ 83866 w 327663"/>
                <a:gd name="connsiteY5" fmla="*/ 176217 h 335196"/>
                <a:gd name="connsiteX6" fmla="*/ 19839 w 327663"/>
                <a:gd name="connsiteY6" fmla="*/ 219906 h 335196"/>
                <a:gd name="connsiteX7" fmla="*/ 1385 w 327663"/>
                <a:gd name="connsiteY7" fmla="*/ 299750 h 335196"/>
                <a:gd name="connsiteX8" fmla="*/ 165970 w 327663"/>
                <a:gd name="connsiteY8" fmla="*/ 335529 h 335196"/>
                <a:gd name="connsiteX9" fmla="*/ 329802 w 327663"/>
                <a:gd name="connsiteY9" fmla="*/ 299750 h 335196"/>
                <a:gd name="connsiteX10" fmla="*/ 310594 w 327663"/>
                <a:gd name="connsiteY10" fmla="*/ 219906 h 335196"/>
                <a:gd name="connsiteX11" fmla="*/ 165593 w 327663"/>
                <a:gd name="connsiteY11" fmla="*/ 154749 h 335196"/>
                <a:gd name="connsiteX12" fmla="*/ 242425 w 327663"/>
                <a:gd name="connsiteY12" fmla="*/ 77918 h 335196"/>
                <a:gd name="connsiteX13" fmla="*/ 165593 w 327663"/>
                <a:gd name="connsiteY13" fmla="*/ 1086 h 335196"/>
                <a:gd name="connsiteX14" fmla="*/ 88762 w 327663"/>
                <a:gd name="connsiteY14" fmla="*/ 77918 h 335196"/>
                <a:gd name="connsiteX15" fmla="*/ 165593 w 327663"/>
                <a:gd name="connsiteY15" fmla="*/ 154749 h 335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7663" h="335196">
                  <a:moveTo>
                    <a:pt x="310594" y="219906"/>
                  </a:moveTo>
                  <a:cubicBezTo>
                    <a:pt x="287243" y="179983"/>
                    <a:pt x="246568" y="176217"/>
                    <a:pt x="246568" y="176217"/>
                  </a:cubicBezTo>
                  <a:lnTo>
                    <a:pt x="212295" y="176217"/>
                  </a:lnTo>
                  <a:cubicBezTo>
                    <a:pt x="198360" y="184126"/>
                    <a:pt x="182541" y="189022"/>
                    <a:pt x="165217" y="189022"/>
                  </a:cubicBezTo>
                  <a:cubicBezTo>
                    <a:pt x="147892" y="189022"/>
                    <a:pt x="132074" y="184503"/>
                    <a:pt x="118138" y="176217"/>
                  </a:cubicBezTo>
                  <a:lnTo>
                    <a:pt x="83866" y="176217"/>
                  </a:lnTo>
                  <a:cubicBezTo>
                    <a:pt x="83866" y="176217"/>
                    <a:pt x="43190" y="179983"/>
                    <a:pt x="19839" y="219906"/>
                  </a:cubicBezTo>
                  <a:cubicBezTo>
                    <a:pt x="-2758" y="259828"/>
                    <a:pt x="1385" y="299750"/>
                    <a:pt x="1385" y="299750"/>
                  </a:cubicBezTo>
                  <a:cubicBezTo>
                    <a:pt x="1385" y="299750"/>
                    <a:pt x="37164" y="335529"/>
                    <a:pt x="165970" y="335529"/>
                  </a:cubicBezTo>
                  <a:cubicBezTo>
                    <a:pt x="294776" y="335529"/>
                    <a:pt x="329802" y="299750"/>
                    <a:pt x="329802" y="299750"/>
                  </a:cubicBezTo>
                  <a:cubicBezTo>
                    <a:pt x="329802" y="299750"/>
                    <a:pt x="333945" y="259828"/>
                    <a:pt x="310594" y="219906"/>
                  </a:cubicBezTo>
                  <a:close/>
                  <a:moveTo>
                    <a:pt x="165593" y="154749"/>
                  </a:moveTo>
                  <a:cubicBezTo>
                    <a:pt x="208152" y="154749"/>
                    <a:pt x="242425" y="120477"/>
                    <a:pt x="242425" y="77918"/>
                  </a:cubicBezTo>
                  <a:cubicBezTo>
                    <a:pt x="242425" y="35359"/>
                    <a:pt x="208152" y="1086"/>
                    <a:pt x="165593" y="1086"/>
                  </a:cubicBezTo>
                  <a:cubicBezTo>
                    <a:pt x="123035" y="1086"/>
                    <a:pt x="88762" y="35736"/>
                    <a:pt x="88762" y="77918"/>
                  </a:cubicBezTo>
                  <a:cubicBezTo>
                    <a:pt x="88762" y="120477"/>
                    <a:pt x="123035" y="154749"/>
                    <a:pt x="165593" y="154749"/>
                  </a:cubicBezTo>
                  <a:close/>
                </a:path>
              </a:pathLst>
            </a:custGeom>
            <a:solidFill>
              <a:srgbClr val="3F3F3F"/>
            </a:solidFill>
            <a:ln w="3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B2A0113-DCA9-5C41-BDAC-19D4A7E26D16}"/>
              </a:ext>
            </a:extLst>
          </p:cNvPr>
          <p:cNvGrpSpPr/>
          <p:nvPr/>
        </p:nvGrpSpPr>
        <p:grpSpPr>
          <a:xfrm>
            <a:off x="0" y="594000"/>
            <a:ext cx="1734722" cy="180000"/>
            <a:chOff x="48959" y="732637"/>
            <a:chExt cx="1734722" cy="1800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F60220A-EDAF-6E4A-AAE5-D338BC5B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806" y="748837"/>
              <a:ext cx="176290" cy="1476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009748-4D4F-A24D-A6B5-CA2D5F647084}"/>
                </a:ext>
              </a:extLst>
            </p:cNvPr>
            <p:cNvSpPr txBox="1"/>
            <p:nvPr/>
          </p:nvSpPr>
          <p:spPr>
            <a:xfrm>
              <a:off x="48959" y="732637"/>
              <a:ext cx="720000" cy="18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300" dirty="0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Max Planck Institute for Evolutionary Biology, </a:t>
              </a:r>
              <a:r>
                <a:rPr lang="en-US" sz="300" dirty="0" err="1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Ploen</a:t>
              </a:r>
              <a:endParaRPr lang="en-US" sz="100" dirty="0">
                <a:solidFill>
                  <a:srgbClr val="3F3F3F"/>
                </a:solidFill>
                <a:latin typeface="Source Sans Pro Light" panose="020B0403030403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CD2C5A-12FD-E545-B8C8-A859A598E31D}"/>
                </a:ext>
              </a:extLst>
            </p:cNvPr>
            <p:cNvSpPr txBox="1"/>
            <p:nvPr/>
          </p:nvSpPr>
          <p:spPr>
            <a:xfrm>
              <a:off x="1063681" y="732637"/>
              <a:ext cx="720000" cy="18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300" dirty="0">
                  <a:solidFill>
                    <a:srgbClr val="3F3F3F"/>
                  </a:solidFill>
                  <a:latin typeface="Source Sans Pro Light" panose="020B0403030403020204" pitchFamily="34" charset="0"/>
                </a:rPr>
                <a:t>Indian Institute of Science Education and Research, Pune</a:t>
              </a:r>
              <a:endParaRPr lang="en-US" sz="100" dirty="0">
                <a:solidFill>
                  <a:srgbClr val="3F3F3F"/>
                </a:solidFill>
                <a:latin typeface="Source Sans Pro Light" panose="020B0403030403020204" pitchFamily="34" charset="0"/>
              </a:endParaRPr>
            </a:p>
          </p:txBody>
        </p:sp>
        <p:grpSp>
          <p:nvGrpSpPr>
            <p:cNvPr id="14" name="Graphic 23">
              <a:extLst>
                <a:ext uri="{FF2B5EF4-FFF2-40B4-BE49-F238E27FC236}">
                  <a16:creationId xmlns:a16="http://schemas.microsoft.com/office/drawing/2014/main" id="{9C340608-BFA6-5049-BE11-D5C3F13808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9403" y="740453"/>
              <a:ext cx="204556" cy="163093"/>
              <a:chOff x="867048" y="740453"/>
              <a:chExt cx="204556" cy="163093"/>
            </a:xfrm>
            <a:solidFill>
              <a:srgbClr val="007D7A"/>
            </a:solidFill>
          </p:grpSpPr>
          <p:grpSp>
            <p:nvGrpSpPr>
              <p:cNvPr id="19" name="Graphic 23">
                <a:extLst>
                  <a:ext uri="{FF2B5EF4-FFF2-40B4-BE49-F238E27FC236}">
                    <a16:creationId xmlns:a16="http://schemas.microsoft.com/office/drawing/2014/main" id="{9C340608-BFA6-5049-BE11-D5C3F1380877}"/>
                  </a:ext>
                </a:extLst>
              </p:cNvPr>
              <p:cNvGrpSpPr/>
              <p:nvPr/>
            </p:nvGrpSpPr>
            <p:grpSpPr>
              <a:xfrm>
                <a:off x="897992" y="740453"/>
                <a:ext cx="142553" cy="142171"/>
                <a:chOff x="897992" y="740453"/>
                <a:chExt cx="142553" cy="142171"/>
              </a:xfrm>
              <a:solidFill>
                <a:srgbClr val="007D7A"/>
              </a:solidFill>
            </p:grpSpPr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0C72FF74-EFCC-3B4C-BEF5-BE7EF525D735}"/>
                    </a:ext>
                  </a:extLst>
                </p:cNvPr>
                <p:cNvSpPr/>
                <p:nvPr/>
              </p:nvSpPr>
              <p:spPr>
                <a:xfrm>
                  <a:off x="897992" y="740453"/>
                  <a:ext cx="142553" cy="142171"/>
                </a:xfrm>
                <a:custGeom>
                  <a:avLst/>
                  <a:gdLst>
                    <a:gd name="connsiteX0" fmla="*/ 1988 w 142553"/>
                    <a:gd name="connsiteY0" fmla="*/ 71086 h 142171"/>
                    <a:gd name="connsiteX1" fmla="*/ 71278 w 142553"/>
                    <a:gd name="connsiteY1" fmla="*/ 1984 h 142171"/>
                    <a:gd name="connsiteX2" fmla="*/ 140554 w 142553"/>
                    <a:gd name="connsiteY2" fmla="*/ 71086 h 142171"/>
                    <a:gd name="connsiteX3" fmla="*/ 71278 w 142553"/>
                    <a:gd name="connsiteY3" fmla="*/ 140189 h 142171"/>
                    <a:gd name="connsiteX4" fmla="*/ 1988 w 142553"/>
                    <a:gd name="connsiteY4" fmla="*/ 71086 h 142171"/>
                    <a:gd name="connsiteX5" fmla="*/ 0 w 142553"/>
                    <a:gd name="connsiteY5" fmla="*/ 71086 h 142171"/>
                    <a:gd name="connsiteX6" fmla="*/ 71278 w 142553"/>
                    <a:gd name="connsiteY6" fmla="*/ 142172 h 142171"/>
                    <a:gd name="connsiteX7" fmla="*/ 142554 w 142553"/>
                    <a:gd name="connsiteY7" fmla="*/ 71086 h 142171"/>
                    <a:gd name="connsiteX8" fmla="*/ 71278 w 142553"/>
                    <a:gd name="connsiteY8" fmla="*/ 0 h 142171"/>
                    <a:gd name="connsiteX9" fmla="*/ 0 w 142553"/>
                    <a:gd name="connsiteY9" fmla="*/ 71086 h 1421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42553" h="142171">
                      <a:moveTo>
                        <a:pt x="1988" y="71086"/>
                      </a:moveTo>
                      <a:cubicBezTo>
                        <a:pt x="1988" y="32986"/>
                        <a:pt x="33071" y="1984"/>
                        <a:pt x="71278" y="1984"/>
                      </a:cubicBezTo>
                      <a:cubicBezTo>
                        <a:pt x="109475" y="1984"/>
                        <a:pt x="140554" y="32986"/>
                        <a:pt x="140554" y="71086"/>
                      </a:cubicBezTo>
                      <a:cubicBezTo>
                        <a:pt x="140554" y="109195"/>
                        <a:pt x="109475" y="140189"/>
                        <a:pt x="71278" y="140189"/>
                      </a:cubicBezTo>
                      <a:cubicBezTo>
                        <a:pt x="33071" y="140189"/>
                        <a:pt x="1988" y="109195"/>
                        <a:pt x="1988" y="71086"/>
                      </a:cubicBezTo>
                      <a:close/>
                      <a:moveTo>
                        <a:pt x="0" y="71086"/>
                      </a:moveTo>
                      <a:cubicBezTo>
                        <a:pt x="0" y="110287"/>
                        <a:pt x="31976" y="142172"/>
                        <a:pt x="71278" y="142172"/>
                      </a:cubicBezTo>
                      <a:cubicBezTo>
                        <a:pt x="110578" y="142172"/>
                        <a:pt x="142554" y="110287"/>
                        <a:pt x="142554" y="71086"/>
                      </a:cubicBezTo>
                      <a:cubicBezTo>
                        <a:pt x="142554" y="31886"/>
                        <a:pt x="110578" y="0"/>
                        <a:pt x="71278" y="0"/>
                      </a:cubicBezTo>
                      <a:cubicBezTo>
                        <a:pt x="31976" y="0"/>
                        <a:pt x="0" y="31886"/>
                        <a:pt x="0" y="7108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7E9A6AB-2AD8-1540-ABA6-54CE84BBAEAE}"/>
                    </a:ext>
                  </a:extLst>
                </p:cNvPr>
                <p:cNvSpPr/>
                <p:nvPr/>
              </p:nvSpPr>
              <p:spPr>
                <a:xfrm>
                  <a:off x="933504" y="773873"/>
                  <a:ext cx="83921" cy="98462"/>
                </a:xfrm>
                <a:custGeom>
                  <a:avLst/>
                  <a:gdLst>
                    <a:gd name="connsiteX0" fmla="*/ 82591 w 83921"/>
                    <a:gd name="connsiteY0" fmla="*/ 49228 h 98462"/>
                    <a:gd name="connsiteX1" fmla="*/ 75673 w 83921"/>
                    <a:gd name="connsiteY1" fmla="*/ 52521 h 98462"/>
                    <a:gd name="connsiteX2" fmla="*/ 75326 w 83921"/>
                    <a:gd name="connsiteY2" fmla="*/ 55980 h 98462"/>
                    <a:gd name="connsiteX3" fmla="*/ 74692 w 83921"/>
                    <a:gd name="connsiteY3" fmla="*/ 57817 h 98462"/>
                    <a:gd name="connsiteX4" fmla="*/ 68800 w 83921"/>
                    <a:gd name="connsiteY4" fmla="*/ 61154 h 98462"/>
                    <a:gd name="connsiteX5" fmla="*/ 68314 w 83921"/>
                    <a:gd name="connsiteY5" fmla="*/ 61371 h 98462"/>
                    <a:gd name="connsiteX6" fmla="*/ 69486 w 83921"/>
                    <a:gd name="connsiteY6" fmla="*/ 61613 h 98462"/>
                    <a:gd name="connsiteX7" fmla="*/ 71876 w 83921"/>
                    <a:gd name="connsiteY7" fmla="*/ 60650 h 98462"/>
                    <a:gd name="connsiteX8" fmla="*/ 74310 w 83921"/>
                    <a:gd name="connsiteY8" fmla="*/ 58640 h 98462"/>
                    <a:gd name="connsiteX9" fmla="*/ 75950 w 83921"/>
                    <a:gd name="connsiteY9" fmla="*/ 58476 h 98462"/>
                    <a:gd name="connsiteX10" fmla="*/ 76325 w 83921"/>
                    <a:gd name="connsiteY10" fmla="*/ 59031 h 98462"/>
                    <a:gd name="connsiteX11" fmla="*/ 74551 w 83921"/>
                    <a:gd name="connsiteY11" fmla="*/ 60737 h 98462"/>
                    <a:gd name="connsiteX12" fmla="*/ 76100 w 83921"/>
                    <a:gd name="connsiteY12" fmla="*/ 62549 h 98462"/>
                    <a:gd name="connsiteX13" fmla="*/ 75403 w 83921"/>
                    <a:gd name="connsiteY13" fmla="*/ 63250 h 98462"/>
                    <a:gd name="connsiteX14" fmla="*/ 72276 w 83921"/>
                    <a:gd name="connsiteY14" fmla="*/ 62618 h 98462"/>
                    <a:gd name="connsiteX15" fmla="*/ 71382 w 83921"/>
                    <a:gd name="connsiteY15" fmla="*/ 62758 h 98462"/>
                    <a:gd name="connsiteX16" fmla="*/ 74440 w 83921"/>
                    <a:gd name="connsiteY16" fmla="*/ 63936 h 98462"/>
                    <a:gd name="connsiteX17" fmla="*/ 73520 w 83921"/>
                    <a:gd name="connsiteY17" fmla="*/ 65946 h 98462"/>
                    <a:gd name="connsiteX18" fmla="*/ 73274 w 83921"/>
                    <a:gd name="connsiteY18" fmla="*/ 72134 h 98462"/>
                    <a:gd name="connsiteX19" fmla="*/ 71016 w 83921"/>
                    <a:gd name="connsiteY19" fmla="*/ 75706 h 98462"/>
                    <a:gd name="connsiteX20" fmla="*/ 63300 w 83921"/>
                    <a:gd name="connsiteY20" fmla="*/ 78636 h 98462"/>
                    <a:gd name="connsiteX21" fmla="*/ 44393 w 83921"/>
                    <a:gd name="connsiteY21" fmla="*/ 72108 h 98462"/>
                    <a:gd name="connsiteX22" fmla="*/ 34574 w 83921"/>
                    <a:gd name="connsiteY22" fmla="*/ 63078 h 98462"/>
                    <a:gd name="connsiteX23" fmla="*/ 34652 w 83921"/>
                    <a:gd name="connsiteY23" fmla="*/ 60253 h 98462"/>
                    <a:gd name="connsiteX24" fmla="*/ 33869 w 83921"/>
                    <a:gd name="connsiteY24" fmla="*/ 61508 h 98462"/>
                    <a:gd name="connsiteX25" fmla="*/ 31584 w 83921"/>
                    <a:gd name="connsiteY25" fmla="*/ 62523 h 98462"/>
                    <a:gd name="connsiteX26" fmla="*/ 27578 w 83921"/>
                    <a:gd name="connsiteY26" fmla="*/ 57331 h 98462"/>
                    <a:gd name="connsiteX27" fmla="*/ 25198 w 83921"/>
                    <a:gd name="connsiteY27" fmla="*/ 45883 h 98462"/>
                    <a:gd name="connsiteX28" fmla="*/ 28083 w 83921"/>
                    <a:gd name="connsiteY28" fmla="*/ 43169 h 98462"/>
                    <a:gd name="connsiteX29" fmla="*/ 32297 w 83921"/>
                    <a:gd name="connsiteY29" fmla="*/ 44374 h 98462"/>
                    <a:gd name="connsiteX30" fmla="*/ 34443 w 83921"/>
                    <a:gd name="connsiteY30" fmla="*/ 48811 h 98462"/>
                    <a:gd name="connsiteX31" fmla="*/ 35121 w 83921"/>
                    <a:gd name="connsiteY31" fmla="*/ 51057 h 98462"/>
                    <a:gd name="connsiteX32" fmla="*/ 38969 w 83921"/>
                    <a:gd name="connsiteY32" fmla="*/ 50693 h 98462"/>
                    <a:gd name="connsiteX33" fmla="*/ 40811 w 83921"/>
                    <a:gd name="connsiteY33" fmla="*/ 52366 h 98462"/>
                    <a:gd name="connsiteX34" fmla="*/ 42115 w 83921"/>
                    <a:gd name="connsiteY34" fmla="*/ 53146 h 98462"/>
                    <a:gd name="connsiteX35" fmla="*/ 46468 w 83921"/>
                    <a:gd name="connsiteY35" fmla="*/ 52703 h 98462"/>
                    <a:gd name="connsiteX36" fmla="*/ 48946 w 83921"/>
                    <a:gd name="connsiteY36" fmla="*/ 45665 h 98462"/>
                    <a:gd name="connsiteX37" fmla="*/ 52412 w 83921"/>
                    <a:gd name="connsiteY37" fmla="*/ 38567 h 98462"/>
                    <a:gd name="connsiteX38" fmla="*/ 50761 w 83921"/>
                    <a:gd name="connsiteY38" fmla="*/ 33739 h 98462"/>
                    <a:gd name="connsiteX39" fmla="*/ 51751 w 83921"/>
                    <a:gd name="connsiteY39" fmla="*/ 31252 h 98462"/>
                    <a:gd name="connsiteX40" fmla="*/ 52647 w 83921"/>
                    <a:gd name="connsiteY40" fmla="*/ 31046 h 98462"/>
                    <a:gd name="connsiteX41" fmla="*/ 58017 w 83921"/>
                    <a:gd name="connsiteY41" fmla="*/ 26209 h 98462"/>
                    <a:gd name="connsiteX42" fmla="*/ 58227 w 83921"/>
                    <a:gd name="connsiteY42" fmla="*/ 26000 h 98462"/>
                    <a:gd name="connsiteX43" fmla="*/ 65767 w 83921"/>
                    <a:gd name="connsiteY43" fmla="*/ 22085 h 98462"/>
                    <a:gd name="connsiteX44" fmla="*/ 68287 w 83921"/>
                    <a:gd name="connsiteY44" fmla="*/ 21485 h 98462"/>
                    <a:gd name="connsiteX45" fmla="*/ 72189 w 83921"/>
                    <a:gd name="connsiteY45" fmla="*/ 19708 h 98462"/>
                    <a:gd name="connsiteX46" fmla="*/ 72926 w 83921"/>
                    <a:gd name="connsiteY46" fmla="*/ 20099 h 98462"/>
                    <a:gd name="connsiteX47" fmla="*/ 75361 w 83921"/>
                    <a:gd name="connsiteY47" fmla="*/ 26322 h 98462"/>
                    <a:gd name="connsiteX48" fmla="*/ 76169 w 83921"/>
                    <a:gd name="connsiteY48" fmla="*/ 31046 h 98462"/>
                    <a:gd name="connsiteX49" fmla="*/ 78923 w 83921"/>
                    <a:gd name="connsiteY49" fmla="*/ 38361 h 98462"/>
                    <a:gd name="connsiteX50" fmla="*/ 82591 w 83921"/>
                    <a:gd name="connsiteY50" fmla="*/ 46386 h 98462"/>
                    <a:gd name="connsiteX51" fmla="*/ 82591 w 83921"/>
                    <a:gd name="connsiteY51" fmla="*/ 49228 h 98462"/>
                    <a:gd name="connsiteX52" fmla="*/ 83138 w 83921"/>
                    <a:gd name="connsiteY52" fmla="*/ 44669 h 98462"/>
                    <a:gd name="connsiteX53" fmla="*/ 77585 w 83921"/>
                    <a:gd name="connsiteY53" fmla="*/ 32233 h 98462"/>
                    <a:gd name="connsiteX54" fmla="*/ 76977 w 83921"/>
                    <a:gd name="connsiteY54" fmla="*/ 27318 h 98462"/>
                    <a:gd name="connsiteX55" fmla="*/ 74127 w 83921"/>
                    <a:gd name="connsiteY55" fmla="*/ 20158 h 98462"/>
                    <a:gd name="connsiteX56" fmla="*/ 74934 w 83921"/>
                    <a:gd name="connsiteY56" fmla="*/ 18703 h 98462"/>
                    <a:gd name="connsiteX57" fmla="*/ 74491 w 83921"/>
                    <a:gd name="connsiteY57" fmla="*/ 14751 h 98462"/>
                    <a:gd name="connsiteX58" fmla="*/ 74934 w 83921"/>
                    <a:gd name="connsiteY58" fmla="*/ 12828 h 98462"/>
                    <a:gd name="connsiteX59" fmla="*/ 73128 w 83921"/>
                    <a:gd name="connsiteY59" fmla="*/ 10340 h 98462"/>
                    <a:gd name="connsiteX60" fmla="*/ 69930 w 83921"/>
                    <a:gd name="connsiteY60" fmla="*/ 6214 h 98462"/>
                    <a:gd name="connsiteX61" fmla="*/ 69930 w 83921"/>
                    <a:gd name="connsiteY61" fmla="*/ 5919 h 98462"/>
                    <a:gd name="connsiteX62" fmla="*/ 71250 w 83921"/>
                    <a:gd name="connsiteY62" fmla="*/ 3181 h 98462"/>
                    <a:gd name="connsiteX63" fmla="*/ 69669 w 83921"/>
                    <a:gd name="connsiteY63" fmla="*/ 303 h 98462"/>
                    <a:gd name="connsiteX64" fmla="*/ 64959 w 83921"/>
                    <a:gd name="connsiteY64" fmla="*/ 1586 h 98462"/>
                    <a:gd name="connsiteX65" fmla="*/ 63881 w 83921"/>
                    <a:gd name="connsiteY65" fmla="*/ 2063 h 98462"/>
                    <a:gd name="connsiteX66" fmla="*/ 62830 w 83921"/>
                    <a:gd name="connsiteY66" fmla="*/ 1681 h 98462"/>
                    <a:gd name="connsiteX67" fmla="*/ 61553 w 83921"/>
                    <a:gd name="connsiteY67" fmla="*/ 2895 h 98462"/>
                    <a:gd name="connsiteX68" fmla="*/ 63178 w 83921"/>
                    <a:gd name="connsiteY68" fmla="*/ 3554 h 98462"/>
                    <a:gd name="connsiteX69" fmla="*/ 63256 w 83921"/>
                    <a:gd name="connsiteY69" fmla="*/ 3693 h 98462"/>
                    <a:gd name="connsiteX70" fmla="*/ 63238 w 83921"/>
                    <a:gd name="connsiteY70" fmla="*/ 3813 h 98462"/>
                    <a:gd name="connsiteX71" fmla="*/ 59468 w 83921"/>
                    <a:gd name="connsiteY71" fmla="*/ 7108 h 98462"/>
                    <a:gd name="connsiteX72" fmla="*/ 52881 w 83921"/>
                    <a:gd name="connsiteY72" fmla="*/ 13589 h 98462"/>
                    <a:gd name="connsiteX73" fmla="*/ 51004 w 83921"/>
                    <a:gd name="connsiteY73" fmla="*/ 15506 h 98462"/>
                    <a:gd name="connsiteX74" fmla="*/ 45149 w 83921"/>
                    <a:gd name="connsiteY74" fmla="*/ 22231 h 98462"/>
                    <a:gd name="connsiteX75" fmla="*/ 34861 w 83921"/>
                    <a:gd name="connsiteY75" fmla="*/ 35811 h 98462"/>
                    <a:gd name="connsiteX76" fmla="*/ 30724 w 83921"/>
                    <a:gd name="connsiteY76" fmla="*/ 41957 h 98462"/>
                    <a:gd name="connsiteX77" fmla="*/ 29890 w 83921"/>
                    <a:gd name="connsiteY77" fmla="*/ 42113 h 98462"/>
                    <a:gd name="connsiteX78" fmla="*/ 29038 w 83921"/>
                    <a:gd name="connsiteY78" fmla="*/ 42139 h 98462"/>
                    <a:gd name="connsiteX79" fmla="*/ 29046 w 83921"/>
                    <a:gd name="connsiteY79" fmla="*/ 42139 h 98462"/>
                    <a:gd name="connsiteX80" fmla="*/ 28987 w 83921"/>
                    <a:gd name="connsiteY80" fmla="*/ 42155 h 98462"/>
                    <a:gd name="connsiteX81" fmla="*/ 29038 w 83921"/>
                    <a:gd name="connsiteY81" fmla="*/ 42139 h 98462"/>
                    <a:gd name="connsiteX82" fmla="*/ 25312 w 83921"/>
                    <a:gd name="connsiteY82" fmla="*/ 43836 h 98462"/>
                    <a:gd name="connsiteX83" fmla="*/ 23060 w 83921"/>
                    <a:gd name="connsiteY83" fmla="*/ 50043 h 98462"/>
                    <a:gd name="connsiteX84" fmla="*/ 24146 w 83921"/>
                    <a:gd name="connsiteY84" fmla="*/ 54974 h 98462"/>
                    <a:gd name="connsiteX85" fmla="*/ 22505 w 83921"/>
                    <a:gd name="connsiteY85" fmla="*/ 57367 h 98462"/>
                    <a:gd name="connsiteX86" fmla="*/ 22148 w 83921"/>
                    <a:gd name="connsiteY86" fmla="*/ 57757 h 98462"/>
                    <a:gd name="connsiteX87" fmla="*/ 21697 w 83921"/>
                    <a:gd name="connsiteY87" fmla="*/ 58207 h 98462"/>
                    <a:gd name="connsiteX88" fmla="*/ 20836 w 83921"/>
                    <a:gd name="connsiteY88" fmla="*/ 59099 h 98462"/>
                    <a:gd name="connsiteX89" fmla="*/ 20810 w 83921"/>
                    <a:gd name="connsiteY89" fmla="*/ 59126 h 98462"/>
                    <a:gd name="connsiteX90" fmla="*/ 20791 w 83921"/>
                    <a:gd name="connsiteY90" fmla="*/ 59168 h 98462"/>
                    <a:gd name="connsiteX91" fmla="*/ 21045 w 83921"/>
                    <a:gd name="connsiteY91" fmla="*/ 59585 h 98462"/>
                    <a:gd name="connsiteX92" fmla="*/ 21114 w 83921"/>
                    <a:gd name="connsiteY92" fmla="*/ 59628 h 98462"/>
                    <a:gd name="connsiteX93" fmla="*/ 21192 w 83921"/>
                    <a:gd name="connsiteY93" fmla="*/ 59612 h 98462"/>
                    <a:gd name="connsiteX94" fmla="*/ 24286 w 83921"/>
                    <a:gd name="connsiteY94" fmla="*/ 57236 h 98462"/>
                    <a:gd name="connsiteX95" fmla="*/ 24893 w 83921"/>
                    <a:gd name="connsiteY95" fmla="*/ 56534 h 98462"/>
                    <a:gd name="connsiteX96" fmla="*/ 25303 w 83921"/>
                    <a:gd name="connsiteY96" fmla="*/ 56743 h 98462"/>
                    <a:gd name="connsiteX97" fmla="*/ 25632 w 83921"/>
                    <a:gd name="connsiteY97" fmla="*/ 56949 h 98462"/>
                    <a:gd name="connsiteX98" fmla="*/ 25632 w 83921"/>
                    <a:gd name="connsiteY98" fmla="*/ 57021 h 98462"/>
                    <a:gd name="connsiteX99" fmla="*/ 25614 w 83921"/>
                    <a:gd name="connsiteY99" fmla="*/ 57575 h 98462"/>
                    <a:gd name="connsiteX100" fmla="*/ 16178 w 83921"/>
                    <a:gd name="connsiteY100" fmla="*/ 64664 h 98462"/>
                    <a:gd name="connsiteX101" fmla="*/ 15596 w 83921"/>
                    <a:gd name="connsiteY101" fmla="*/ 65001 h 98462"/>
                    <a:gd name="connsiteX102" fmla="*/ 16274 w 83921"/>
                    <a:gd name="connsiteY102" fmla="*/ 65072 h 98462"/>
                    <a:gd name="connsiteX103" fmla="*/ 20176 w 83921"/>
                    <a:gd name="connsiteY103" fmla="*/ 63710 h 98462"/>
                    <a:gd name="connsiteX104" fmla="*/ 21679 w 83921"/>
                    <a:gd name="connsiteY104" fmla="*/ 62886 h 98462"/>
                    <a:gd name="connsiteX105" fmla="*/ 25598 w 83921"/>
                    <a:gd name="connsiteY105" fmla="*/ 60054 h 98462"/>
                    <a:gd name="connsiteX106" fmla="*/ 26839 w 83921"/>
                    <a:gd name="connsiteY106" fmla="*/ 59013 h 98462"/>
                    <a:gd name="connsiteX107" fmla="*/ 27187 w 83921"/>
                    <a:gd name="connsiteY107" fmla="*/ 59308 h 98462"/>
                    <a:gd name="connsiteX108" fmla="*/ 27318 w 83921"/>
                    <a:gd name="connsiteY108" fmla="*/ 59439 h 98462"/>
                    <a:gd name="connsiteX109" fmla="*/ 28422 w 83921"/>
                    <a:gd name="connsiteY109" fmla="*/ 61622 h 98462"/>
                    <a:gd name="connsiteX110" fmla="*/ 28092 w 83921"/>
                    <a:gd name="connsiteY110" fmla="*/ 64500 h 98462"/>
                    <a:gd name="connsiteX111" fmla="*/ 28987 w 83921"/>
                    <a:gd name="connsiteY111" fmla="*/ 70714 h 98462"/>
                    <a:gd name="connsiteX112" fmla="*/ 29880 w 83921"/>
                    <a:gd name="connsiteY112" fmla="*/ 76832 h 98462"/>
                    <a:gd name="connsiteX113" fmla="*/ 29872 w 83921"/>
                    <a:gd name="connsiteY113" fmla="*/ 77231 h 98462"/>
                    <a:gd name="connsiteX114" fmla="*/ 28604 w 83921"/>
                    <a:gd name="connsiteY114" fmla="*/ 78964 h 98462"/>
                    <a:gd name="connsiteX115" fmla="*/ 24041 w 83921"/>
                    <a:gd name="connsiteY115" fmla="*/ 79217 h 98462"/>
                    <a:gd name="connsiteX116" fmla="*/ 18220 w 83921"/>
                    <a:gd name="connsiteY116" fmla="*/ 79691 h 98462"/>
                    <a:gd name="connsiteX117" fmla="*/ 16501 w 83921"/>
                    <a:gd name="connsiteY117" fmla="*/ 80091 h 98462"/>
                    <a:gd name="connsiteX118" fmla="*/ 14770 w 83921"/>
                    <a:gd name="connsiteY118" fmla="*/ 80490 h 98462"/>
                    <a:gd name="connsiteX119" fmla="*/ 14719 w 83921"/>
                    <a:gd name="connsiteY119" fmla="*/ 80499 h 98462"/>
                    <a:gd name="connsiteX120" fmla="*/ 14650 w 83921"/>
                    <a:gd name="connsiteY120" fmla="*/ 80550 h 98462"/>
                    <a:gd name="connsiteX121" fmla="*/ 14450 w 83921"/>
                    <a:gd name="connsiteY121" fmla="*/ 80690 h 98462"/>
                    <a:gd name="connsiteX122" fmla="*/ 13981 w 83921"/>
                    <a:gd name="connsiteY122" fmla="*/ 81218 h 98462"/>
                    <a:gd name="connsiteX123" fmla="*/ 13971 w 83921"/>
                    <a:gd name="connsiteY123" fmla="*/ 81295 h 98462"/>
                    <a:gd name="connsiteX124" fmla="*/ 14163 w 83921"/>
                    <a:gd name="connsiteY124" fmla="*/ 81737 h 98462"/>
                    <a:gd name="connsiteX125" fmla="*/ 14563 w 83921"/>
                    <a:gd name="connsiteY125" fmla="*/ 81904 h 98462"/>
                    <a:gd name="connsiteX126" fmla="*/ 16151 w 83921"/>
                    <a:gd name="connsiteY126" fmla="*/ 81504 h 98462"/>
                    <a:gd name="connsiteX127" fmla="*/ 17273 w 83921"/>
                    <a:gd name="connsiteY127" fmla="*/ 81165 h 98462"/>
                    <a:gd name="connsiteX128" fmla="*/ 26962 w 83921"/>
                    <a:gd name="connsiteY128" fmla="*/ 80905 h 98462"/>
                    <a:gd name="connsiteX129" fmla="*/ 31002 w 83921"/>
                    <a:gd name="connsiteY129" fmla="*/ 79068 h 98462"/>
                    <a:gd name="connsiteX130" fmla="*/ 31367 w 83921"/>
                    <a:gd name="connsiteY130" fmla="*/ 77040 h 98462"/>
                    <a:gd name="connsiteX131" fmla="*/ 31142 w 83921"/>
                    <a:gd name="connsiteY131" fmla="*/ 74953 h 98462"/>
                    <a:gd name="connsiteX132" fmla="*/ 30915 w 83921"/>
                    <a:gd name="connsiteY132" fmla="*/ 73226 h 98462"/>
                    <a:gd name="connsiteX133" fmla="*/ 30325 w 83921"/>
                    <a:gd name="connsiteY133" fmla="*/ 70106 h 98462"/>
                    <a:gd name="connsiteX134" fmla="*/ 29552 w 83921"/>
                    <a:gd name="connsiteY134" fmla="*/ 64578 h 98462"/>
                    <a:gd name="connsiteX135" fmla="*/ 29603 w 83921"/>
                    <a:gd name="connsiteY135" fmla="*/ 63432 h 98462"/>
                    <a:gd name="connsiteX136" fmla="*/ 29734 w 83921"/>
                    <a:gd name="connsiteY136" fmla="*/ 63322 h 98462"/>
                    <a:gd name="connsiteX137" fmla="*/ 30186 w 83921"/>
                    <a:gd name="connsiteY137" fmla="*/ 63581 h 98462"/>
                    <a:gd name="connsiteX138" fmla="*/ 30741 w 83921"/>
                    <a:gd name="connsiteY138" fmla="*/ 63901 h 98462"/>
                    <a:gd name="connsiteX139" fmla="*/ 31453 w 83921"/>
                    <a:gd name="connsiteY139" fmla="*/ 64145 h 98462"/>
                    <a:gd name="connsiteX140" fmla="*/ 32063 w 83921"/>
                    <a:gd name="connsiteY140" fmla="*/ 64482 h 98462"/>
                    <a:gd name="connsiteX141" fmla="*/ 33331 w 83921"/>
                    <a:gd name="connsiteY141" fmla="*/ 69492 h 98462"/>
                    <a:gd name="connsiteX142" fmla="*/ 34356 w 83921"/>
                    <a:gd name="connsiteY142" fmla="*/ 72948 h 98462"/>
                    <a:gd name="connsiteX143" fmla="*/ 35259 w 83921"/>
                    <a:gd name="connsiteY143" fmla="*/ 78999 h 98462"/>
                    <a:gd name="connsiteX144" fmla="*/ 34678 w 83921"/>
                    <a:gd name="connsiteY144" fmla="*/ 82545 h 98462"/>
                    <a:gd name="connsiteX145" fmla="*/ 30048 w 83921"/>
                    <a:gd name="connsiteY145" fmla="*/ 84147 h 98462"/>
                    <a:gd name="connsiteX146" fmla="*/ 29491 w 83921"/>
                    <a:gd name="connsiteY146" fmla="*/ 84147 h 98462"/>
                    <a:gd name="connsiteX147" fmla="*/ 24954 w 83921"/>
                    <a:gd name="connsiteY147" fmla="*/ 83869 h 98462"/>
                    <a:gd name="connsiteX148" fmla="*/ 12928 w 83921"/>
                    <a:gd name="connsiteY148" fmla="*/ 83965 h 98462"/>
                    <a:gd name="connsiteX149" fmla="*/ 12007 w 83921"/>
                    <a:gd name="connsiteY149" fmla="*/ 84069 h 98462"/>
                    <a:gd name="connsiteX150" fmla="*/ 10503 w 83921"/>
                    <a:gd name="connsiteY150" fmla="*/ 84086 h 98462"/>
                    <a:gd name="connsiteX151" fmla="*/ 10157 w 83921"/>
                    <a:gd name="connsiteY151" fmla="*/ 83384 h 98462"/>
                    <a:gd name="connsiteX152" fmla="*/ 10210 w 83921"/>
                    <a:gd name="connsiteY152" fmla="*/ 83124 h 98462"/>
                    <a:gd name="connsiteX153" fmla="*/ 11314 w 83921"/>
                    <a:gd name="connsiteY153" fmla="*/ 78740 h 98462"/>
                    <a:gd name="connsiteX154" fmla="*/ 10591 w 83921"/>
                    <a:gd name="connsiteY154" fmla="*/ 75922 h 98462"/>
                    <a:gd name="connsiteX155" fmla="*/ 6907 w 83921"/>
                    <a:gd name="connsiteY155" fmla="*/ 71484 h 98462"/>
                    <a:gd name="connsiteX156" fmla="*/ 2276 w 83921"/>
                    <a:gd name="connsiteY156" fmla="*/ 66632 h 98462"/>
                    <a:gd name="connsiteX157" fmla="*/ 954 w 83921"/>
                    <a:gd name="connsiteY157" fmla="*/ 66363 h 98462"/>
                    <a:gd name="connsiteX158" fmla="*/ 781 w 83921"/>
                    <a:gd name="connsiteY158" fmla="*/ 66301 h 98462"/>
                    <a:gd name="connsiteX159" fmla="*/ 0 w 83921"/>
                    <a:gd name="connsiteY159" fmla="*/ 67273 h 98462"/>
                    <a:gd name="connsiteX160" fmla="*/ 3110 w 83921"/>
                    <a:gd name="connsiteY160" fmla="*/ 70246 h 98462"/>
                    <a:gd name="connsiteX161" fmla="*/ 7540 w 83921"/>
                    <a:gd name="connsiteY161" fmla="*/ 74043 h 98462"/>
                    <a:gd name="connsiteX162" fmla="*/ 9104 w 83921"/>
                    <a:gd name="connsiteY162" fmla="*/ 79787 h 98462"/>
                    <a:gd name="connsiteX163" fmla="*/ 5083 w 83921"/>
                    <a:gd name="connsiteY163" fmla="*/ 84979 h 98462"/>
                    <a:gd name="connsiteX164" fmla="*/ 4918 w 83921"/>
                    <a:gd name="connsiteY164" fmla="*/ 88661 h 98462"/>
                    <a:gd name="connsiteX165" fmla="*/ 8115 w 83921"/>
                    <a:gd name="connsiteY165" fmla="*/ 91071 h 98462"/>
                    <a:gd name="connsiteX166" fmla="*/ 14285 w 83921"/>
                    <a:gd name="connsiteY166" fmla="*/ 95318 h 98462"/>
                    <a:gd name="connsiteX167" fmla="*/ 16109 w 83921"/>
                    <a:gd name="connsiteY167" fmla="*/ 96376 h 98462"/>
                    <a:gd name="connsiteX168" fmla="*/ 21617 w 83921"/>
                    <a:gd name="connsiteY168" fmla="*/ 97191 h 98462"/>
                    <a:gd name="connsiteX169" fmla="*/ 26562 w 83921"/>
                    <a:gd name="connsiteY169" fmla="*/ 97814 h 98462"/>
                    <a:gd name="connsiteX170" fmla="*/ 32610 w 83921"/>
                    <a:gd name="connsiteY170" fmla="*/ 97182 h 98462"/>
                    <a:gd name="connsiteX171" fmla="*/ 54454 w 83921"/>
                    <a:gd name="connsiteY171" fmla="*/ 98022 h 98462"/>
                    <a:gd name="connsiteX172" fmla="*/ 58564 w 83921"/>
                    <a:gd name="connsiteY172" fmla="*/ 98257 h 98462"/>
                    <a:gd name="connsiteX173" fmla="*/ 58564 w 83921"/>
                    <a:gd name="connsiteY173" fmla="*/ 96844 h 98462"/>
                    <a:gd name="connsiteX174" fmla="*/ 56600 w 83921"/>
                    <a:gd name="connsiteY174" fmla="*/ 79814 h 98462"/>
                    <a:gd name="connsiteX175" fmla="*/ 57869 w 83921"/>
                    <a:gd name="connsiteY175" fmla="*/ 79883 h 98462"/>
                    <a:gd name="connsiteX176" fmla="*/ 71295 w 83921"/>
                    <a:gd name="connsiteY176" fmla="*/ 77100 h 98462"/>
                    <a:gd name="connsiteX177" fmla="*/ 74742 w 83921"/>
                    <a:gd name="connsiteY177" fmla="*/ 70652 h 98462"/>
                    <a:gd name="connsiteX178" fmla="*/ 74413 w 83921"/>
                    <a:gd name="connsiteY178" fmla="*/ 66095 h 98462"/>
                    <a:gd name="connsiteX179" fmla="*/ 75517 w 83921"/>
                    <a:gd name="connsiteY179" fmla="*/ 64101 h 98462"/>
                    <a:gd name="connsiteX180" fmla="*/ 76881 w 83921"/>
                    <a:gd name="connsiteY180" fmla="*/ 62636 h 98462"/>
                    <a:gd name="connsiteX181" fmla="*/ 76100 w 83921"/>
                    <a:gd name="connsiteY181" fmla="*/ 60694 h 98462"/>
                    <a:gd name="connsiteX182" fmla="*/ 76881 w 83921"/>
                    <a:gd name="connsiteY182" fmla="*/ 57704 h 98462"/>
                    <a:gd name="connsiteX183" fmla="*/ 75881 w 83921"/>
                    <a:gd name="connsiteY183" fmla="*/ 54811 h 98462"/>
                    <a:gd name="connsiteX184" fmla="*/ 76508 w 83921"/>
                    <a:gd name="connsiteY184" fmla="*/ 52506 h 98462"/>
                    <a:gd name="connsiteX185" fmla="*/ 81981 w 83921"/>
                    <a:gd name="connsiteY185" fmla="*/ 50469 h 98462"/>
                    <a:gd name="connsiteX186" fmla="*/ 83919 w 83921"/>
                    <a:gd name="connsiteY186" fmla="*/ 47338 h 98462"/>
                    <a:gd name="connsiteX187" fmla="*/ 83138 w 83921"/>
                    <a:gd name="connsiteY187" fmla="*/ 44669 h 98462"/>
                    <a:gd name="connsiteX188" fmla="*/ 8255 w 83921"/>
                    <a:gd name="connsiteY188" fmla="*/ 87743 h 98462"/>
                    <a:gd name="connsiteX189" fmla="*/ 7941 w 83921"/>
                    <a:gd name="connsiteY189" fmla="*/ 88948 h 98462"/>
                    <a:gd name="connsiteX190" fmla="*/ 6951 w 83921"/>
                    <a:gd name="connsiteY190" fmla="*/ 88741 h 98462"/>
                    <a:gd name="connsiteX191" fmla="*/ 5959 w 83921"/>
                    <a:gd name="connsiteY191" fmla="*/ 87779 h 98462"/>
                    <a:gd name="connsiteX192" fmla="*/ 6682 w 83921"/>
                    <a:gd name="connsiteY192" fmla="*/ 86246 h 98462"/>
                    <a:gd name="connsiteX193" fmla="*/ 8593 w 83921"/>
                    <a:gd name="connsiteY193" fmla="*/ 86246 h 98462"/>
                    <a:gd name="connsiteX194" fmla="*/ 8255 w 83921"/>
                    <a:gd name="connsiteY194" fmla="*/ 87743 h 98462"/>
                    <a:gd name="connsiteX195" fmla="*/ 12719 w 83921"/>
                    <a:gd name="connsiteY195" fmla="*/ 93395 h 98462"/>
                    <a:gd name="connsiteX196" fmla="*/ 10402 w 83921"/>
                    <a:gd name="connsiteY196" fmla="*/ 91575 h 98462"/>
                    <a:gd name="connsiteX197" fmla="*/ 10070 w 83921"/>
                    <a:gd name="connsiteY197" fmla="*/ 86886 h 98462"/>
                    <a:gd name="connsiteX198" fmla="*/ 10575 w 83921"/>
                    <a:gd name="connsiteY198" fmla="*/ 86618 h 98462"/>
                    <a:gd name="connsiteX199" fmla="*/ 12069 w 83921"/>
                    <a:gd name="connsiteY199" fmla="*/ 86106 h 98462"/>
                    <a:gd name="connsiteX200" fmla="*/ 13467 w 83921"/>
                    <a:gd name="connsiteY200" fmla="*/ 85950 h 98462"/>
                    <a:gd name="connsiteX201" fmla="*/ 13763 w 83921"/>
                    <a:gd name="connsiteY201" fmla="*/ 86252 h 98462"/>
                    <a:gd name="connsiteX202" fmla="*/ 13511 w 83921"/>
                    <a:gd name="connsiteY202" fmla="*/ 88567 h 98462"/>
                    <a:gd name="connsiteX203" fmla="*/ 13832 w 83921"/>
                    <a:gd name="connsiteY203" fmla="*/ 93117 h 98462"/>
                    <a:gd name="connsiteX204" fmla="*/ 12719 w 83921"/>
                    <a:gd name="connsiteY204" fmla="*/ 93395 h 98462"/>
                    <a:gd name="connsiteX205" fmla="*/ 74273 w 83921"/>
                    <a:gd name="connsiteY205" fmla="*/ 18244 h 98462"/>
                    <a:gd name="connsiteX206" fmla="*/ 73701 w 83921"/>
                    <a:gd name="connsiteY206" fmla="*/ 18521 h 98462"/>
                    <a:gd name="connsiteX207" fmla="*/ 73388 w 83921"/>
                    <a:gd name="connsiteY207" fmla="*/ 17170 h 98462"/>
                    <a:gd name="connsiteX208" fmla="*/ 73701 w 83921"/>
                    <a:gd name="connsiteY208" fmla="*/ 16997 h 98462"/>
                    <a:gd name="connsiteX209" fmla="*/ 74204 w 83921"/>
                    <a:gd name="connsiteY209" fmla="*/ 17283 h 98462"/>
                    <a:gd name="connsiteX210" fmla="*/ 74273 w 83921"/>
                    <a:gd name="connsiteY210" fmla="*/ 18244 h 98462"/>
                    <a:gd name="connsiteX211" fmla="*/ 31776 w 83921"/>
                    <a:gd name="connsiteY211" fmla="*/ 42709 h 98462"/>
                    <a:gd name="connsiteX212" fmla="*/ 44662 w 83921"/>
                    <a:gd name="connsiteY212" fmla="*/ 24605 h 98462"/>
                    <a:gd name="connsiteX213" fmla="*/ 51344 w 83921"/>
                    <a:gd name="connsiteY213" fmla="*/ 17030 h 98462"/>
                    <a:gd name="connsiteX214" fmla="*/ 67212 w 83921"/>
                    <a:gd name="connsiteY214" fmla="*/ 2740 h 98462"/>
                    <a:gd name="connsiteX215" fmla="*/ 69026 w 83921"/>
                    <a:gd name="connsiteY215" fmla="*/ 2063 h 98462"/>
                    <a:gd name="connsiteX216" fmla="*/ 69712 w 83921"/>
                    <a:gd name="connsiteY216" fmla="*/ 2695 h 98462"/>
                    <a:gd name="connsiteX217" fmla="*/ 69303 w 83921"/>
                    <a:gd name="connsiteY217" fmla="*/ 5114 h 98462"/>
                    <a:gd name="connsiteX218" fmla="*/ 68192 w 83921"/>
                    <a:gd name="connsiteY218" fmla="*/ 6023 h 98462"/>
                    <a:gd name="connsiteX219" fmla="*/ 72327 w 83921"/>
                    <a:gd name="connsiteY219" fmla="*/ 10678 h 98462"/>
                    <a:gd name="connsiteX220" fmla="*/ 73797 w 83921"/>
                    <a:gd name="connsiteY220" fmla="*/ 12402 h 98462"/>
                    <a:gd name="connsiteX221" fmla="*/ 74161 w 83921"/>
                    <a:gd name="connsiteY221" fmla="*/ 13728 h 98462"/>
                    <a:gd name="connsiteX222" fmla="*/ 70426 w 83921"/>
                    <a:gd name="connsiteY222" fmla="*/ 15064 h 98462"/>
                    <a:gd name="connsiteX223" fmla="*/ 57061 w 83921"/>
                    <a:gd name="connsiteY223" fmla="*/ 19839 h 98462"/>
                    <a:gd name="connsiteX224" fmla="*/ 46818 w 83921"/>
                    <a:gd name="connsiteY224" fmla="*/ 28046 h 98462"/>
                    <a:gd name="connsiteX225" fmla="*/ 43496 w 83921"/>
                    <a:gd name="connsiteY225" fmla="*/ 32146 h 98462"/>
                    <a:gd name="connsiteX226" fmla="*/ 36572 w 83921"/>
                    <a:gd name="connsiteY226" fmla="*/ 42313 h 98462"/>
                    <a:gd name="connsiteX227" fmla="*/ 34503 w 83921"/>
                    <a:gd name="connsiteY227" fmla="*/ 44973 h 98462"/>
                    <a:gd name="connsiteX228" fmla="*/ 33208 w 83921"/>
                    <a:gd name="connsiteY228" fmla="*/ 44090 h 98462"/>
                    <a:gd name="connsiteX229" fmla="*/ 33121 w 83921"/>
                    <a:gd name="connsiteY229" fmla="*/ 43967 h 98462"/>
                    <a:gd name="connsiteX230" fmla="*/ 32793 w 83921"/>
                    <a:gd name="connsiteY230" fmla="*/ 43890 h 98462"/>
                    <a:gd name="connsiteX231" fmla="*/ 31776 w 83921"/>
                    <a:gd name="connsiteY231" fmla="*/ 42709 h 98462"/>
                    <a:gd name="connsiteX232" fmla="*/ 72171 w 83921"/>
                    <a:gd name="connsiteY232" fmla="*/ 17376 h 98462"/>
                    <a:gd name="connsiteX233" fmla="*/ 68990 w 83921"/>
                    <a:gd name="connsiteY233" fmla="*/ 20081 h 98462"/>
                    <a:gd name="connsiteX234" fmla="*/ 67297 w 83921"/>
                    <a:gd name="connsiteY234" fmla="*/ 20142 h 98462"/>
                    <a:gd name="connsiteX235" fmla="*/ 67020 w 83921"/>
                    <a:gd name="connsiteY235" fmla="*/ 19786 h 98462"/>
                    <a:gd name="connsiteX236" fmla="*/ 67253 w 83921"/>
                    <a:gd name="connsiteY236" fmla="*/ 18297 h 98462"/>
                    <a:gd name="connsiteX237" fmla="*/ 67600 w 83921"/>
                    <a:gd name="connsiteY237" fmla="*/ 18035 h 98462"/>
                    <a:gd name="connsiteX238" fmla="*/ 71642 w 83921"/>
                    <a:gd name="connsiteY238" fmla="*/ 17187 h 98462"/>
                    <a:gd name="connsiteX239" fmla="*/ 72171 w 83921"/>
                    <a:gd name="connsiteY239" fmla="*/ 17376 h 98462"/>
                    <a:gd name="connsiteX240" fmla="*/ 59008 w 83921"/>
                    <a:gd name="connsiteY240" fmla="*/ 20680 h 98462"/>
                    <a:gd name="connsiteX241" fmla="*/ 59234 w 83921"/>
                    <a:gd name="connsiteY241" fmla="*/ 20385 h 98462"/>
                    <a:gd name="connsiteX242" fmla="*/ 62352 w 83921"/>
                    <a:gd name="connsiteY242" fmla="*/ 19197 h 98462"/>
                    <a:gd name="connsiteX243" fmla="*/ 63716 w 83921"/>
                    <a:gd name="connsiteY243" fmla="*/ 18843 h 98462"/>
                    <a:gd name="connsiteX244" fmla="*/ 65089 w 83921"/>
                    <a:gd name="connsiteY244" fmla="*/ 18712 h 98462"/>
                    <a:gd name="connsiteX245" fmla="*/ 61832 w 83921"/>
                    <a:gd name="connsiteY245" fmla="*/ 23400 h 98462"/>
                    <a:gd name="connsiteX246" fmla="*/ 59669 w 83921"/>
                    <a:gd name="connsiteY246" fmla="*/ 23940 h 98462"/>
                    <a:gd name="connsiteX247" fmla="*/ 58711 w 83921"/>
                    <a:gd name="connsiteY247" fmla="*/ 23669 h 98462"/>
                    <a:gd name="connsiteX248" fmla="*/ 59008 w 83921"/>
                    <a:gd name="connsiteY248" fmla="*/ 20680 h 98462"/>
                    <a:gd name="connsiteX249" fmla="*/ 45027 w 83921"/>
                    <a:gd name="connsiteY249" fmla="*/ 51942 h 98462"/>
                    <a:gd name="connsiteX250" fmla="*/ 41863 w 83921"/>
                    <a:gd name="connsiteY250" fmla="*/ 51274 h 98462"/>
                    <a:gd name="connsiteX251" fmla="*/ 39544 w 83921"/>
                    <a:gd name="connsiteY251" fmla="*/ 49150 h 98462"/>
                    <a:gd name="connsiteX252" fmla="*/ 38865 w 83921"/>
                    <a:gd name="connsiteY252" fmla="*/ 49219 h 98462"/>
                    <a:gd name="connsiteX253" fmla="*/ 38284 w 83921"/>
                    <a:gd name="connsiteY253" fmla="*/ 49082 h 98462"/>
                    <a:gd name="connsiteX254" fmla="*/ 38987 w 83921"/>
                    <a:gd name="connsiteY254" fmla="*/ 48196 h 98462"/>
                    <a:gd name="connsiteX255" fmla="*/ 39334 w 83921"/>
                    <a:gd name="connsiteY255" fmla="*/ 41887 h 98462"/>
                    <a:gd name="connsiteX256" fmla="*/ 40073 w 83921"/>
                    <a:gd name="connsiteY256" fmla="*/ 39981 h 98462"/>
                    <a:gd name="connsiteX257" fmla="*/ 42428 w 83921"/>
                    <a:gd name="connsiteY257" fmla="*/ 37139 h 98462"/>
                    <a:gd name="connsiteX258" fmla="*/ 44853 w 83921"/>
                    <a:gd name="connsiteY258" fmla="*/ 34607 h 98462"/>
                    <a:gd name="connsiteX259" fmla="*/ 45696 w 83921"/>
                    <a:gd name="connsiteY259" fmla="*/ 34494 h 98462"/>
                    <a:gd name="connsiteX260" fmla="*/ 46504 w 83921"/>
                    <a:gd name="connsiteY260" fmla="*/ 35872 h 98462"/>
                    <a:gd name="connsiteX261" fmla="*/ 43828 w 83921"/>
                    <a:gd name="connsiteY261" fmla="*/ 40822 h 98462"/>
                    <a:gd name="connsiteX262" fmla="*/ 41828 w 83921"/>
                    <a:gd name="connsiteY262" fmla="*/ 44869 h 98462"/>
                    <a:gd name="connsiteX263" fmla="*/ 41924 w 83921"/>
                    <a:gd name="connsiteY263" fmla="*/ 44963 h 98462"/>
                    <a:gd name="connsiteX264" fmla="*/ 43340 w 83921"/>
                    <a:gd name="connsiteY264" fmla="*/ 43723 h 98462"/>
                    <a:gd name="connsiteX265" fmla="*/ 47903 w 83921"/>
                    <a:gd name="connsiteY265" fmla="*/ 39175 h 98462"/>
                    <a:gd name="connsiteX266" fmla="*/ 47903 w 83921"/>
                    <a:gd name="connsiteY266" fmla="*/ 35215 h 98462"/>
                    <a:gd name="connsiteX267" fmla="*/ 49171 w 83921"/>
                    <a:gd name="connsiteY267" fmla="*/ 34693 h 98462"/>
                    <a:gd name="connsiteX268" fmla="*/ 50291 w 83921"/>
                    <a:gd name="connsiteY268" fmla="*/ 36384 h 98462"/>
                    <a:gd name="connsiteX269" fmla="*/ 49805 w 83921"/>
                    <a:gd name="connsiteY269" fmla="*/ 41818 h 98462"/>
                    <a:gd name="connsiteX270" fmla="*/ 46504 w 83921"/>
                    <a:gd name="connsiteY270" fmla="*/ 45927 h 98462"/>
                    <a:gd name="connsiteX271" fmla="*/ 45027 w 83921"/>
                    <a:gd name="connsiteY271" fmla="*/ 51942 h 98462"/>
                    <a:gd name="connsiteX272" fmla="*/ 49380 w 83921"/>
                    <a:gd name="connsiteY272" fmla="*/ 32060 h 98462"/>
                    <a:gd name="connsiteX273" fmla="*/ 46895 w 83921"/>
                    <a:gd name="connsiteY273" fmla="*/ 32093 h 98462"/>
                    <a:gd name="connsiteX274" fmla="*/ 46234 w 83921"/>
                    <a:gd name="connsiteY274" fmla="*/ 31106 h 98462"/>
                    <a:gd name="connsiteX275" fmla="*/ 48606 w 83921"/>
                    <a:gd name="connsiteY275" fmla="*/ 28210 h 98462"/>
                    <a:gd name="connsiteX276" fmla="*/ 48919 w 83921"/>
                    <a:gd name="connsiteY276" fmla="*/ 28046 h 98462"/>
                    <a:gd name="connsiteX277" fmla="*/ 54385 w 83921"/>
                    <a:gd name="connsiteY277" fmla="*/ 23859 h 98462"/>
                    <a:gd name="connsiteX278" fmla="*/ 55593 w 83921"/>
                    <a:gd name="connsiteY278" fmla="*/ 23332 h 98462"/>
                    <a:gd name="connsiteX279" fmla="*/ 56714 w 83921"/>
                    <a:gd name="connsiteY279" fmla="*/ 23089 h 98462"/>
                    <a:gd name="connsiteX280" fmla="*/ 53855 w 83921"/>
                    <a:gd name="connsiteY280" fmla="*/ 28938 h 98462"/>
                    <a:gd name="connsiteX281" fmla="*/ 51021 w 83921"/>
                    <a:gd name="connsiteY281" fmla="*/ 29737 h 98462"/>
                    <a:gd name="connsiteX282" fmla="*/ 50456 w 83921"/>
                    <a:gd name="connsiteY282" fmla="*/ 30742 h 98462"/>
                    <a:gd name="connsiteX283" fmla="*/ 49380 w 83921"/>
                    <a:gd name="connsiteY283" fmla="*/ 32060 h 98462"/>
                    <a:gd name="connsiteX284" fmla="*/ 38267 w 83921"/>
                    <a:gd name="connsiteY284" fmla="*/ 44080 h 98462"/>
                    <a:gd name="connsiteX285" fmla="*/ 38214 w 83921"/>
                    <a:gd name="connsiteY285" fmla="*/ 45571 h 98462"/>
                    <a:gd name="connsiteX286" fmla="*/ 36165 w 83921"/>
                    <a:gd name="connsiteY286" fmla="*/ 49254 h 98462"/>
                    <a:gd name="connsiteX287" fmla="*/ 35486 w 83921"/>
                    <a:gd name="connsiteY287" fmla="*/ 47529 h 98462"/>
                    <a:gd name="connsiteX288" fmla="*/ 37719 w 83921"/>
                    <a:gd name="connsiteY288" fmla="*/ 43846 h 98462"/>
                    <a:gd name="connsiteX289" fmla="*/ 38049 w 83921"/>
                    <a:gd name="connsiteY289" fmla="*/ 43768 h 98462"/>
                    <a:gd name="connsiteX290" fmla="*/ 38267 w 83921"/>
                    <a:gd name="connsiteY290" fmla="*/ 44080 h 98462"/>
                    <a:gd name="connsiteX291" fmla="*/ 20029 w 83921"/>
                    <a:gd name="connsiteY291" fmla="*/ 95881 h 98462"/>
                    <a:gd name="connsiteX292" fmla="*/ 18654 w 83921"/>
                    <a:gd name="connsiteY292" fmla="*/ 96229 h 98462"/>
                    <a:gd name="connsiteX293" fmla="*/ 15771 w 83921"/>
                    <a:gd name="connsiteY293" fmla="*/ 93402 h 98462"/>
                    <a:gd name="connsiteX294" fmla="*/ 15771 w 83921"/>
                    <a:gd name="connsiteY294" fmla="*/ 85820 h 98462"/>
                    <a:gd name="connsiteX295" fmla="*/ 16013 w 83921"/>
                    <a:gd name="connsiteY295" fmla="*/ 85628 h 98462"/>
                    <a:gd name="connsiteX296" fmla="*/ 19185 w 83921"/>
                    <a:gd name="connsiteY296" fmla="*/ 85533 h 98462"/>
                    <a:gd name="connsiteX297" fmla="*/ 18707 w 83921"/>
                    <a:gd name="connsiteY297" fmla="*/ 90144 h 98462"/>
                    <a:gd name="connsiteX298" fmla="*/ 19497 w 83921"/>
                    <a:gd name="connsiteY298" fmla="*/ 94375 h 98462"/>
                    <a:gd name="connsiteX299" fmla="*/ 20029 w 83921"/>
                    <a:gd name="connsiteY299" fmla="*/ 95881 h 98462"/>
                    <a:gd name="connsiteX300" fmla="*/ 31220 w 83921"/>
                    <a:gd name="connsiteY300" fmla="*/ 93185 h 98462"/>
                    <a:gd name="connsiteX301" fmla="*/ 28126 w 83921"/>
                    <a:gd name="connsiteY301" fmla="*/ 96394 h 98462"/>
                    <a:gd name="connsiteX302" fmla="*/ 23470 w 83921"/>
                    <a:gd name="connsiteY302" fmla="*/ 96246 h 98462"/>
                    <a:gd name="connsiteX303" fmla="*/ 20854 w 83921"/>
                    <a:gd name="connsiteY303" fmla="*/ 89997 h 98462"/>
                    <a:gd name="connsiteX304" fmla="*/ 21991 w 83921"/>
                    <a:gd name="connsiteY304" fmla="*/ 85421 h 98462"/>
                    <a:gd name="connsiteX305" fmla="*/ 24459 w 83921"/>
                    <a:gd name="connsiteY305" fmla="*/ 85318 h 98462"/>
                    <a:gd name="connsiteX306" fmla="*/ 26439 w 83921"/>
                    <a:gd name="connsiteY306" fmla="*/ 85524 h 98462"/>
                    <a:gd name="connsiteX307" fmla="*/ 26735 w 83921"/>
                    <a:gd name="connsiteY307" fmla="*/ 86625 h 98462"/>
                    <a:gd name="connsiteX308" fmla="*/ 27545 w 83921"/>
                    <a:gd name="connsiteY308" fmla="*/ 89304 h 98462"/>
                    <a:gd name="connsiteX309" fmla="*/ 31055 w 83921"/>
                    <a:gd name="connsiteY309" fmla="*/ 92138 h 98462"/>
                    <a:gd name="connsiteX310" fmla="*/ 31220 w 83921"/>
                    <a:gd name="connsiteY310" fmla="*/ 93185 h 98462"/>
                    <a:gd name="connsiteX311" fmla="*/ 29013 w 83921"/>
                    <a:gd name="connsiteY311" fmla="*/ 86592 h 98462"/>
                    <a:gd name="connsiteX312" fmla="*/ 29264 w 83921"/>
                    <a:gd name="connsiteY312" fmla="*/ 86046 h 98462"/>
                    <a:gd name="connsiteX313" fmla="*/ 30559 w 83921"/>
                    <a:gd name="connsiteY313" fmla="*/ 86046 h 98462"/>
                    <a:gd name="connsiteX314" fmla="*/ 34270 w 83921"/>
                    <a:gd name="connsiteY314" fmla="*/ 85352 h 98462"/>
                    <a:gd name="connsiteX315" fmla="*/ 35104 w 83921"/>
                    <a:gd name="connsiteY315" fmla="*/ 86678 h 98462"/>
                    <a:gd name="connsiteX316" fmla="*/ 35217 w 83921"/>
                    <a:gd name="connsiteY316" fmla="*/ 88679 h 98462"/>
                    <a:gd name="connsiteX317" fmla="*/ 34087 w 83921"/>
                    <a:gd name="connsiteY317" fmla="*/ 90465 h 98462"/>
                    <a:gd name="connsiteX318" fmla="*/ 31324 w 83921"/>
                    <a:gd name="connsiteY318" fmla="*/ 90465 h 98462"/>
                    <a:gd name="connsiteX319" fmla="*/ 29013 w 83921"/>
                    <a:gd name="connsiteY319" fmla="*/ 86592 h 98462"/>
                    <a:gd name="connsiteX320" fmla="*/ 55533 w 83921"/>
                    <a:gd name="connsiteY320" fmla="*/ 80421 h 98462"/>
                    <a:gd name="connsiteX321" fmla="*/ 55680 w 83921"/>
                    <a:gd name="connsiteY321" fmla="*/ 95657 h 98462"/>
                    <a:gd name="connsiteX322" fmla="*/ 55680 w 83921"/>
                    <a:gd name="connsiteY322" fmla="*/ 96759 h 98462"/>
                    <a:gd name="connsiteX323" fmla="*/ 49093 w 83921"/>
                    <a:gd name="connsiteY323" fmla="*/ 95700 h 98462"/>
                    <a:gd name="connsiteX324" fmla="*/ 39319 w 83921"/>
                    <a:gd name="connsiteY324" fmla="*/ 95944 h 98462"/>
                    <a:gd name="connsiteX325" fmla="*/ 32428 w 83921"/>
                    <a:gd name="connsiteY325" fmla="*/ 96385 h 98462"/>
                    <a:gd name="connsiteX326" fmla="*/ 32323 w 83921"/>
                    <a:gd name="connsiteY326" fmla="*/ 94712 h 98462"/>
                    <a:gd name="connsiteX327" fmla="*/ 32688 w 83921"/>
                    <a:gd name="connsiteY327" fmla="*/ 92544 h 98462"/>
                    <a:gd name="connsiteX328" fmla="*/ 33947 w 83921"/>
                    <a:gd name="connsiteY328" fmla="*/ 92181 h 98462"/>
                    <a:gd name="connsiteX329" fmla="*/ 37110 w 83921"/>
                    <a:gd name="connsiteY329" fmla="*/ 89200 h 98462"/>
                    <a:gd name="connsiteX330" fmla="*/ 36380 w 83921"/>
                    <a:gd name="connsiteY330" fmla="*/ 84659 h 98462"/>
                    <a:gd name="connsiteX331" fmla="*/ 35911 w 83921"/>
                    <a:gd name="connsiteY331" fmla="*/ 83505 h 98462"/>
                    <a:gd name="connsiteX332" fmla="*/ 35833 w 83921"/>
                    <a:gd name="connsiteY332" fmla="*/ 73115 h 98462"/>
                    <a:gd name="connsiteX333" fmla="*/ 33782 w 83921"/>
                    <a:gd name="connsiteY333" fmla="*/ 65505 h 98462"/>
                    <a:gd name="connsiteX334" fmla="*/ 34105 w 83921"/>
                    <a:gd name="connsiteY334" fmla="*/ 64595 h 98462"/>
                    <a:gd name="connsiteX335" fmla="*/ 34313 w 83921"/>
                    <a:gd name="connsiteY335" fmla="*/ 64637 h 98462"/>
                    <a:gd name="connsiteX336" fmla="*/ 44139 w 83921"/>
                    <a:gd name="connsiteY336" fmla="*/ 73789 h 98462"/>
                    <a:gd name="connsiteX337" fmla="*/ 55374 w 83921"/>
                    <a:gd name="connsiteY337" fmla="*/ 79509 h 98462"/>
                    <a:gd name="connsiteX338" fmla="*/ 55533 w 83921"/>
                    <a:gd name="connsiteY338" fmla="*/ 80421 h 98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</a:cxnLst>
                  <a:rect l="l" t="t" r="r" b="b"/>
                  <a:pathLst>
                    <a:path w="83921" h="98462">
                      <a:moveTo>
                        <a:pt x="82591" y="49228"/>
                      </a:moveTo>
                      <a:cubicBezTo>
                        <a:pt x="80645" y="51030"/>
                        <a:pt x="77897" y="51057"/>
                        <a:pt x="75673" y="52521"/>
                      </a:cubicBezTo>
                      <a:cubicBezTo>
                        <a:pt x="74656" y="53535"/>
                        <a:pt x="74909" y="54698"/>
                        <a:pt x="75326" y="55980"/>
                      </a:cubicBezTo>
                      <a:cubicBezTo>
                        <a:pt x="76151" y="57599"/>
                        <a:pt x="75836" y="57436"/>
                        <a:pt x="74692" y="57817"/>
                      </a:cubicBezTo>
                      <a:cubicBezTo>
                        <a:pt x="72006" y="58709"/>
                        <a:pt x="72034" y="61640"/>
                        <a:pt x="68800" y="61154"/>
                      </a:cubicBezTo>
                      <a:cubicBezTo>
                        <a:pt x="68617" y="61205"/>
                        <a:pt x="67862" y="60825"/>
                        <a:pt x="68314" y="61371"/>
                      </a:cubicBezTo>
                      <a:cubicBezTo>
                        <a:pt x="68661" y="61778"/>
                        <a:pt x="68800" y="61535"/>
                        <a:pt x="69486" y="61613"/>
                      </a:cubicBezTo>
                      <a:cubicBezTo>
                        <a:pt x="70634" y="61673"/>
                        <a:pt x="71069" y="61196"/>
                        <a:pt x="71876" y="60650"/>
                      </a:cubicBezTo>
                      <a:cubicBezTo>
                        <a:pt x="73024" y="59680"/>
                        <a:pt x="72883" y="59317"/>
                        <a:pt x="74310" y="58640"/>
                      </a:cubicBezTo>
                      <a:cubicBezTo>
                        <a:pt x="74647" y="58553"/>
                        <a:pt x="75481" y="58312"/>
                        <a:pt x="75950" y="58476"/>
                      </a:cubicBezTo>
                      <a:cubicBezTo>
                        <a:pt x="76263" y="58762"/>
                        <a:pt x="76274" y="58771"/>
                        <a:pt x="76325" y="59031"/>
                      </a:cubicBezTo>
                      <a:cubicBezTo>
                        <a:pt x="76142" y="59818"/>
                        <a:pt x="74996" y="60469"/>
                        <a:pt x="74551" y="60737"/>
                      </a:cubicBezTo>
                      <a:cubicBezTo>
                        <a:pt x="75161" y="61181"/>
                        <a:pt x="76291" y="61926"/>
                        <a:pt x="76100" y="62549"/>
                      </a:cubicBezTo>
                      <a:cubicBezTo>
                        <a:pt x="75836" y="62964"/>
                        <a:pt x="75854" y="63036"/>
                        <a:pt x="75403" y="63250"/>
                      </a:cubicBezTo>
                      <a:cubicBezTo>
                        <a:pt x="74761" y="63563"/>
                        <a:pt x="73484" y="63510"/>
                        <a:pt x="72276" y="62618"/>
                      </a:cubicBezTo>
                      <a:cubicBezTo>
                        <a:pt x="72093" y="62678"/>
                        <a:pt x="71893" y="62272"/>
                        <a:pt x="71382" y="62758"/>
                      </a:cubicBezTo>
                      <a:cubicBezTo>
                        <a:pt x="72554" y="63963"/>
                        <a:pt x="74196" y="63692"/>
                        <a:pt x="74440" y="63936"/>
                      </a:cubicBezTo>
                      <a:cubicBezTo>
                        <a:pt x="74692" y="64178"/>
                        <a:pt x="73562" y="65634"/>
                        <a:pt x="73520" y="65946"/>
                      </a:cubicBezTo>
                      <a:cubicBezTo>
                        <a:pt x="72727" y="68036"/>
                        <a:pt x="73694" y="69960"/>
                        <a:pt x="73274" y="72134"/>
                      </a:cubicBezTo>
                      <a:cubicBezTo>
                        <a:pt x="73015" y="73825"/>
                        <a:pt x="72499" y="74630"/>
                        <a:pt x="71016" y="75706"/>
                      </a:cubicBezTo>
                      <a:cubicBezTo>
                        <a:pt x="68279" y="77595"/>
                        <a:pt x="66359" y="78141"/>
                        <a:pt x="63300" y="78636"/>
                      </a:cubicBezTo>
                      <a:cubicBezTo>
                        <a:pt x="55254" y="79181"/>
                        <a:pt x="50179" y="76425"/>
                        <a:pt x="44393" y="72108"/>
                      </a:cubicBezTo>
                      <a:cubicBezTo>
                        <a:pt x="38596" y="67792"/>
                        <a:pt x="36380" y="65505"/>
                        <a:pt x="34574" y="63078"/>
                      </a:cubicBezTo>
                      <a:cubicBezTo>
                        <a:pt x="34547" y="62081"/>
                        <a:pt x="35277" y="61327"/>
                        <a:pt x="34652" y="60253"/>
                      </a:cubicBezTo>
                      <a:cubicBezTo>
                        <a:pt x="34129" y="60435"/>
                        <a:pt x="34182" y="61119"/>
                        <a:pt x="33869" y="61508"/>
                      </a:cubicBezTo>
                      <a:cubicBezTo>
                        <a:pt x="33417" y="62141"/>
                        <a:pt x="32349" y="62600"/>
                        <a:pt x="31584" y="62523"/>
                      </a:cubicBezTo>
                      <a:cubicBezTo>
                        <a:pt x="29204" y="61717"/>
                        <a:pt x="29073" y="58927"/>
                        <a:pt x="27578" y="57331"/>
                      </a:cubicBezTo>
                      <a:cubicBezTo>
                        <a:pt x="24390" y="54194"/>
                        <a:pt x="23494" y="49669"/>
                        <a:pt x="25198" y="45883"/>
                      </a:cubicBezTo>
                      <a:cubicBezTo>
                        <a:pt x="25797" y="44713"/>
                        <a:pt x="26876" y="43586"/>
                        <a:pt x="28083" y="43169"/>
                      </a:cubicBezTo>
                      <a:cubicBezTo>
                        <a:pt x="29569" y="42936"/>
                        <a:pt x="31324" y="42936"/>
                        <a:pt x="32297" y="44374"/>
                      </a:cubicBezTo>
                      <a:cubicBezTo>
                        <a:pt x="33444" y="45467"/>
                        <a:pt x="34156" y="47243"/>
                        <a:pt x="34443" y="48811"/>
                      </a:cubicBezTo>
                      <a:cubicBezTo>
                        <a:pt x="34912" y="49566"/>
                        <a:pt x="34339" y="50433"/>
                        <a:pt x="35121" y="51057"/>
                      </a:cubicBezTo>
                      <a:cubicBezTo>
                        <a:pt x="36485" y="51187"/>
                        <a:pt x="37657" y="51525"/>
                        <a:pt x="38969" y="50693"/>
                      </a:cubicBezTo>
                      <a:cubicBezTo>
                        <a:pt x="39944" y="50823"/>
                        <a:pt x="40073" y="51898"/>
                        <a:pt x="40811" y="52366"/>
                      </a:cubicBezTo>
                      <a:lnTo>
                        <a:pt x="42115" y="53146"/>
                      </a:lnTo>
                      <a:cubicBezTo>
                        <a:pt x="43505" y="53716"/>
                        <a:pt x="45296" y="53716"/>
                        <a:pt x="46468" y="52703"/>
                      </a:cubicBezTo>
                      <a:cubicBezTo>
                        <a:pt x="48668" y="50459"/>
                        <a:pt x="48190" y="48146"/>
                        <a:pt x="48946" y="45665"/>
                      </a:cubicBezTo>
                      <a:cubicBezTo>
                        <a:pt x="51048" y="43812"/>
                        <a:pt x="52439" y="41159"/>
                        <a:pt x="52412" y="38567"/>
                      </a:cubicBezTo>
                      <a:cubicBezTo>
                        <a:pt x="52283" y="36974"/>
                        <a:pt x="51709" y="35326"/>
                        <a:pt x="50761" y="33739"/>
                      </a:cubicBezTo>
                      <a:cubicBezTo>
                        <a:pt x="50917" y="32797"/>
                        <a:pt x="51448" y="32093"/>
                        <a:pt x="51751" y="31252"/>
                      </a:cubicBezTo>
                      <a:cubicBezTo>
                        <a:pt x="52020" y="31097"/>
                        <a:pt x="52360" y="31097"/>
                        <a:pt x="52647" y="31046"/>
                      </a:cubicBezTo>
                      <a:cubicBezTo>
                        <a:pt x="54984" y="30551"/>
                        <a:pt x="57105" y="28437"/>
                        <a:pt x="58017" y="26209"/>
                      </a:cubicBezTo>
                      <a:lnTo>
                        <a:pt x="58227" y="26000"/>
                      </a:lnTo>
                      <a:cubicBezTo>
                        <a:pt x="60902" y="25819"/>
                        <a:pt x="64230" y="24873"/>
                        <a:pt x="65767" y="22085"/>
                      </a:cubicBezTo>
                      <a:cubicBezTo>
                        <a:pt x="66089" y="20880"/>
                        <a:pt x="67444" y="21772"/>
                        <a:pt x="68287" y="21485"/>
                      </a:cubicBezTo>
                      <a:cubicBezTo>
                        <a:pt x="69705" y="21408"/>
                        <a:pt x="71119" y="20618"/>
                        <a:pt x="72189" y="19708"/>
                      </a:cubicBezTo>
                      <a:cubicBezTo>
                        <a:pt x="72499" y="19604"/>
                        <a:pt x="72736" y="19943"/>
                        <a:pt x="72926" y="20099"/>
                      </a:cubicBezTo>
                      <a:cubicBezTo>
                        <a:pt x="73553" y="22186"/>
                        <a:pt x="74700" y="24199"/>
                        <a:pt x="75361" y="26322"/>
                      </a:cubicBezTo>
                      <a:cubicBezTo>
                        <a:pt x="76169" y="27909"/>
                        <a:pt x="76464" y="29424"/>
                        <a:pt x="76169" y="31046"/>
                      </a:cubicBezTo>
                      <a:cubicBezTo>
                        <a:pt x="76508" y="33524"/>
                        <a:pt x="77933" y="35856"/>
                        <a:pt x="78923" y="38361"/>
                      </a:cubicBezTo>
                      <a:cubicBezTo>
                        <a:pt x="79915" y="41004"/>
                        <a:pt x="81460" y="43664"/>
                        <a:pt x="82591" y="46386"/>
                      </a:cubicBezTo>
                      <a:cubicBezTo>
                        <a:pt x="82798" y="47478"/>
                        <a:pt x="83267" y="48345"/>
                        <a:pt x="82591" y="49228"/>
                      </a:cubicBezTo>
                      <a:close/>
                      <a:moveTo>
                        <a:pt x="83138" y="44669"/>
                      </a:moveTo>
                      <a:cubicBezTo>
                        <a:pt x="81251" y="40327"/>
                        <a:pt x="79132" y="36601"/>
                        <a:pt x="77585" y="32233"/>
                      </a:cubicBezTo>
                      <a:cubicBezTo>
                        <a:pt x="76483" y="30664"/>
                        <a:pt x="77116" y="29000"/>
                        <a:pt x="76977" y="27318"/>
                      </a:cubicBezTo>
                      <a:cubicBezTo>
                        <a:pt x="76274" y="24709"/>
                        <a:pt x="75169" y="22699"/>
                        <a:pt x="74127" y="20158"/>
                      </a:cubicBezTo>
                      <a:cubicBezTo>
                        <a:pt x="73830" y="19431"/>
                        <a:pt x="74647" y="19224"/>
                        <a:pt x="74934" y="18703"/>
                      </a:cubicBezTo>
                      <a:cubicBezTo>
                        <a:pt x="75403" y="17421"/>
                        <a:pt x="75074" y="15983"/>
                        <a:pt x="74491" y="14751"/>
                      </a:cubicBezTo>
                      <a:cubicBezTo>
                        <a:pt x="74259" y="14048"/>
                        <a:pt x="75099" y="13556"/>
                        <a:pt x="74934" y="12828"/>
                      </a:cubicBezTo>
                      <a:cubicBezTo>
                        <a:pt x="74909" y="11701"/>
                        <a:pt x="73917" y="10938"/>
                        <a:pt x="73128" y="10340"/>
                      </a:cubicBezTo>
                      <a:cubicBezTo>
                        <a:pt x="71945" y="8641"/>
                        <a:pt x="71397" y="7749"/>
                        <a:pt x="69930" y="6214"/>
                      </a:cubicBezTo>
                      <a:lnTo>
                        <a:pt x="69930" y="5919"/>
                      </a:lnTo>
                      <a:cubicBezTo>
                        <a:pt x="70667" y="5269"/>
                        <a:pt x="71268" y="4143"/>
                        <a:pt x="71250" y="3181"/>
                      </a:cubicBezTo>
                      <a:cubicBezTo>
                        <a:pt x="70955" y="2089"/>
                        <a:pt x="70721" y="1067"/>
                        <a:pt x="69669" y="303"/>
                      </a:cubicBezTo>
                      <a:cubicBezTo>
                        <a:pt x="67992" y="-633"/>
                        <a:pt x="66290" y="831"/>
                        <a:pt x="64959" y="1586"/>
                      </a:cubicBezTo>
                      <a:cubicBezTo>
                        <a:pt x="64586" y="1845"/>
                        <a:pt x="64404" y="2107"/>
                        <a:pt x="63881" y="2063"/>
                      </a:cubicBezTo>
                      <a:cubicBezTo>
                        <a:pt x="63542" y="1940"/>
                        <a:pt x="63196" y="1812"/>
                        <a:pt x="62830" y="1681"/>
                      </a:cubicBezTo>
                      <a:cubicBezTo>
                        <a:pt x="62490" y="2071"/>
                        <a:pt x="62066" y="2489"/>
                        <a:pt x="61553" y="2895"/>
                      </a:cubicBezTo>
                      <a:lnTo>
                        <a:pt x="63178" y="3554"/>
                      </a:lnTo>
                      <a:cubicBezTo>
                        <a:pt x="63231" y="3598"/>
                        <a:pt x="63256" y="3631"/>
                        <a:pt x="63256" y="3693"/>
                      </a:cubicBezTo>
                      <a:cubicBezTo>
                        <a:pt x="63256" y="3717"/>
                        <a:pt x="63238" y="3771"/>
                        <a:pt x="63238" y="3813"/>
                      </a:cubicBezTo>
                      <a:cubicBezTo>
                        <a:pt x="63127" y="3909"/>
                        <a:pt x="59468" y="7108"/>
                        <a:pt x="59468" y="7108"/>
                      </a:cubicBezTo>
                      <a:cubicBezTo>
                        <a:pt x="59459" y="7114"/>
                        <a:pt x="52881" y="13589"/>
                        <a:pt x="52881" y="13589"/>
                      </a:cubicBezTo>
                      <a:cubicBezTo>
                        <a:pt x="52881" y="13597"/>
                        <a:pt x="51004" y="15506"/>
                        <a:pt x="51004" y="15506"/>
                      </a:cubicBezTo>
                      <a:cubicBezTo>
                        <a:pt x="50988" y="15514"/>
                        <a:pt x="45149" y="22231"/>
                        <a:pt x="45149" y="22231"/>
                      </a:cubicBezTo>
                      <a:cubicBezTo>
                        <a:pt x="42090" y="25768"/>
                        <a:pt x="37570" y="31565"/>
                        <a:pt x="34861" y="35811"/>
                      </a:cubicBezTo>
                      <a:cubicBezTo>
                        <a:pt x="33444" y="37753"/>
                        <a:pt x="32036" y="39912"/>
                        <a:pt x="30724" y="41957"/>
                      </a:cubicBezTo>
                      <a:cubicBezTo>
                        <a:pt x="30586" y="42182"/>
                        <a:pt x="30317" y="42163"/>
                        <a:pt x="29890" y="42113"/>
                      </a:cubicBezTo>
                      <a:cubicBezTo>
                        <a:pt x="29603" y="42077"/>
                        <a:pt x="29300" y="42053"/>
                        <a:pt x="29038" y="42139"/>
                      </a:cubicBezTo>
                      <a:cubicBezTo>
                        <a:pt x="29038" y="42139"/>
                        <a:pt x="29046" y="42139"/>
                        <a:pt x="29046" y="42139"/>
                      </a:cubicBezTo>
                      <a:lnTo>
                        <a:pt x="28987" y="42155"/>
                      </a:lnTo>
                      <a:cubicBezTo>
                        <a:pt x="29004" y="42148"/>
                        <a:pt x="29022" y="42148"/>
                        <a:pt x="29038" y="42139"/>
                      </a:cubicBezTo>
                      <a:cubicBezTo>
                        <a:pt x="27551" y="42304"/>
                        <a:pt x="26466" y="42798"/>
                        <a:pt x="25312" y="43836"/>
                      </a:cubicBezTo>
                      <a:cubicBezTo>
                        <a:pt x="23817" y="45605"/>
                        <a:pt x="23060" y="47737"/>
                        <a:pt x="23060" y="50043"/>
                      </a:cubicBezTo>
                      <a:cubicBezTo>
                        <a:pt x="23060" y="51629"/>
                        <a:pt x="23417" y="53301"/>
                        <a:pt x="24146" y="54974"/>
                      </a:cubicBezTo>
                      <a:cubicBezTo>
                        <a:pt x="23841" y="55876"/>
                        <a:pt x="23139" y="56666"/>
                        <a:pt x="22505" y="57367"/>
                      </a:cubicBezTo>
                      <a:lnTo>
                        <a:pt x="22148" y="57757"/>
                      </a:lnTo>
                      <a:lnTo>
                        <a:pt x="21697" y="58207"/>
                      </a:lnTo>
                      <a:cubicBezTo>
                        <a:pt x="21410" y="58476"/>
                        <a:pt x="21069" y="58796"/>
                        <a:pt x="20836" y="59099"/>
                      </a:cubicBezTo>
                      <a:lnTo>
                        <a:pt x="20810" y="59126"/>
                      </a:lnTo>
                      <a:lnTo>
                        <a:pt x="20791" y="59168"/>
                      </a:lnTo>
                      <a:cubicBezTo>
                        <a:pt x="20767" y="59264"/>
                        <a:pt x="20749" y="59446"/>
                        <a:pt x="21045" y="59585"/>
                      </a:cubicBezTo>
                      <a:lnTo>
                        <a:pt x="21114" y="59628"/>
                      </a:lnTo>
                      <a:lnTo>
                        <a:pt x="21192" y="59612"/>
                      </a:lnTo>
                      <a:cubicBezTo>
                        <a:pt x="22574" y="59281"/>
                        <a:pt x="23443" y="58241"/>
                        <a:pt x="24286" y="57236"/>
                      </a:cubicBezTo>
                      <a:cubicBezTo>
                        <a:pt x="24286" y="57236"/>
                        <a:pt x="24816" y="56630"/>
                        <a:pt x="24893" y="56534"/>
                      </a:cubicBezTo>
                      <a:cubicBezTo>
                        <a:pt x="25024" y="56516"/>
                        <a:pt x="25129" y="56585"/>
                        <a:pt x="25303" y="56743"/>
                      </a:cubicBezTo>
                      <a:cubicBezTo>
                        <a:pt x="25398" y="56821"/>
                        <a:pt x="25509" y="56890"/>
                        <a:pt x="25632" y="56949"/>
                      </a:cubicBezTo>
                      <a:cubicBezTo>
                        <a:pt x="25632" y="56985"/>
                        <a:pt x="25632" y="57021"/>
                        <a:pt x="25632" y="57021"/>
                      </a:cubicBezTo>
                      <a:cubicBezTo>
                        <a:pt x="25632" y="57021"/>
                        <a:pt x="25614" y="57471"/>
                        <a:pt x="25614" y="57575"/>
                      </a:cubicBezTo>
                      <a:cubicBezTo>
                        <a:pt x="22340" y="60799"/>
                        <a:pt x="19671" y="62618"/>
                        <a:pt x="16178" y="64664"/>
                      </a:cubicBezTo>
                      <a:lnTo>
                        <a:pt x="15596" y="65001"/>
                      </a:lnTo>
                      <a:lnTo>
                        <a:pt x="16274" y="65072"/>
                      </a:lnTo>
                      <a:cubicBezTo>
                        <a:pt x="17631" y="65210"/>
                        <a:pt x="18926" y="64446"/>
                        <a:pt x="20176" y="63710"/>
                      </a:cubicBezTo>
                      <a:lnTo>
                        <a:pt x="21679" y="62886"/>
                      </a:lnTo>
                      <a:cubicBezTo>
                        <a:pt x="23060" y="62177"/>
                        <a:pt x="24346" y="61094"/>
                        <a:pt x="25598" y="60054"/>
                      </a:cubicBezTo>
                      <a:cubicBezTo>
                        <a:pt x="25598" y="60054"/>
                        <a:pt x="26718" y="59117"/>
                        <a:pt x="26839" y="59013"/>
                      </a:cubicBezTo>
                      <a:cubicBezTo>
                        <a:pt x="26962" y="59040"/>
                        <a:pt x="27091" y="59186"/>
                        <a:pt x="27187" y="59308"/>
                      </a:cubicBezTo>
                      <a:cubicBezTo>
                        <a:pt x="27187" y="59308"/>
                        <a:pt x="27267" y="59385"/>
                        <a:pt x="27318" y="59439"/>
                      </a:cubicBezTo>
                      <a:cubicBezTo>
                        <a:pt x="27335" y="59473"/>
                        <a:pt x="28361" y="61500"/>
                        <a:pt x="28422" y="61622"/>
                      </a:cubicBezTo>
                      <a:cubicBezTo>
                        <a:pt x="28188" y="62576"/>
                        <a:pt x="28092" y="63537"/>
                        <a:pt x="28092" y="64500"/>
                      </a:cubicBezTo>
                      <a:cubicBezTo>
                        <a:pt x="28092" y="66588"/>
                        <a:pt x="28544" y="68677"/>
                        <a:pt x="28987" y="70714"/>
                      </a:cubicBezTo>
                      <a:cubicBezTo>
                        <a:pt x="29429" y="72724"/>
                        <a:pt x="29880" y="74795"/>
                        <a:pt x="29880" y="76832"/>
                      </a:cubicBezTo>
                      <a:cubicBezTo>
                        <a:pt x="29880" y="76971"/>
                        <a:pt x="29880" y="77100"/>
                        <a:pt x="29872" y="77231"/>
                      </a:cubicBezTo>
                      <a:cubicBezTo>
                        <a:pt x="29872" y="77863"/>
                        <a:pt x="29187" y="78695"/>
                        <a:pt x="28604" y="78964"/>
                      </a:cubicBezTo>
                      <a:cubicBezTo>
                        <a:pt x="27300" y="79181"/>
                        <a:pt x="25709" y="79199"/>
                        <a:pt x="24041" y="79217"/>
                      </a:cubicBezTo>
                      <a:cubicBezTo>
                        <a:pt x="21984" y="79232"/>
                        <a:pt x="19856" y="79249"/>
                        <a:pt x="18220" y="79691"/>
                      </a:cubicBezTo>
                      <a:cubicBezTo>
                        <a:pt x="17700" y="79753"/>
                        <a:pt x="17090" y="79926"/>
                        <a:pt x="16501" y="80091"/>
                      </a:cubicBezTo>
                      <a:cubicBezTo>
                        <a:pt x="15927" y="80246"/>
                        <a:pt x="15327" y="80421"/>
                        <a:pt x="14770" y="80490"/>
                      </a:cubicBezTo>
                      <a:lnTo>
                        <a:pt x="14719" y="80499"/>
                      </a:lnTo>
                      <a:lnTo>
                        <a:pt x="14650" y="80550"/>
                      </a:lnTo>
                      <a:lnTo>
                        <a:pt x="14450" y="80690"/>
                      </a:lnTo>
                      <a:cubicBezTo>
                        <a:pt x="14267" y="80801"/>
                        <a:pt x="14032" y="80949"/>
                        <a:pt x="13981" y="81218"/>
                      </a:cubicBezTo>
                      <a:cubicBezTo>
                        <a:pt x="13981" y="81244"/>
                        <a:pt x="13971" y="81269"/>
                        <a:pt x="13971" y="81295"/>
                      </a:cubicBezTo>
                      <a:cubicBezTo>
                        <a:pt x="13971" y="81442"/>
                        <a:pt x="14040" y="81626"/>
                        <a:pt x="14163" y="81737"/>
                      </a:cubicBezTo>
                      <a:cubicBezTo>
                        <a:pt x="14276" y="81859"/>
                        <a:pt x="14414" y="81910"/>
                        <a:pt x="14563" y="81904"/>
                      </a:cubicBezTo>
                      <a:cubicBezTo>
                        <a:pt x="15057" y="81904"/>
                        <a:pt x="15613" y="81695"/>
                        <a:pt x="16151" y="81504"/>
                      </a:cubicBezTo>
                      <a:cubicBezTo>
                        <a:pt x="16525" y="81364"/>
                        <a:pt x="16916" y="81227"/>
                        <a:pt x="17273" y="81165"/>
                      </a:cubicBezTo>
                      <a:cubicBezTo>
                        <a:pt x="20689" y="80585"/>
                        <a:pt x="24424" y="80698"/>
                        <a:pt x="26962" y="80905"/>
                      </a:cubicBezTo>
                      <a:cubicBezTo>
                        <a:pt x="28212" y="80887"/>
                        <a:pt x="30263" y="80845"/>
                        <a:pt x="31002" y="79068"/>
                      </a:cubicBezTo>
                      <a:cubicBezTo>
                        <a:pt x="31271" y="78349"/>
                        <a:pt x="31367" y="77681"/>
                        <a:pt x="31367" y="77040"/>
                      </a:cubicBezTo>
                      <a:cubicBezTo>
                        <a:pt x="31367" y="76330"/>
                        <a:pt x="31255" y="75654"/>
                        <a:pt x="31142" y="74953"/>
                      </a:cubicBezTo>
                      <a:lnTo>
                        <a:pt x="30915" y="73226"/>
                      </a:lnTo>
                      <a:cubicBezTo>
                        <a:pt x="30768" y="72179"/>
                        <a:pt x="30541" y="71130"/>
                        <a:pt x="30325" y="70106"/>
                      </a:cubicBezTo>
                      <a:cubicBezTo>
                        <a:pt x="29942" y="68314"/>
                        <a:pt x="29552" y="66459"/>
                        <a:pt x="29552" y="64578"/>
                      </a:cubicBezTo>
                      <a:cubicBezTo>
                        <a:pt x="29552" y="64196"/>
                        <a:pt x="29569" y="63814"/>
                        <a:pt x="29603" y="63432"/>
                      </a:cubicBezTo>
                      <a:cubicBezTo>
                        <a:pt x="29638" y="63381"/>
                        <a:pt x="29680" y="63328"/>
                        <a:pt x="29734" y="63322"/>
                      </a:cubicBezTo>
                      <a:cubicBezTo>
                        <a:pt x="29838" y="63304"/>
                        <a:pt x="30030" y="63459"/>
                        <a:pt x="30186" y="63581"/>
                      </a:cubicBezTo>
                      <a:cubicBezTo>
                        <a:pt x="30359" y="63710"/>
                        <a:pt x="30541" y="63850"/>
                        <a:pt x="30741" y="63901"/>
                      </a:cubicBezTo>
                      <a:cubicBezTo>
                        <a:pt x="30968" y="64065"/>
                        <a:pt x="31220" y="64118"/>
                        <a:pt x="31453" y="64145"/>
                      </a:cubicBezTo>
                      <a:cubicBezTo>
                        <a:pt x="31785" y="64187"/>
                        <a:pt x="31959" y="64231"/>
                        <a:pt x="32063" y="64482"/>
                      </a:cubicBezTo>
                      <a:cubicBezTo>
                        <a:pt x="32201" y="66128"/>
                        <a:pt x="32775" y="67836"/>
                        <a:pt x="33331" y="69492"/>
                      </a:cubicBezTo>
                      <a:cubicBezTo>
                        <a:pt x="33713" y="70625"/>
                        <a:pt x="34105" y="71797"/>
                        <a:pt x="34356" y="72948"/>
                      </a:cubicBezTo>
                      <a:cubicBezTo>
                        <a:pt x="34808" y="74953"/>
                        <a:pt x="35259" y="76989"/>
                        <a:pt x="35259" y="78999"/>
                      </a:cubicBezTo>
                      <a:cubicBezTo>
                        <a:pt x="35259" y="80195"/>
                        <a:pt x="35104" y="81382"/>
                        <a:pt x="34678" y="82545"/>
                      </a:cubicBezTo>
                      <a:cubicBezTo>
                        <a:pt x="33809" y="84137"/>
                        <a:pt x="31890" y="84137"/>
                        <a:pt x="30048" y="84147"/>
                      </a:cubicBezTo>
                      <a:lnTo>
                        <a:pt x="29491" y="84147"/>
                      </a:lnTo>
                      <a:lnTo>
                        <a:pt x="24954" y="83869"/>
                      </a:lnTo>
                      <a:cubicBezTo>
                        <a:pt x="21069" y="83591"/>
                        <a:pt x="17048" y="83306"/>
                        <a:pt x="12928" y="83965"/>
                      </a:cubicBezTo>
                      <a:cubicBezTo>
                        <a:pt x="12955" y="83965"/>
                        <a:pt x="12007" y="84069"/>
                        <a:pt x="12007" y="84069"/>
                      </a:cubicBezTo>
                      <a:cubicBezTo>
                        <a:pt x="11496" y="84147"/>
                        <a:pt x="11018" y="84209"/>
                        <a:pt x="10503" y="84086"/>
                      </a:cubicBezTo>
                      <a:cubicBezTo>
                        <a:pt x="10312" y="83931"/>
                        <a:pt x="10157" y="83670"/>
                        <a:pt x="10157" y="83384"/>
                      </a:cubicBezTo>
                      <a:cubicBezTo>
                        <a:pt x="10157" y="83296"/>
                        <a:pt x="10175" y="83210"/>
                        <a:pt x="10210" y="83124"/>
                      </a:cubicBezTo>
                      <a:cubicBezTo>
                        <a:pt x="10949" y="81504"/>
                        <a:pt x="11314" y="80039"/>
                        <a:pt x="11314" y="78740"/>
                      </a:cubicBezTo>
                      <a:cubicBezTo>
                        <a:pt x="11314" y="77690"/>
                        <a:pt x="11069" y="76754"/>
                        <a:pt x="10591" y="75922"/>
                      </a:cubicBezTo>
                      <a:cubicBezTo>
                        <a:pt x="9523" y="73885"/>
                        <a:pt x="8350" y="72474"/>
                        <a:pt x="6907" y="71484"/>
                      </a:cubicBezTo>
                      <a:cubicBezTo>
                        <a:pt x="5133" y="69725"/>
                        <a:pt x="3624" y="68156"/>
                        <a:pt x="2276" y="66632"/>
                      </a:cubicBezTo>
                      <a:cubicBezTo>
                        <a:pt x="1495" y="66537"/>
                        <a:pt x="1017" y="66379"/>
                        <a:pt x="954" y="66363"/>
                      </a:cubicBezTo>
                      <a:lnTo>
                        <a:pt x="781" y="66301"/>
                      </a:lnTo>
                      <a:lnTo>
                        <a:pt x="0" y="67273"/>
                      </a:lnTo>
                      <a:cubicBezTo>
                        <a:pt x="1017" y="68234"/>
                        <a:pt x="1964" y="69206"/>
                        <a:pt x="3110" y="70246"/>
                      </a:cubicBezTo>
                      <a:cubicBezTo>
                        <a:pt x="4864" y="71189"/>
                        <a:pt x="6282" y="72889"/>
                        <a:pt x="7540" y="74043"/>
                      </a:cubicBezTo>
                      <a:cubicBezTo>
                        <a:pt x="9062" y="75809"/>
                        <a:pt x="9427" y="77690"/>
                        <a:pt x="9104" y="79787"/>
                      </a:cubicBezTo>
                      <a:cubicBezTo>
                        <a:pt x="8907" y="82267"/>
                        <a:pt x="6628" y="83341"/>
                        <a:pt x="5083" y="84979"/>
                      </a:cubicBezTo>
                      <a:cubicBezTo>
                        <a:pt x="4449" y="86157"/>
                        <a:pt x="4057" y="87570"/>
                        <a:pt x="4918" y="88661"/>
                      </a:cubicBezTo>
                      <a:cubicBezTo>
                        <a:pt x="5474" y="90129"/>
                        <a:pt x="7828" y="89867"/>
                        <a:pt x="8115" y="91071"/>
                      </a:cubicBezTo>
                      <a:cubicBezTo>
                        <a:pt x="8766" y="93725"/>
                        <a:pt x="13380" y="95258"/>
                        <a:pt x="14285" y="95318"/>
                      </a:cubicBezTo>
                      <a:cubicBezTo>
                        <a:pt x="15179" y="95380"/>
                        <a:pt x="16109" y="96376"/>
                        <a:pt x="16109" y="96376"/>
                      </a:cubicBezTo>
                      <a:cubicBezTo>
                        <a:pt x="17942" y="97711"/>
                        <a:pt x="20349" y="97381"/>
                        <a:pt x="21617" y="97191"/>
                      </a:cubicBezTo>
                      <a:cubicBezTo>
                        <a:pt x="22878" y="97000"/>
                        <a:pt x="25138" y="98022"/>
                        <a:pt x="26562" y="97814"/>
                      </a:cubicBezTo>
                      <a:cubicBezTo>
                        <a:pt x="28673" y="96973"/>
                        <a:pt x="30412" y="97363"/>
                        <a:pt x="32610" y="97182"/>
                      </a:cubicBezTo>
                      <a:cubicBezTo>
                        <a:pt x="39526" y="97285"/>
                        <a:pt x="47382" y="97131"/>
                        <a:pt x="54454" y="98022"/>
                      </a:cubicBezTo>
                      <a:cubicBezTo>
                        <a:pt x="55767" y="97868"/>
                        <a:pt x="57330" y="98882"/>
                        <a:pt x="58564" y="98257"/>
                      </a:cubicBezTo>
                      <a:cubicBezTo>
                        <a:pt x="58885" y="97728"/>
                        <a:pt x="58642" y="97285"/>
                        <a:pt x="58564" y="96844"/>
                      </a:cubicBezTo>
                      <a:cubicBezTo>
                        <a:pt x="55184" y="91539"/>
                        <a:pt x="54681" y="85587"/>
                        <a:pt x="56600" y="79814"/>
                      </a:cubicBezTo>
                      <a:lnTo>
                        <a:pt x="57869" y="79883"/>
                      </a:lnTo>
                      <a:cubicBezTo>
                        <a:pt x="62466" y="80386"/>
                        <a:pt x="66636" y="79787"/>
                        <a:pt x="71295" y="77100"/>
                      </a:cubicBezTo>
                      <a:cubicBezTo>
                        <a:pt x="73622" y="75817"/>
                        <a:pt x="74847" y="72829"/>
                        <a:pt x="74742" y="70652"/>
                      </a:cubicBezTo>
                      <a:cubicBezTo>
                        <a:pt x="74665" y="69248"/>
                        <a:pt x="74177" y="67584"/>
                        <a:pt x="74413" y="66095"/>
                      </a:cubicBezTo>
                      <a:cubicBezTo>
                        <a:pt x="74500" y="65427"/>
                        <a:pt x="74934" y="64413"/>
                        <a:pt x="75517" y="64101"/>
                      </a:cubicBezTo>
                      <a:cubicBezTo>
                        <a:pt x="75751" y="63963"/>
                        <a:pt x="76611" y="63381"/>
                        <a:pt x="76881" y="62636"/>
                      </a:cubicBezTo>
                      <a:cubicBezTo>
                        <a:pt x="77323" y="61431"/>
                        <a:pt x="76377" y="60859"/>
                        <a:pt x="76100" y="60694"/>
                      </a:cubicBezTo>
                      <a:cubicBezTo>
                        <a:pt x="76846" y="60391"/>
                        <a:pt x="77558" y="58884"/>
                        <a:pt x="76881" y="57704"/>
                      </a:cubicBezTo>
                      <a:cubicBezTo>
                        <a:pt x="76446" y="57244"/>
                        <a:pt x="75932" y="55407"/>
                        <a:pt x="75881" y="54811"/>
                      </a:cubicBezTo>
                      <a:cubicBezTo>
                        <a:pt x="75716" y="53943"/>
                        <a:pt x="75691" y="53060"/>
                        <a:pt x="76508" y="52506"/>
                      </a:cubicBezTo>
                      <a:cubicBezTo>
                        <a:pt x="78340" y="51542"/>
                        <a:pt x="80071" y="51307"/>
                        <a:pt x="81981" y="50469"/>
                      </a:cubicBezTo>
                      <a:cubicBezTo>
                        <a:pt x="83294" y="49920"/>
                        <a:pt x="83971" y="48560"/>
                        <a:pt x="83919" y="47338"/>
                      </a:cubicBezTo>
                      <a:lnTo>
                        <a:pt x="83138" y="44669"/>
                      </a:lnTo>
                      <a:close/>
                      <a:moveTo>
                        <a:pt x="8255" y="87743"/>
                      </a:moveTo>
                      <a:cubicBezTo>
                        <a:pt x="8019" y="88169"/>
                        <a:pt x="8046" y="88447"/>
                        <a:pt x="7941" y="88948"/>
                      </a:cubicBezTo>
                      <a:cubicBezTo>
                        <a:pt x="7810" y="89184"/>
                        <a:pt x="7158" y="88870"/>
                        <a:pt x="6951" y="88741"/>
                      </a:cubicBezTo>
                      <a:cubicBezTo>
                        <a:pt x="6142" y="88306"/>
                        <a:pt x="6194" y="88533"/>
                        <a:pt x="5959" y="87779"/>
                      </a:cubicBezTo>
                      <a:cubicBezTo>
                        <a:pt x="5831" y="87275"/>
                        <a:pt x="5839" y="86687"/>
                        <a:pt x="6682" y="86246"/>
                      </a:cubicBezTo>
                      <a:cubicBezTo>
                        <a:pt x="7203" y="85950"/>
                        <a:pt x="8255" y="85596"/>
                        <a:pt x="8593" y="86246"/>
                      </a:cubicBezTo>
                      <a:cubicBezTo>
                        <a:pt x="8697" y="86687"/>
                        <a:pt x="8177" y="87250"/>
                        <a:pt x="8255" y="87743"/>
                      </a:cubicBezTo>
                      <a:close/>
                      <a:moveTo>
                        <a:pt x="12719" y="93395"/>
                      </a:moveTo>
                      <a:cubicBezTo>
                        <a:pt x="11642" y="93420"/>
                        <a:pt x="10895" y="92831"/>
                        <a:pt x="10402" y="91575"/>
                      </a:cubicBezTo>
                      <a:cubicBezTo>
                        <a:pt x="9896" y="89962"/>
                        <a:pt x="9723" y="88551"/>
                        <a:pt x="10070" y="86886"/>
                      </a:cubicBezTo>
                      <a:cubicBezTo>
                        <a:pt x="10183" y="86687"/>
                        <a:pt x="10417" y="86548"/>
                        <a:pt x="10575" y="86618"/>
                      </a:cubicBezTo>
                      <a:lnTo>
                        <a:pt x="12069" y="86106"/>
                      </a:lnTo>
                      <a:cubicBezTo>
                        <a:pt x="12572" y="85906"/>
                        <a:pt x="12991" y="85837"/>
                        <a:pt x="13467" y="85950"/>
                      </a:cubicBezTo>
                      <a:lnTo>
                        <a:pt x="13763" y="86252"/>
                      </a:lnTo>
                      <a:cubicBezTo>
                        <a:pt x="13744" y="87119"/>
                        <a:pt x="13529" y="87761"/>
                        <a:pt x="13511" y="88567"/>
                      </a:cubicBezTo>
                      <a:cubicBezTo>
                        <a:pt x="13424" y="90588"/>
                        <a:pt x="13251" y="91194"/>
                        <a:pt x="13832" y="93117"/>
                      </a:cubicBezTo>
                      <a:cubicBezTo>
                        <a:pt x="13616" y="93629"/>
                        <a:pt x="13182" y="93386"/>
                        <a:pt x="12719" y="93395"/>
                      </a:cubicBezTo>
                      <a:close/>
                      <a:moveTo>
                        <a:pt x="74273" y="18244"/>
                      </a:moveTo>
                      <a:cubicBezTo>
                        <a:pt x="74127" y="18399"/>
                        <a:pt x="73944" y="18581"/>
                        <a:pt x="73701" y="18521"/>
                      </a:cubicBezTo>
                      <a:cubicBezTo>
                        <a:pt x="73146" y="18131"/>
                        <a:pt x="73352" y="17638"/>
                        <a:pt x="73388" y="17170"/>
                      </a:cubicBezTo>
                      <a:cubicBezTo>
                        <a:pt x="73502" y="17057"/>
                        <a:pt x="73520" y="16997"/>
                        <a:pt x="73701" y="16997"/>
                      </a:cubicBezTo>
                      <a:cubicBezTo>
                        <a:pt x="73962" y="16943"/>
                        <a:pt x="74108" y="17143"/>
                        <a:pt x="74204" y="17283"/>
                      </a:cubicBezTo>
                      <a:cubicBezTo>
                        <a:pt x="74369" y="17585"/>
                        <a:pt x="74395" y="17931"/>
                        <a:pt x="74273" y="18244"/>
                      </a:cubicBezTo>
                      <a:close/>
                      <a:moveTo>
                        <a:pt x="31776" y="42709"/>
                      </a:moveTo>
                      <a:cubicBezTo>
                        <a:pt x="35442" y="36149"/>
                        <a:pt x="39891" y="30455"/>
                        <a:pt x="44662" y="24605"/>
                      </a:cubicBezTo>
                      <a:lnTo>
                        <a:pt x="51344" y="17030"/>
                      </a:lnTo>
                      <a:cubicBezTo>
                        <a:pt x="56104" y="11961"/>
                        <a:pt x="61372" y="6760"/>
                        <a:pt x="67212" y="2740"/>
                      </a:cubicBezTo>
                      <a:cubicBezTo>
                        <a:pt x="67949" y="2322"/>
                        <a:pt x="68269" y="1457"/>
                        <a:pt x="69026" y="2063"/>
                      </a:cubicBezTo>
                      <a:lnTo>
                        <a:pt x="69712" y="2695"/>
                      </a:lnTo>
                      <a:cubicBezTo>
                        <a:pt x="70174" y="3216"/>
                        <a:pt x="69774" y="4698"/>
                        <a:pt x="69303" y="5114"/>
                      </a:cubicBezTo>
                      <a:cubicBezTo>
                        <a:pt x="68921" y="5426"/>
                        <a:pt x="68557" y="5722"/>
                        <a:pt x="68192" y="6023"/>
                      </a:cubicBezTo>
                      <a:cubicBezTo>
                        <a:pt x="69330" y="7150"/>
                        <a:pt x="70981" y="9291"/>
                        <a:pt x="72327" y="10678"/>
                      </a:cubicBezTo>
                      <a:cubicBezTo>
                        <a:pt x="72919" y="11284"/>
                        <a:pt x="72736" y="11918"/>
                        <a:pt x="73797" y="12402"/>
                      </a:cubicBezTo>
                      <a:cubicBezTo>
                        <a:pt x="74326" y="12655"/>
                        <a:pt x="74482" y="13234"/>
                        <a:pt x="74161" y="13728"/>
                      </a:cubicBezTo>
                      <a:cubicBezTo>
                        <a:pt x="73223" y="14933"/>
                        <a:pt x="71660" y="14751"/>
                        <a:pt x="70426" y="15064"/>
                      </a:cubicBezTo>
                      <a:cubicBezTo>
                        <a:pt x="65836" y="16078"/>
                        <a:pt x="62135" y="17385"/>
                        <a:pt x="57061" y="19839"/>
                      </a:cubicBezTo>
                      <a:cubicBezTo>
                        <a:pt x="53004" y="21989"/>
                        <a:pt x="49763" y="24363"/>
                        <a:pt x="46818" y="28046"/>
                      </a:cubicBezTo>
                      <a:cubicBezTo>
                        <a:pt x="45696" y="29433"/>
                        <a:pt x="44435" y="30482"/>
                        <a:pt x="43496" y="32146"/>
                      </a:cubicBezTo>
                      <a:cubicBezTo>
                        <a:pt x="40821" y="35570"/>
                        <a:pt x="38700" y="38785"/>
                        <a:pt x="36572" y="42313"/>
                      </a:cubicBezTo>
                      <a:cubicBezTo>
                        <a:pt x="35815" y="43422"/>
                        <a:pt x="35573" y="43976"/>
                        <a:pt x="34503" y="44973"/>
                      </a:cubicBezTo>
                      <a:cubicBezTo>
                        <a:pt x="33991" y="45467"/>
                        <a:pt x="33531" y="44444"/>
                        <a:pt x="33208" y="44090"/>
                      </a:cubicBezTo>
                      <a:cubicBezTo>
                        <a:pt x="33175" y="44055"/>
                        <a:pt x="33148" y="44001"/>
                        <a:pt x="33121" y="43967"/>
                      </a:cubicBezTo>
                      <a:cubicBezTo>
                        <a:pt x="33017" y="43986"/>
                        <a:pt x="32906" y="43959"/>
                        <a:pt x="32793" y="43890"/>
                      </a:cubicBezTo>
                      <a:cubicBezTo>
                        <a:pt x="32505" y="43517"/>
                        <a:pt x="31611" y="43359"/>
                        <a:pt x="31776" y="42709"/>
                      </a:cubicBezTo>
                      <a:close/>
                      <a:moveTo>
                        <a:pt x="72171" y="17376"/>
                      </a:moveTo>
                      <a:cubicBezTo>
                        <a:pt x="72102" y="18643"/>
                        <a:pt x="70408" y="19691"/>
                        <a:pt x="68990" y="20081"/>
                      </a:cubicBezTo>
                      <a:cubicBezTo>
                        <a:pt x="68392" y="20176"/>
                        <a:pt x="67836" y="20142"/>
                        <a:pt x="67297" y="20142"/>
                      </a:cubicBezTo>
                      <a:cubicBezTo>
                        <a:pt x="67157" y="20048"/>
                        <a:pt x="67002" y="19925"/>
                        <a:pt x="67020" y="19786"/>
                      </a:cubicBezTo>
                      <a:cubicBezTo>
                        <a:pt x="67115" y="19189"/>
                        <a:pt x="67212" y="18833"/>
                        <a:pt x="67253" y="18297"/>
                      </a:cubicBezTo>
                      <a:lnTo>
                        <a:pt x="67600" y="18035"/>
                      </a:lnTo>
                      <a:cubicBezTo>
                        <a:pt x="68852" y="17784"/>
                        <a:pt x="70381" y="17516"/>
                        <a:pt x="71642" y="17187"/>
                      </a:cubicBezTo>
                      <a:cubicBezTo>
                        <a:pt x="71824" y="17221"/>
                        <a:pt x="72058" y="17203"/>
                        <a:pt x="72171" y="17376"/>
                      </a:cubicBezTo>
                      <a:close/>
                      <a:moveTo>
                        <a:pt x="59008" y="20680"/>
                      </a:moveTo>
                      <a:lnTo>
                        <a:pt x="59234" y="20385"/>
                      </a:lnTo>
                      <a:cubicBezTo>
                        <a:pt x="60266" y="19899"/>
                        <a:pt x="61214" y="19517"/>
                        <a:pt x="62352" y="19197"/>
                      </a:cubicBezTo>
                      <a:lnTo>
                        <a:pt x="63716" y="18843"/>
                      </a:lnTo>
                      <a:cubicBezTo>
                        <a:pt x="64081" y="18512"/>
                        <a:pt x="64715" y="18244"/>
                        <a:pt x="65089" y="18712"/>
                      </a:cubicBezTo>
                      <a:cubicBezTo>
                        <a:pt x="65107" y="20471"/>
                        <a:pt x="63788" y="22594"/>
                        <a:pt x="61832" y="23400"/>
                      </a:cubicBezTo>
                      <a:cubicBezTo>
                        <a:pt x="61214" y="23669"/>
                        <a:pt x="60397" y="23755"/>
                        <a:pt x="59669" y="23940"/>
                      </a:cubicBezTo>
                      <a:cubicBezTo>
                        <a:pt x="59486" y="23782"/>
                        <a:pt x="58894" y="24112"/>
                        <a:pt x="58711" y="23669"/>
                      </a:cubicBezTo>
                      <a:cubicBezTo>
                        <a:pt x="58825" y="22786"/>
                        <a:pt x="59162" y="21467"/>
                        <a:pt x="59008" y="20680"/>
                      </a:cubicBezTo>
                      <a:close/>
                      <a:moveTo>
                        <a:pt x="45027" y="51942"/>
                      </a:moveTo>
                      <a:cubicBezTo>
                        <a:pt x="44662" y="52148"/>
                        <a:pt x="41490" y="50943"/>
                        <a:pt x="41863" y="51274"/>
                      </a:cubicBezTo>
                      <a:cubicBezTo>
                        <a:pt x="41107" y="50469"/>
                        <a:pt x="42342" y="50198"/>
                        <a:pt x="39544" y="49150"/>
                      </a:cubicBezTo>
                      <a:lnTo>
                        <a:pt x="38865" y="49219"/>
                      </a:lnTo>
                      <a:cubicBezTo>
                        <a:pt x="38779" y="49297"/>
                        <a:pt x="38536" y="49428"/>
                        <a:pt x="38284" y="49082"/>
                      </a:cubicBezTo>
                      <a:cubicBezTo>
                        <a:pt x="38258" y="48656"/>
                        <a:pt x="38814" y="48716"/>
                        <a:pt x="38987" y="48196"/>
                      </a:cubicBezTo>
                      <a:cubicBezTo>
                        <a:pt x="39986" y="45951"/>
                        <a:pt x="39430" y="44210"/>
                        <a:pt x="39334" y="41887"/>
                      </a:cubicBezTo>
                      <a:lnTo>
                        <a:pt x="40073" y="39981"/>
                      </a:lnTo>
                      <a:cubicBezTo>
                        <a:pt x="41481" y="38298"/>
                        <a:pt x="41472" y="38057"/>
                        <a:pt x="42428" y="37139"/>
                      </a:cubicBezTo>
                      <a:cubicBezTo>
                        <a:pt x="43376" y="35803"/>
                        <a:pt x="43577" y="35698"/>
                        <a:pt x="44853" y="34607"/>
                      </a:cubicBezTo>
                      <a:cubicBezTo>
                        <a:pt x="45062" y="34425"/>
                        <a:pt x="45443" y="34288"/>
                        <a:pt x="45696" y="34494"/>
                      </a:cubicBezTo>
                      <a:cubicBezTo>
                        <a:pt x="46295" y="34962"/>
                        <a:pt x="46330" y="35275"/>
                        <a:pt x="46504" y="35872"/>
                      </a:cubicBezTo>
                      <a:cubicBezTo>
                        <a:pt x="46800" y="38090"/>
                        <a:pt x="45451" y="39617"/>
                        <a:pt x="43828" y="40822"/>
                      </a:cubicBezTo>
                      <a:cubicBezTo>
                        <a:pt x="42679" y="41809"/>
                        <a:pt x="41577" y="43353"/>
                        <a:pt x="41828" y="44869"/>
                      </a:cubicBezTo>
                      <a:lnTo>
                        <a:pt x="41924" y="44963"/>
                      </a:lnTo>
                      <a:cubicBezTo>
                        <a:pt x="42455" y="44531"/>
                        <a:pt x="43116" y="44272"/>
                        <a:pt x="43340" y="43723"/>
                      </a:cubicBezTo>
                      <a:cubicBezTo>
                        <a:pt x="44219" y="41767"/>
                        <a:pt x="46581" y="40873"/>
                        <a:pt x="47903" y="39175"/>
                      </a:cubicBezTo>
                      <a:cubicBezTo>
                        <a:pt x="48486" y="38153"/>
                        <a:pt x="48127" y="36393"/>
                        <a:pt x="47903" y="35215"/>
                      </a:cubicBezTo>
                      <a:cubicBezTo>
                        <a:pt x="47903" y="35248"/>
                        <a:pt x="49640" y="34389"/>
                        <a:pt x="49171" y="34693"/>
                      </a:cubicBezTo>
                      <a:cubicBezTo>
                        <a:pt x="49996" y="35040"/>
                        <a:pt x="49891" y="35629"/>
                        <a:pt x="50291" y="36384"/>
                      </a:cubicBezTo>
                      <a:cubicBezTo>
                        <a:pt x="51075" y="38343"/>
                        <a:pt x="51004" y="40118"/>
                        <a:pt x="49805" y="41818"/>
                      </a:cubicBezTo>
                      <a:lnTo>
                        <a:pt x="46504" y="45927"/>
                      </a:lnTo>
                      <a:cubicBezTo>
                        <a:pt x="46453" y="48014"/>
                        <a:pt x="47024" y="50710"/>
                        <a:pt x="45027" y="51942"/>
                      </a:cubicBezTo>
                      <a:close/>
                      <a:moveTo>
                        <a:pt x="49380" y="32060"/>
                      </a:moveTo>
                      <a:cubicBezTo>
                        <a:pt x="48588" y="32423"/>
                        <a:pt x="47772" y="32501"/>
                        <a:pt x="46895" y="32093"/>
                      </a:cubicBezTo>
                      <a:cubicBezTo>
                        <a:pt x="46668" y="31798"/>
                        <a:pt x="45947" y="31547"/>
                        <a:pt x="46234" y="31106"/>
                      </a:cubicBezTo>
                      <a:cubicBezTo>
                        <a:pt x="46869" y="30074"/>
                        <a:pt x="47945" y="29224"/>
                        <a:pt x="48606" y="28210"/>
                      </a:cubicBezTo>
                      <a:lnTo>
                        <a:pt x="48919" y="28046"/>
                      </a:lnTo>
                      <a:cubicBezTo>
                        <a:pt x="50256" y="26435"/>
                        <a:pt x="52378" y="25073"/>
                        <a:pt x="54385" y="23859"/>
                      </a:cubicBezTo>
                      <a:lnTo>
                        <a:pt x="55593" y="23332"/>
                      </a:lnTo>
                      <a:cubicBezTo>
                        <a:pt x="55863" y="23072"/>
                        <a:pt x="56479" y="22526"/>
                        <a:pt x="56714" y="23089"/>
                      </a:cubicBezTo>
                      <a:cubicBezTo>
                        <a:pt x="56765" y="25195"/>
                        <a:pt x="55870" y="27449"/>
                        <a:pt x="53855" y="28938"/>
                      </a:cubicBezTo>
                      <a:cubicBezTo>
                        <a:pt x="52639" y="29841"/>
                        <a:pt x="52109" y="29668"/>
                        <a:pt x="51021" y="29737"/>
                      </a:cubicBezTo>
                      <a:lnTo>
                        <a:pt x="50456" y="30742"/>
                      </a:lnTo>
                      <a:cubicBezTo>
                        <a:pt x="50328" y="31244"/>
                        <a:pt x="49885" y="31756"/>
                        <a:pt x="49380" y="32060"/>
                      </a:cubicBezTo>
                      <a:close/>
                      <a:moveTo>
                        <a:pt x="38267" y="44080"/>
                      </a:moveTo>
                      <a:lnTo>
                        <a:pt x="38214" y="45571"/>
                      </a:lnTo>
                      <a:cubicBezTo>
                        <a:pt x="38076" y="46932"/>
                        <a:pt x="37450" y="48501"/>
                        <a:pt x="36165" y="49254"/>
                      </a:cubicBezTo>
                      <a:cubicBezTo>
                        <a:pt x="35400" y="49073"/>
                        <a:pt x="35677" y="48154"/>
                        <a:pt x="35486" y="47529"/>
                      </a:cubicBezTo>
                      <a:cubicBezTo>
                        <a:pt x="35982" y="46178"/>
                        <a:pt x="36927" y="45051"/>
                        <a:pt x="37719" y="43846"/>
                      </a:cubicBezTo>
                      <a:cubicBezTo>
                        <a:pt x="37833" y="43768"/>
                        <a:pt x="37935" y="43717"/>
                        <a:pt x="38049" y="43768"/>
                      </a:cubicBezTo>
                      <a:lnTo>
                        <a:pt x="38267" y="44080"/>
                      </a:lnTo>
                      <a:close/>
                      <a:moveTo>
                        <a:pt x="20029" y="95881"/>
                      </a:moveTo>
                      <a:cubicBezTo>
                        <a:pt x="19497" y="96427"/>
                        <a:pt x="19195" y="96177"/>
                        <a:pt x="18654" y="96229"/>
                      </a:cubicBezTo>
                      <a:cubicBezTo>
                        <a:pt x="17108" y="95803"/>
                        <a:pt x="16205" y="95144"/>
                        <a:pt x="15771" y="93402"/>
                      </a:cubicBezTo>
                      <a:cubicBezTo>
                        <a:pt x="15197" y="90977"/>
                        <a:pt x="15221" y="88306"/>
                        <a:pt x="15771" y="85820"/>
                      </a:cubicBezTo>
                      <a:lnTo>
                        <a:pt x="16013" y="85628"/>
                      </a:lnTo>
                      <a:cubicBezTo>
                        <a:pt x="17099" y="85509"/>
                        <a:pt x="18734" y="85291"/>
                        <a:pt x="19185" y="85533"/>
                      </a:cubicBezTo>
                      <a:cubicBezTo>
                        <a:pt x="19628" y="85778"/>
                        <a:pt x="18707" y="90144"/>
                        <a:pt x="18707" y="90144"/>
                      </a:cubicBezTo>
                      <a:cubicBezTo>
                        <a:pt x="18672" y="91011"/>
                        <a:pt x="19099" y="93230"/>
                        <a:pt x="19497" y="94375"/>
                      </a:cubicBezTo>
                      <a:cubicBezTo>
                        <a:pt x="19577" y="94549"/>
                        <a:pt x="20471" y="95431"/>
                        <a:pt x="20029" y="95881"/>
                      </a:cubicBezTo>
                      <a:close/>
                      <a:moveTo>
                        <a:pt x="31220" y="93185"/>
                      </a:moveTo>
                      <a:cubicBezTo>
                        <a:pt x="31055" y="94748"/>
                        <a:pt x="29091" y="96116"/>
                        <a:pt x="28126" y="96394"/>
                      </a:cubicBezTo>
                      <a:cubicBezTo>
                        <a:pt x="27162" y="96672"/>
                        <a:pt x="24295" y="96532"/>
                        <a:pt x="23470" y="96246"/>
                      </a:cubicBezTo>
                      <a:cubicBezTo>
                        <a:pt x="22636" y="95959"/>
                        <a:pt x="20618" y="92034"/>
                        <a:pt x="20854" y="89997"/>
                      </a:cubicBezTo>
                      <a:cubicBezTo>
                        <a:pt x="20854" y="88306"/>
                        <a:pt x="21314" y="85638"/>
                        <a:pt x="21991" y="85421"/>
                      </a:cubicBezTo>
                      <a:cubicBezTo>
                        <a:pt x="22669" y="85213"/>
                        <a:pt x="24459" y="85318"/>
                        <a:pt x="24459" y="85318"/>
                      </a:cubicBezTo>
                      <a:cubicBezTo>
                        <a:pt x="25207" y="85264"/>
                        <a:pt x="25781" y="85446"/>
                        <a:pt x="26439" y="85524"/>
                      </a:cubicBezTo>
                      <a:cubicBezTo>
                        <a:pt x="26900" y="85706"/>
                        <a:pt x="26580" y="86288"/>
                        <a:pt x="26735" y="86625"/>
                      </a:cubicBezTo>
                      <a:cubicBezTo>
                        <a:pt x="26953" y="87493"/>
                        <a:pt x="27004" y="88438"/>
                        <a:pt x="27545" y="89304"/>
                      </a:cubicBezTo>
                      <a:cubicBezTo>
                        <a:pt x="28299" y="90760"/>
                        <a:pt x="29680" y="91626"/>
                        <a:pt x="31055" y="92138"/>
                      </a:cubicBezTo>
                      <a:cubicBezTo>
                        <a:pt x="31358" y="92424"/>
                        <a:pt x="31184" y="92807"/>
                        <a:pt x="31220" y="93185"/>
                      </a:cubicBezTo>
                      <a:close/>
                      <a:moveTo>
                        <a:pt x="29013" y="86592"/>
                      </a:moveTo>
                      <a:cubicBezTo>
                        <a:pt x="29013" y="86278"/>
                        <a:pt x="29031" y="86150"/>
                        <a:pt x="29264" y="86046"/>
                      </a:cubicBezTo>
                      <a:lnTo>
                        <a:pt x="30559" y="86046"/>
                      </a:lnTo>
                      <a:cubicBezTo>
                        <a:pt x="31716" y="86088"/>
                        <a:pt x="33193" y="86460"/>
                        <a:pt x="34270" y="85352"/>
                      </a:cubicBezTo>
                      <a:cubicBezTo>
                        <a:pt x="34885" y="85378"/>
                        <a:pt x="34939" y="86106"/>
                        <a:pt x="35104" y="86678"/>
                      </a:cubicBezTo>
                      <a:cubicBezTo>
                        <a:pt x="35250" y="87466"/>
                        <a:pt x="35217" y="87970"/>
                        <a:pt x="35217" y="88679"/>
                      </a:cubicBezTo>
                      <a:cubicBezTo>
                        <a:pt x="34957" y="89242"/>
                        <a:pt x="34670" y="90102"/>
                        <a:pt x="34087" y="90465"/>
                      </a:cubicBezTo>
                      <a:cubicBezTo>
                        <a:pt x="33157" y="90898"/>
                        <a:pt x="32218" y="90812"/>
                        <a:pt x="31324" y="90465"/>
                      </a:cubicBezTo>
                      <a:cubicBezTo>
                        <a:pt x="29976" y="89668"/>
                        <a:pt x="28995" y="88393"/>
                        <a:pt x="29013" y="86592"/>
                      </a:cubicBezTo>
                      <a:close/>
                      <a:moveTo>
                        <a:pt x="55533" y="80421"/>
                      </a:moveTo>
                      <a:cubicBezTo>
                        <a:pt x="53802" y="86410"/>
                        <a:pt x="52977" y="89494"/>
                        <a:pt x="55680" y="95657"/>
                      </a:cubicBezTo>
                      <a:cubicBezTo>
                        <a:pt x="55705" y="95890"/>
                        <a:pt x="55966" y="96663"/>
                        <a:pt x="55680" y="96759"/>
                      </a:cubicBezTo>
                      <a:cubicBezTo>
                        <a:pt x="52690" y="96158"/>
                        <a:pt x="51900" y="95899"/>
                        <a:pt x="49093" y="95700"/>
                      </a:cubicBezTo>
                      <a:cubicBezTo>
                        <a:pt x="46504" y="95250"/>
                        <a:pt x="42193" y="95968"/>
                        <a:pt x="39319" y="95944"/>
                      </a:cubicBezTo>
                      <a:cubicBezTo>
                        <a:pt x="37068" y="96021"/>
                        <a:pt x="34781" y="96099"/>
                        <a:pt x="32428" y="96385"/>
                      </a:cubicBezTo>
                      <a:cubicBezTo>
                        <a:pt x="31722" y="96021"/>
                        <a:pt x="32272" y="95231"/>
                        <a:pt x="32323" y="94712"/>
                      </a:cubicBezTo>
                      <a:cubicBezTo>
                        <a:pt x="32583" y="93907"/>
                        <a:pt x="32610" y="93489"/>
                        <a:pt x="32688" y="92544"/>
                      </a:cubicBezTo>
                      <a:cubicBezTo>
                        <a:pt x="33052" y="92156"/>
                        <a:pt x="33504" y="92362"/>
                        <a:pt x="33947" y="92181"/>
                      </a:cubicBezTo>
                      <a:cubicBezTo>
                        <a:pt x="35459" y="91948"/>
                        <a:pt x="36745" y="90612"/>
                        <a:pt x="37110" y="89200"/>
                      </a:cubicBezTo>
                      <a:cubicBezTo>
                        <a:pt x="37588" y="87719"/>
                        <a:pt x="37068" y="86070"/>
                        <a:pt x="36380" y="84659"/>
                      </a:cubicBezTo>
                      <a:cubicBezTo>
                        <a:pt x="36251" y="84242"/>
                        <a:pt x="35677" y="83923"/>
                        <a:pt x="35911" y="83505"/>
                      </a:cubicBezTo>
                      <a:cubicBezTo>
                        <a:pt x="37770" y="80031"/>
                        <a:pt x="36458" y="76503"/>
                        <a:pt x="35833" y="73115"/>
                      </a:cubicBezTo>
                      <a:cubicBezTo>
                        <a:pt x="35181" y="70705"/>
                        <a:pt x="34182" y="68043"/>
                        <a:pt x="33782" y="65505"/>
                      </a:cubicBezTo>
                      <a:cubicBezTo>
                        <a:pt x="33869" y="65245"/>
                        <a:pt x="33531" y="64637"/>
                        <a:pt x="34105" y="64595"/>
                      </a:cubicBezTo>
                      <a:lnTo>
                        <a:pt x="34313" y="64637"/>
                      </a:lnTo>
                      <a:cubicBezTo>
                        <a:pt x="36303" y="67046"/>
                        <a:pt x="42004" y="72134"/>
                        <a:pt x="44139" y="73789"/>
                      </a:cubicBezTo>
                      <a:cubicBezTo>
                        <a:pt x="46270" y="75445"/>
                        <a:pt x="51786" y="78653"/>
                        <a:pt x="55374" y="79509"/>
                      </a:cubicBezTo>
                      <a:cubicBezTo>
                        <a:pt x="55716" y="79795"/>
                        <a:pt x="55662" y="80031"/>
                        <a:pt x="55533" y="80421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E4B0F43F-F856-7A4C-9D66-4F17C2244B44}"/>
                    </a:ext>
                  </a:extLst>
                </p:cNvPr>
                <p:cNvSpPr/>
                <p:nvPr/>
              </p:nvSpPr>
              <p:spPr>
                <a:xfrm>
                  <a:off x="992990" y="801411"/>
                  <a:ext cx="11626" cy="5490"/>
                </a:xfrm>
                <a:custGeom>
                  <a:avLst/>
                  <a:gdLst>
                    <a:gd name="connsiteX0" fmla="*/ 11182 w 11626"/>
                    <a:gd name="connsiteY0" fmla="*/ 863 h 5490"/>
                    <a:gd name="connsiteX1" fmla="*/ 11495 w 11626"/>
                    <a:gd name="connsiteY1" fmla="*/ 2198 h 5490"/>
                    <a:gd name="connsiteX2" fmla="*/ 10141 w 11626"/>
                    <a:gd name="connsiteY2" fmla="*/ 1106 h 5490"/>
                    <a:gd name="connsiteX3" fmla="*/ 7411 w 11626"/>
                    <a:gd name="connsiteY3" fmla="*/ 1366 h 5490"/>
                    <a:gd name="connsiteX4" fmla="*/ 730 w 11626"/>
                    <a:gd name="connsiteY4" fmla="*/ 5491 h 5490"/>
                    <a:gd name="connsiteX5" fmla="*/ 0 w 11626"/>
                    <a:gd name="connsiteY5" fmla="*/ 5258 h 5490"/>
                    <a:gd name="connsiteX6" fmla="*/ 1520 w 11626"/>
                    <a:gd name="connsiteY6" fmla="*/ 4468 h 5490"/>
                    <a:gd name="connsiteX7" fmla="*/ 9194 w 11626"/>
                    <a:gd name="connsiteY7" fmla="*/ 6 h 5490"/>
                    <a:gd name="connsiteX8" fmla="*/ 11182 w 11626"/>
                    <a:gd name="connsiteY8" fmla="*/ 863 h 5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26" h="5490">
                      <a:moveTo>
                        <a:pt x="11182" y="863"/>
                      </a:moveTo>
                      <a:cubicBezTo>
                        <a:pt x="11546" y="1340"/>
                        <a:pt x="11791" y="1757"/>
                        <a:pt x="11495" y="2198"/>
                      </a:cubicBezTo>
                      <a:cubicBezTo>
                        <a:pt x="10817" y="2249"/>
                        <a:pt x="10712" y="1393"/>
                        <a:pt x="10141" y="1106"/>
                      </a:cubicBezTo>
                      <a:cubicBezTo>
                        <a:pt x="9194" y="639"/>
                        <a:pt x="8350" y="1131"/>
                        <a:pt x="7411" y="1366"/>
                      </a:cubicBezTo>
                      <a:cubicBezTo>
                        <a:pt x="5032" y="2390"/>
                        <a:pt x="3042" y="4426"/>
                        <a:pt x="730" y="5491"/>
                      </a:cubicBezTo>
                      <a:cubicBezTo>
                        <a:pt x="442" y="5491"/>
                        <a:pt x="183" y="5465"/>
                        <a:pt x="0" y="5258"/>
                      </a:cubicBezTo>
                      <a:cubicBezTo>
                        <a:pt x="391" y="4868"/>
                        <a:pt x="1025" y="4790"/>
                        <a:pt x="1520" y="4468"/>
                      </a:cubicBezTo>
                      <a:cubicBezTo>
                        <a:pt x="3902" y="2909"/>
                        <a:pt x="6213" y="457"/>
                        <a:pt x="9194" y="6"/>
                      </a:cubicBezTo>
                      <a:cubicBezTo>
                        <a:pt x="9982" y="-47"/>
                        <a:pt x="10688" y="239"/>
                        <a:pt x="11182" y="86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0951217-418F-1248-8F66-C04A1E6D6C47}"/>
                    </a:ext>
                  </a:extLst>
                </p:cNvPr>
                <p:cNvSpPr/>
                <p:nvPr/>
              </p:nvSpPr>
              <p:spPr>
                <a:xfrm>
                  <a:off x="991766" y="804657"/>
                  <a:ext cx="12224" cy="7782"/>
                </a:xfrm>
                <a:custGeom>
                  <a:avLst/>
                  <a:gdLst>
                    <a:gd name="connsiteX0" fmla="*/ 12224 w 12224"/>
                    <a:gd name="connsiteY0" fmla="*/ 1649 h 7782"/>
                    <a:gd name="connsiteX1" fmla="*/ 11367 w 12224"/>
                    <a:gd name="connsiteY1" fmla="*/ 0 h 7782"/>
                    <a:gd name="connsiteX2" fmla="*/ 11208 w 12224"/>
                    <a:gd name="connsiteY2" fmla="*/ 1103 h 7782"/>
                    <a:gd name="connsiteX3" fmla="*/ 10210 w 12224"/>
                    <a:gd name="connsiteY3" fmla="*/ 1569 h 7782"/>
                    <a:gd name="connsiteX4" fmla="*/ 2720 w 12224"/>
                    <a:gd name="connsiteY4" fmla="*/ 5591 h 7782"/>
                    <a:gd name="connsiteX5" fmla="*/ 44 w 12224"/>
                    <a:gd name="connsiteY5" fmla="*/ 6561 h 7782"/>
                    <a:gd name="connsiteX6" fmla="*/ 121 w 12224"/>
                    <a:gd name="connsiteY6" fmla="*/ 6951 h 7782"/>
                    <a:gd name="connsiteX7" fmla="*/ 8246 w 12224"/>
                    <a:gd name="connsiteY7" fmla="*/ 7783 h 7782"/>
                    <a:gd name="connsiteX8" fmla="*/ 11253 w 12224"/>
                    <a:gd name="connsiteY8" fmla="*/ 7446 h 7782"/>
                    <a:gd name="connsiteX9" fmla="*/ 10940 w 12224"/>
                    <a:gd name="connsiteY9" fmla="*/ 6268 h 7782"/>
                    <a:gd name="connsiteX10" fmla="*/ 11052 w 12224"/>
                    <a:gd name="connsiteY10" fmla="*/ 2558 h 7782"/>
                    <a:gd name="connsiteX11" fmla="*/ 12224 w 12224"/>
                    <a:gd name="connsiteY11" fmla="*/ 1649 h 7782"/>
                    <a:gd name="connsiteX12" fmla="*/ 10123 w 12224"/>
                    <a:gd name="connsiteY12" fmla="*/ 6283 h 7782"/>
                    <a:gd name="connsiteX13" fmla="*/ 8655 w 12224"/>
                    <a:gd name="connsiteY13" fmla="*/ 6423 h 7782"/>
                    <a:gd name="connsiteX14" fmla="*/ 4179 w 12224"/>
                    <a:gd name="connsiteY14" fmla="*/ 6397 h 7782"/>
                    <a:gd name="connsiteX15" fmla="*/ 3953 w 12224"/>
                    <a:gd name="connsiteY15" fmla="*/ 5904 h 7782"/>
                    <a:gd name="connsiteX16" fmla="*/ 5039 w 12224"/>
                    <a:gd name="connsiteY16" fmla="*/ 5305 h 7782"/>
                    <a:gd name="connsiteX17" fmla="*/ 9584 w 12224"/>
                    <a:gd name="connsiteY17" fmla="*/ 3191 h 7782"/>
                    <a:gd name="connsiteX18" fmla="*/ 10174 w 12224"/>
                    <a:gd name="connsiteY18" fmla="*/ 3598 h 7782"/>
                    <a:gd name="connsiteX19" fmla="*/ 10123 w 12224"/>
                    <a:gd name="connsiteY19" fmla="*/ 6283 h 7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224" h="7782">
                      <a:moveTo>
                        <a:pt x="12224" y="1649"/>
                      </a:moveTo>
                      <a:cubicBezTo>
                        <a:pt x="12042" y="1067"/>
                        <a:pt x="12068" y="131"/>
                        <a:pt x="11367" y="0"/>
                      </a:cubicBezTo>
                      <a:cubicBezTo>
                        <a:pt x="11208" y="366"/>
                        <a:pt x="11367" y="763"/>
                        <a:pt x="11208" y="1103"/>
                      </a:cubicBezTo>
                      <a:cubicBezTo>
                        <a:pt x="10993" y="1362"/>
                        <a:pt x="10625" y="1673"/>
                        <a:pt x="10210" y="1569"/>
                      </a:cubicBezTo>
                      <a:cubicBezTo>
                        <a:pt x="7324" y="1753"/>
                        <a:pt x="5177" y="4282"/>
                        <a:pt x="2720" y="5591"/>
                      </a:cubicBezTo>
                      <a:cubicBezTo>
                        <a:pt x="1876" y="6060"/>
                        <a:pt x="938" y="6328"/>
                        <a:pt x="44" y="6561"/>
                      </a:cubicBezTo>
                      <a:cubicBezTo>
                        <a:pt x="-34" y="6692"/>
                        <a:pt x="-9" y="6874"/>
                        <a:pt x="121" y="6951"/>
                      </a:cubicBezTo>
                      <a:cubicBezTo>
                        <a:pt x="2849" y="7238"/>
                        <a:pt x="5542" y="7497"/>
                        <a:pt x="8246" y="7783"/>
                      </a:cubicBezTo>
                      <a:lnTo>
                        <a:pt x="11253" y="7446"/>
                      </a:lnTo>
                      <a:cubicBezTo>
                        <a:pt x="11340" y="7056"/>
                        <a:pt x="10860" y="6718"/>
                        <a:pt x="10940" y="6268"/>
                      </a:cubicBezTo>
                      <a:cubicBezTo>
                        <a:pt x="11286" y="5046"/>
                        <a:pt x="11391" y="3710"/>
                        <a:pt x="11052" y="2558"/>
                      </a:cubicBezTo>
                      <a:cubicBezTo>
                        <a:pt x="11286" y="1934"/>
                        <a:pt x="12175" y="2401"/>
                        <a:pt x="12224" y="1649"/>
                      </a:cubicBezTo>
                      <a:close/>
                      <a:moveTo>
                        <a:pt x="10123" y="6283"/>
                      </a:moveTo>
                      <a:cubicBezTo>
                        <a:pt x="9749" y="6831"/>
                        <a:pt x="9166" y="6355"/>
                        <a:pt x="8655" y="6423"/>
                      </a:cubicBezTo>
                      <a:cubicBezTo>
                        <a:pt x="7474" y="6283"/>
                        <a:pt x="5483" y="6561"/>
                        <a:pt x="4179" y="6397"/>
                      </a:cubicBezTo>
                      <a:cubicBezTo>
                        <a:pt x="3978" y="6283"/>
                        <a:pt x="3840" y="6086"/>
                        <a:pt x="3953" y="5904"/>
                      </a:cubicBezTo>
                      <a:cubicBezTo>
                        <a:pt x="4152" y="5573"/>
                        <a:pt x="4701" y="5556"/>
                        <a:pt x="5039" y="5305"/>
                      </a:cubicBezTo>
                      <a:cubicBezTo>
                        <a:pt x="6464" y="4422"/>
                        <a:pt x="7958" y="3572"/>
                        <a:pt x="9584" y="3191"/>
                      </a:cubicBezTo>
                      <a:cubicBezTo>
                        <a:pt x="9881" y="3146"/>
                        <a:pt x="10123" y="3390"/>
                        <a:pt x="10174" y="3598"/>
                      </a:cubicBezTo>
                      <a:cubicBezTo>
                        <a:pt x="10364" y="4350"/>
                        <a:pt x="10245" y="5556"/>
                        <a:pt x="10123" y="628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4B84704B-E9F4-2C4D-A944-CBDB7F50FC69}"/>
                    </a:ext>
                  </a:extLst>
                </p:cNvPr>
                <p:cNvSpPr/>
                <p:nvPr/>
              </p:nvSpPr>
              <p:spPr>
                <a:xfrm>
                  <a:off x="1004841" y="819469"/>
                  <a:ext cx="7551" cy="6237"/>
                </a:xfrm>
                <a:custGeom>
                  <a:avLst/>
                  <a:gdLst>
                    <a:gd name="connsiteX0" fmla="*/ 679 w 7551"/>
                    <a:gd name="connsiteY0" fmla="*/ 304 h 6237"/>
                    <a:gd name="connsiteX1" fmla="*/ 1007 w 7551"/>
                    <a:gd name="connsiteY1" fmla="*/ 0 h 6237"/>
                    <a:gd name="connsiteX2" fmla="*/ 1295 w 7551"/>
                    <a:gd name="connsiteY2" fmla="*/ 460 h 6237"/>
                    <a:gd name="connsiteX3" fmla="*/ 1007 w 7551"/>
                    <a:gd name="connsiteY3" fmla="*/ 2055 h 6237"/>
                    <a:gd name="connsiteX4" fmla="*/ 688 w 7551"/>
                    <a:gd name="connsiteY4" fmla="*/ 3987 h 6237"/>
                    <a:gd name="connsiteX5" fmla="*/ 799 w 7551"/>
                    <a:gd name="connsiteY5" fmla="*/ 4829 h 6237"/>
                    <a:gd name="connsiteX6" fmla="*/ 2460 w 7551"/>
                    <a:gd name="connsiteY6" fmla="*/ 5166 h 6237"/>
                    <a:gd name="connsiteX7" fmla="*/ 3659 w 7551"/>
                    <a:gd name="connsiteY7" fmla="*/ 4482 h 6237"/>
                    <a:gd name="connsiteX8" fmla="*/ 7457 w 7551"/>
                    <a:gd name="connsiteY8" fmla="*/ 2836 h 6237"/>
                    <a:gd name="connsiteX9" fmla="*/ 7507 w 7551"/>
                    <a:gd name="connsiteY9" fmla="*/ 2851 h 6237"/>
                    <a:gd name="connsiteX10" fmla="*/ 7552 w 7551"/>
                    <a:gd name="connsiteY10" fmla="*/ 3033 h 6237"/>
                    <a:gd name="connsiteX11" fmla="*/ 7429 w 7551"/>
                    <a:gd name="connsiteY11" fmla="*/ 3564 h 6237"/>
                    <a:gd name="connsiteX12" fmla="*/ 5701 w 7551"/>
                    <a:gd name="connsiteY12" fmla="*/ 4334 h 6237"/>
                    <a:gd name="connsiteX13" fmla="*/ 1773 w 7551"/>
                    <a:gd name="connsiteY13" fmla="*/ 6224 h 6237"/>
                    <a:gd name="connsiteX14" fmla="*/ 721 w 7551"/>
                    <a:gd name="connsiteY14" fmla="*/ 5893 h 6237"/>
                    <a:gd name="connsiteX15" fmla="*/ 634 w 7551"/>
                    <a:gd name="connsiteY15" fmla="*/ 5852 h 6237"/>
                    <a:gd name="connsiteX16" fmla="*/ 0 w 7551"/>
                    <a:gd name="connsiteY16" fmla="*/ 3919 h 6237"/>
                    <a:gd name="connsiteX17" fmla="*/ 252 w 7551"/>
                    <a:gd name="connsiteY17" fmla="*/ 2186 h 6237"/>
                    <a:gd name="connsiteX18" fmla="*/ 520 w 7551"/>
                    <a:gd name="connsiteY18" fmla="*/ 477 h 6237"/>
                    <a:gd name="connsiteX19" fmla="*/ 679 w 7551"/>
                    <a:gd name="connsiteY19" fmla="*/ 304 h 6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551" h="6237">
                      <a:moveTo>
                        <a:pt x="679" y="304"/>
                      </a:moveTo>
                      <a:cubicBezTo>
                        <a:pt x="766" y="164"/>
                        <a:pt x="878" y="9"/>
                        <a:pt x="1007" y="0"/>
                      </a:cubicBezTo>
                      <a:cubicBezTo>
                        <a:pt x="1172" y="63"/>
                        <a:pt x="1268" y="140"/>
                        <a:pt x="1295" y="460"/>
                      </a:cubicBezTo>
                      <a:cubicBezTo>
                        <a:pt x="1268" y="964"/>
                        <a:pt x="1148" y="1491"/>
                        <a:pt x="1007" y="2055"/>
                      </a:cubicBezTo>
                      <a:cubicBezTo>
                        <a:pt x="853" y="2688"/>
                        <a:pt x="688" y="3346"/>
                        <a:pt x="688" y="3987"/>
                      </a:cubicBezTo>
                      <a:cubicBezTo>
                        <a:pt x="688" y="4265"/>
                        <a:pt x="721" y="4551"/>
                        <a:pt x="799" y="4829"/>
                      </a:cubicBezTo>
                      <a:cubicBezTo>
                        <a:pt x="1172" y="5296"/>
                        <a:pt x="1764" y="5410"/>
                        <a:pt x="2460" y="5166"/>
                      </a:cubicBezTo>
                      <a:cubicBezTo>
                        <a:pt x="2476" y="5156"/>
                        <a:pt x="3659" y="4482"/>
                        <a:pt x="3659" y="4482"/>
                      </a:cubicBezTo>
                      <a:cubicBezTo>
                        <a:pt x="4684" y="3874"/>
                        <a:pt x="5647" y="3296"/>
                        <a:pt x="7457" y="2836"/>
                      </a:cubicBezTo>
                      <a:cubicBezTo>
                        <a:pt x="7489" y="2827"/>
                        <a:pt x="7498" y="2843"/>
                        <a:pt x="7507" y="2851"/>
                      </a:cubicBezTo>
                      <a:cubicBezTo>
                        <a:pt x="7543" y="2878"/>
                        <a:pt x="7552" y="2947"/>
                        <a:pt x="7552" y="3033"/>
                      </a:cubicBezTo>
                      <a:cubicBezTo>
                        <a:pt x="7552" y="3182"/>
                        <a:pt x="7507" y="3397"/>
                        <a:pt x="7429" y="3564"/>
                      </a:cubicBezTo>
                      <a:cubicBezTo>
                        <a:pt x="7361" y="3597"/>
                        <a:pt x="5701" y="4334"/>
                        <a:pt x="5701" y="4334"/>
                      </a:cubicBezTo>
                      <a:cubicBezTo>
                        <a:pt x="4398" y="4906"/>
                        <a:pt x="3042" y="5496"/>
                        <a:pt x="1773" y="6224"/>
                      </a:cubicBezTo>
                      <a:cubicBezTo>
                        <a:pt x="1400" y="6293"/>
                        <a:pt x="1052" y="6093"/>
                        <a:pt x="721" y="5893"/>
                      </a:cubicBezTo>
                      <a:lnTo>
                        <a:pt x="634" y="5852"/>
                      </a:lnTo>
                      <a:cubicBezTo>
                        <a:pt x="156" y="5193"/>
                        <a:pt x="0" y="4560"/>
                        <a:pt x="0" y="3919"/>
                      </a:cubicBezTo>
                      <a:cubicBezTo>
                        <a:pt x="0" y="3346"/>
                        <a:pt x="123" y="2774"/>
                        <a:pt x="252" y="2186"/>
                      </a:cubicBezTo>
                      <a:cubicBezTo>
                        <a:pt x="366" y="1640"/>
                        <a:pt x="496" y="1077"/>
                        <a:pt x="520" y="477"/>
                      </a:cubicBezTo>
                      <a:cubicBezTo>
                        <a:pt x="565" y="435"/>
                        <a:pt x="679" y="304"/>
                        <a:pt x="679" y="304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67070723-4BC0-8546-BF9C-EBEFE473AFD5}"/>
                    </a:ext>
                  </a:extLst>
                </p:cNvPr>
                <p:cNvSpPr/>
                <p:nvPr/>
              </p:nvSpPr>
              <p:spPr>
                <a:xfrm>
                  <a:off x="959443" y="818331"/>
                  <a:ext cx="6958" cy="13904"/>
                </a:xfrm>
                <a:custGeom>
                  <a:avLst/>
                  <a:gdLst>
                    <a:gd name="connsiteX0" fmla="*/ 5254 w 6958"/>
                    <a:gd name="connsiteY0" fmla="*/ 905 h 13904"/>
                    <a:gd name="connsiteX1" fmla="*/ 5254 w 6958"/>
                    <a:gd name="connsiteY1" fmla="*/ 6675 h 13904"/>
                    <a:gd name="connsiteX2" fmla="*/ 6202 w 6958"/>
                    <a:gd name="connsiteY2" fmla="*/ 8011 h 13904"/>
                    <a:gd name="connsiteX3" fmla="*/ 5281 w 6958"/>
                    <a:gd name="connsiteY3" fmla="*/ 8038 h 13904"/>
                    <a:gd name="connsiteX4" fmla="*/ 4447 w 6958"/>
                    <a:gd name="connsiteY4" fmla="*/ 6833 h 13904"/>
                    <a:gd name="connsiteX5" fmla="*/ 4474 w 6958"/>
                    <a:gd name="connsiteY5" fmla="*/ 1319 h 13904"/>
                    <a:gd name="connsiteX6" fmla="*/ 3057 w 6958"/>
                    <a:gd name="connsiteY6" fmla="*/ 565 h 13904"/>
                    <a:gd name="connsiteX7" fmla="*/ 962 w 6958"/>
                    <a:gd name="connsiteY7" fmla="*/ 2864 h 13904"/>
                    <a:gd name="connsiteX8" fmla="*/ 2274 w 6958"/>
                    <a:gd name="connsiteY8" fmla="*/ 9580 h 13904"/>
                    <a:gd name="connsiteX9" fmla="*/ 5030 w 6958"/>
                    <a:gd name="connsiteY9" fmla="*/ 12562 h 13904"/>
                    <a:gd name="connsiteX10" fmla="*/ 5864 w 6958"/>
                    <a:gd name="connsiteY10" fmla="*/ 12926 h 13904"/>
                    <a:gd name="connsiteX11" fmla="*/ 6800 w 6958"/>
                    <a:gd name="connsiteY11" fmla="*/ 12353 h 13904"/>
                    <a:gd name="connsiteX12" fmla="*/ 6959 w 6958"/>
                    <a:gd name="connsiteY12" fmla="*/ 12709 h 13904"/>
                    <a:gd name="connsiteX13" fmla="*/ 6020 w 6958"/>
                    <a:gd name="connsiteY13" fmla="*/ 13886 h 13904"/>
                    <a:gd name="connsiteX14" fmla="*/ 5030 w 6958"/>
                    <a:gd name="connsiteY14" fmla="*/ 13576 h 13904"/>
                    <a:gd name="connsiteX15" fmla="*/ 3631 w 6958"/>
                    <a:gd name="connsiteY15" fmla="*/ 11175 h 13904"/>
                    <a:gd name="connsiteX16" fmla="*/ 41 w 6958"/>
                    <a:gd name="connsiteY16" fmla="*/ 6389 h 13904"/>
                    <a:gd name="connsiteX17" fmla="*/ 1667 w 6958"/>
                    <a:gd name="connsiteY17" fmla="*/ 645 h 13904"/>
                    <a:gd name="connsiteX18" fmla="*/ 4029 w 6958"/>
                    <a:gd name="connsiteY18" fmla="*/ 98 h 13904"/>
                    <a:gd name="connsiteX19" fmla="*/ 5254 w 6958"/>
                    <a:gd name="connsiteY19" fmla="*/ 905 h 13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58" h="13904">
                      <a:moveTo>
                        <a:pt x="5254" y="905"/>
                      </a:moveTo>
                      <a:cubicBezTo>
                        <a:pt x="6202" y="2837"/>
                        <a:pt x="5204" y="4665"/>
                        <a:pt x="5254" y="6675"/>
                      </a:cubicBezTo>
                      <a:cubicBezTo>
                        <a:pt x="5411" y="7248"/>
                        <a:pt x="6541" y="7326"/>
                        <a:pt x="6202" y="8011"/>
                      </a:cubicBezTo>
                      <a:cubicBezTo>
                        <a:pt x="5942" y="8193"/>
                        <a:pt x="5568" y="8244"/>
                        <a:pt x="5281" y="8038"/>
                      </a:cubicBezTo>
                      <a:cubicBezTo>
                        <a:pt x="4761" y="7698"/>
                        <a:pt x="4576" y="7439"/>
                        <a:pt x="4447" y="6833"/>
                      </a:cubicBezTo>
                      <a:cubicBezTo>
                        <a:pt x="4307" y="5065"/>
                        <a:pt x="5724" y="2992"/>
                        <a:pt x="4474" y="1319"/>
                      </a:cubicBezTo>
                      <a:cubicBezTo>
                        <a:pt x="4109" y="956"/>
                        <a:pt x="3577" y="592"/>
                        <a:pt x="3057" y="565"/>
                      </a:cubicBezTo>
                      <a:cubicBezTo>
                        <a:pt x="1927" y="774"/>
                        <a:pt x="1353" y="1979"/>
                        <a:pt x="962" y="2864"/>
                      </a:cubicBezTo>
                      <a:cubicBezTo>
                        <a:pt x="363" y="5211"/>
                        <a:pt x="198" y="7698"/>
                        <a:pt x="2274" y="9580"/>
                      </a:cubicBezTo>
                      <a:cubicBezTo>
                        <a:pt x="3482" y="10281"/>
                        <a:pt x="4943" y="11044"/>
                        <a:pt x="5030" y="12562"/>
                      </a:cubicBezTo>
                      <a:cubicBezTo>
                        <a:pt x="5204" y="12821"/>
                        <a:pt x="5568" y="13072"/>
                        <a:pt x="5864" y="12926"/>
                      </a:cubicBezTo>
                      <a:cubicBezTo>
                        <a:pt x="6229" y="12899"/>
                        <a:pt x="6280" y="11850"/>
                        <a:pt x="6800" y="12353"/>
                      </a:cubicBezTo>
                      <a:lnTo>
                        <a:pt x="6959" y="12709"/>
                      </a:lnTo>
                      <a:cubicBezTo>
                        <a:pt x="6827" y="13132"/>
                        <a:pt x="6699" y="13862"/>
                        <a:pt x="6020" y="13886"/>
                      </a:cubicBezTo>
                      <a:cubicBezTo>
                        <a:pt x="5681" y="13964"/>
                        <a:pt x="5308" y="13782"/>
                        <a:pt x="5030" y="13576"/>
                      </a:cubicBezTo>
                      <a:cubicBezTo>
                        <a:pt x="4292" y="12821"/>
                        <a:pt x="4863" y="11668"/>
                        <a:pt x="3631" y="11175"/>
                      </a:cubicBezTo>
                      <a:cubicBezTo>
                        <a:pt x="1589" y="10543"/>
                        <a:pt x="250" y="8402"/>
                        <a:pt x="41" y="6389"/>
                      </a:cubicBezTo>
                      <a:cubicBezTo>
                        <a:pt x="-88" y="4457"/>
                        <a:pt x="-2" y="2342"/>
                        <a:pt x="1667" y="645"/>
                      </a:cubicBezTo>
                      <a:cubicBezTo>
                        <a:pt x="2327" y="150"/>
                        <a:pt x="3186" y="-172"/>
                        <a:pt x="4029" y="98"/>
                      </a:cubicBezTo>
                      <a:cubicBezTo>
                        <a:pt x="4499" y="177"/>
                        <a:pt x="5046" y="505"/>
                        <a:pt x="5254" y="90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4B81A67B-7A67-B641-B221-F819DA7EDA77}"/>
                    </a:ext>
                  </a:extLst>
                </p:cNvPr>
                <p:cNvSpPr/>
                <p:nvPr/>
              </p:nvSpPr>
              <p:spPr>
                <a:xfrm>
                  <a:off x="934078" y="832206"/>
                  <a:ext cx="13476" cy="8378"/>
                </a:xfrm>
                <a:custGeom>
                  <a:avLst/>
                  <a:gdLst>
                    <a:gd name="connsiteX0" fmla="*/ 5012 w 13476"/>
                    <a:gd name="connsiteY0" fmla="*/ 1157 h 8378"/>
                    <a:gd name="connsiteX1" fmla="*/ 96 w 13476"/>
                    <a:gd name="connsiteY1" fmla="*/ 7500 h 8378"/>
                    <a:gd name="connsiteX2" fmla="*/ 0 w 13476"/>
                    <a:gd name="connsiteY2" fmla="*/ 7899 h 8378"/>
                    <a:gd name="connsiteX3" fmla="*/ 381 w 13476"/>
                    <a:gd name="connsiteY3" fmla="*/ 8030 h 8378"/>
                    <a:gd name="connsiteX4" fmla="*/ 8220 w 13476"/>
                    <a:gd name="connsiteY4" fmla="*/ 7136 h 8378"/>
                    <a:gd name="connsiteX5" fmla="*/ 13389 w 13476"/>
                    <a:gd name="connsiteY5" fmla="*/ 662 h 8378"/>
                    <a:gd name="connsiteX6" fmla="*/ 13476 w 13476"/>
                    <a:gd name="connsiteY6" fmla="*/ 220 h 8378"/>
                    <a:gd name="connsiteX7" fmla="*/ 13025 w 13476"/>
                    <a:gd name="connsiteY7" fmla="*/ 152 h 8378"/>
                    <a:gd name="connsiteX8" fmla="*/ 5012 w 13476"/>
                    <a:gd name="connsiteY8" fmla="*/ 1157 h 8378"/>
                    <a:gd name="connsiteX9" fmla="*/ 5386 w 13476"/>
                    <a:gd name="connsiteY9" fmla="*/ 1962 h 8378"/>
                    <a:gd name="connsiteX10" fmla="*/ 12391 w 13476"/>
                    <a:gd name="connsiteY10" fmla="*/ 958 h 8378"/>
                    <a:gd name="connsiteX11" fmla="*/ 7828 w 13476"/>
                    <a:gd name="connsiteY11" fmla="*/ 6349 h 8378"/>
                    <a:gd name="connsiteX12" fmla="*/ 1086 w 13476"/>
                    <a:gd name="connsiteY12" fmla="*/ 7294 h 8378"/>
                    <a:gd name="connsiteX13" fmla="*/ 5386 w 13476"/>
                    <a:gd name="connsiteY13" fmla="*/ 1962 h 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76" h="8378">
                      <a:moveTo>
                        <a:pt x="5012" y="1157"/>
                      </a:moveTo>
                      <a:cubicBezTo>
                        <a:pt x="1286" y="2881"/>
                        <a:pt x="147" y="7318"/>
                        <a:pt x="96" y="7500"/>
                      </a:cubicBezTo>
                      <a:lnTo>
                        <a:pt x="0" y="7899"/>
                      </a:lnTo>
                      <a:lnTo>
                        <a:pt x="381" y="8030"/>
                      </a:lnTo>
                      <a:cubicBezTo>
                        <a:pt x="530" y="8073"/>
                        <a:pt x="3988" y="9208"/>
                        <a:pt x="8220" y="7136"/>
                      </a:cubicBezTo>
                      <a:cubicBezTo>
                        <a:pt x="12477" y="5057"/>
                        <a:pt x="13353" y="844"/>
                        <a:pt x="13389" y="662"/>
                      </a:cubicBezTo>
                      <a:lnTo>
                        <a:pt x="13476" y="220"/>
                      </a:lnTo>
                      <a:lnTo>
                        <a:pt x="13025" y="152"/>
                      </a:lnTo>
                      <a:cubicBezTo>
                        <a:pt x="12851" y="117"/>
                        <a:pt x="8680" y="-533"/>
                        <a:pt x="5012" y="1157"/>
                      </a:cubicBezTo>
                      <a:close/>
                      <a:moveTo>
                        <a:pt x="5386" y="1962"/>
                      </a:moveTo>
                      <a:cubicBezTo>
                        <a:pt x="8106" y="698"/>
                        <a:pt x="11218" y="844"/>
                        <a:pt x="12391" y="958"/>
                      </a:cubicBezTo>
                      <a:cubicBezTo>
                        <a:pt x="12059" y="2031"/>
                        <a:pt x="10923" y="4831"/>
                        <a:pt x="7828" y="6349"/>
                      </a:cubicBezTo>
                      <a:cubicBezTo>
                        <a:pt x="4727" y="7864"/>
                        <a:pt x="2058" y="7500"/>
                        <a:pt x="1086" y="7294"/>
                      </a:cubicBezTo>
                      <a:cubicBezTo>
                        <a:pt x="1451" y="6218"/>
                        <a:pt x="2650" y="3229"/>
                        <a:pt x="5386" y="196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4A898C24-7F48-0F46-991B-606CE22D31B9}"/>
                    </a:ext>
                  </a:extLst>
                </p:cNvPr>
                <p:cNvSpPr/>
                <p:nvPr/>
              </p:nvSpPr>
              <p:spPr>
                <a:xfrm>
                  <a:off x="937511" y="823906"/>
                  <a:ext cx="13571" cy="8215"/>
                </a:xfrm>
                <a:custGeom>
                  <a:avLst/>
                  <a:gdLst>
                    <a:gd name="connsiteX0" fmla="*/ 5298 w 13571"/>
                    <a:gd name="connsiteY0" fmla="*/ 1110 h 8215"/>
                    <a:gd name="connsiteX1" fmla="*/ 129 w 13571"/>
                    <a:gd name="connsiteY1" fmla="*/ 7369 h 8215"/>
                    <a:gd name="connsiteX2" fmla="*/ 0 w 13571"/>
                    <a:gd name="connsiteY2" fmla="*/ 7784 h 8215"/>
                    <a:gd name="connsiteX3" fmla="*/ 416 w 13571"/>
                    <a:gd name="connsiteY3" fmla="*/ 7915 h 8215"/>
                    <a:gd name="connsiteX4" fmla="*/ 8253 w 13571"/>
                    <a:gd name="connsiteY4" fmla="*/ 6970 h 8215"/>
                    <a:gd name="connsiteX5" fmla="*/ 13475 w 13571"/>
                    <a:gd name="connsiteY5" fmla="*/ 687 h 8215"/>
                    <a:gd name="connsiteX6" fmla="*/ 13571 w 13571"/>
                    <a:gd name="connsiteY6" fmla="*/ 245 h 8215"/>
                    <a:gd name="connsiteX7" fmla="*/ 13119 w 13571"/>
                    <a:gd name="connsiteY7" fmla="*/ 165 h 8215"/>
                    <a:gd name="connsiteX8" fmla="*/ 5298 w 13571"/>
                    <a:gd name="connsiteY8" fmla="*/ 1110 h 8215"/>
                    <a:gd name="connsiteX9" fmla="*/ 5663 w 13571"/>
                    <a:gd name="connsiteY9" fmla="*/ 1909 h 8215"/>
                    <a:gd name="connsiteX10" fmla="*/ 12476 w 13571"/>
                    <a:gd name="connsiteY10" fmla="*/ 963 h 8215"/>
                    <a:gd name="connsiteX11" fmla="*/ 7873 w 13571"/>
                    <a:gd name="connsiteY11" fmla="*/ 6171 h 8215"/>
                    <a:gd name="connsiteX12" fmla="*/ 1137 w 13571"/>
                    <a:gd name="connsiteY12" fmla="*/ 7178 h 8215"/>
                    <a:gd name="connsiteX13" fmla="*/ 5663 w 13571"/>
                    <a:gd name="connsiteY13" fmla="*/ 1909 h 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571" h="8215">
                      <a:moveTo>
                        <a:pt x="5298" y="1110"/>
                      </a:moveTo>
                      <a:cubicBezTo>
                        <a:pt x="1564" y="2792"/>
                        <a:pt x="182" y="7178"/>
                        <a:pt x="129" y="7369"/>
                      </a:cubicBezTo>
                      <a:lnTo>
                        <a:pt x="0" y="7784"/>
                      </a:lnTo>
                      <a:lnTo>
                        <a:pt x="416" y="7915"/>
                      </a:lnTo>
                      <a:cubicBezTo>
                        <a:pt x="562" y="7957"/>
                        <a:pt x="4013" y="8989"/>
                        <a:pt x="8253" y="6970"/>
                      </a:cubicBezTo>
                      <a:cubicBezTo>
                        <a:pt x="12528" y="4924"/>
                        <a:pt x="13440" y="859"/>
                        <a:pt x="13475" y="687"/>
                      </a:cubicBezTo>
                      <a:lnTo>
                        <a:pt x="13571" y="245"/>
                      </a:lnTo>
                      <a:lnTo>
                        <a:pt x="13119" y="165"/>
                      </a:lnTo>
                      <a:cubicBezTo>
                        <a:pt x="12955" y="131"/>
                        <a:pt x="8976" y="-545"/>
                        <a:pt x="5298" y="1110"/>
                      </a:cubicBezTo>
                      <a:close/>
                      <a:moveTo>
                        <a:pt x="5663" y="1909"/>
                      </a:moveTo>
                      <a:cubicBezTo>
                        <a:pt x="8375" y="687"/>
                        <a:pt x="11338" y="842"/>
                        <a:pt x="12476" y="963"/>
                      </a:cubicBezTo>
                      <a:cubicBezTo>
                        <a:pt x="12121" y="2020"/>
                        <a:pt x="10964" y="4698"/>
                        <a:pt x="7873" y="6171"/>
                      </a:cubicBezTo>
                      <a:cubicBezTo>
                        <a:pt x="4795" y="7638"/>
                        <a:pt x="2145" y="7360"/>
                        <a:pt x="1137" y="7178"/>
                      </a:cubicBezTo>
                      <a:cubicBezTo>
                        <a:pt x="1564" y="6078"/>
                        <a:pt x="2927" y="3138"/>
                        <a:pt x="5663" y="190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E8C7245E-3985-4B41-9335-0C6C2B7D40CD}"/>
                    </a:ext>
                  </a:extLst>
                </p:cNvPr>
                <p:cNvSpPr/>
                <p:nvPr/>
              </p:nvSpPr>
              <p:spPr>
                <a:xfrm>
                  <a:off x="942071" y="815912"/>
                  <a:ext cx="13669" cy="8055"/>
                </a:xfrm>
                <a:custGeom>
                  <a:avLst/>
                  <a:gdLst>
                    <a:gd name="connsiteX0" fmla="*/ 5597 w 13669"/>
                    <a:gd name="connsiteY0" fmla="*/ 1061 h 8055"/>
                    <a:gd name="connsiteX1" fmla="*/ 166 w 13669"/>
                    <a:gd name="connsiteY1" fmla="*/ 7231 h 8055"/>
                    <a:gd name="connsiteX2" fmla="*/ 0 w 13669"/>
                    <a:gd name="connsiteY2" fmla="*/ 7675 h 8055"/>
                    <a:gd name="connsiteX3" fmla="*/ 461 w 13669"/>
                    <a:gd name="connsiteY3" fmla="*/ 7804 h 8055"/>
                    <a:gd name="connsiteX4" fmla="*/ 8290 w 13669"/>
                    <a:gd name="connsiteY4" fmla="*/ 6789 h 8055"/>
                    <a:gd name="connsiteX5" fmla="*/ 13573 w 13669"/>
                    <a:gd name="connsiteY5" fmla="*/ 706 h 8055"/>
                    <a:gd name="connsiteX6" fmla="*/ 13669 w 13669"/>
                    <a:gd name="connsiteY6" fmla="*/ 264 h 8055"/>
                    <a:gd name="connsiteX7" fmla="*/ 13226 w 13669"/>
                    <a:gd name="connsiteY7" fmla="*/ 178 h 8055"/>
                    <a:gd name="connsiteX8" fmla="*/ 5597 w 13669"/>
                    <a:gd name="connsiteY8" fmla="*/ 1061 h 8055"/>
                    <a:gd name="connsiteX9" fmla="*/ 5944 w 13669"/>
                    <a:gd name="connsiteY9" fmla="*/ 1868 h 8055"/>
                    <a:gd name="connsiteX10" fmla="*/ 12566 w 13669"/>
                    <a:gd name="connsiteY10" fmla="*/ 975 h 8055"/>
                    <a:gd name="connsiteX11" fmla="*/ 7926 w 13669"/>
                    <a:gd name="connsiteY11" fmla="*/ 5993 h 8055"/>
                    <a:gd name="connsiteX12" fmla="*/ 1199 w 13669"/>
                    <a:gd name="connsiteY12" fmla="*/ 7049 h 8055"/>
                    <a:gd name="connsiteX13" fmla="*/ 5944 w 13669"/>
                    <a:gd name="connsiteY13" fmla="*/ 1868 h 8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69" h="8055">
                      <a:moveTo>
                        <a:pt x="5597" y="1061"/>
                      </a:moveTo>
                      <a:cubicBezTo>
                        <a:pt x="1850" y="2700"/>
                        <a:pt x="227" y="7049"/>
                        <a:pt x="166" y="7231"/>
                      </a:cubicBezTo>
                      <a:lnTo>
                        <a:pt x="0" y="7675"/>
                      </a:lnTo>
                      <a:lnTo>
                        <a:pt x="461" y="7804"/>
                      </a:lnTo>
                      <a:cubicBezTo>
                        <a:pt x="610" y="7848"/>
                        <a:pt x="4051" y="8767"/>
                        <a:pt x="8290" y="6789"/>
                      </a:cubicBezTo>
                      <a:cubicBezTo>
                        <a:pt x="12590" y="4798"/>
                        <a:pt x="13529" y="879"/>
                        <a:pt x="13573" y="706"/>
                      </a:cubicBezTo>
                      <a:lnTo>
                        <a:pt x="13669" y="264"/>
                      </a:lnTo>
                      <a:lnTo>
                        <a:pt x="13226" y="178"/>
                      </a:lnTo>
                      <a:cubicBezTo>
                        <a:pt x="13068" y="151"/>
                        <a:pt x="9289" y="-559"/>
                        <a:pt x="5597" y="1061"/>
                      </a:cubicBezTo>
                      <a:close/>
                      <a:moveTo>
                        <a:pt x="5944" y="1868"/>
                      </a:moveTo>
                      <a:cubicBezTo>
                        <a:pt x="8655" y="679"/>
                        <a:pt x="11462" y="845"/>
                        <a:pt x="12566" y="975"/>
                      </a:cubicBezTo>
                      <a:cubicBezTo>
                        <a:pt x="12201" y="1997"/>
                        <a:pt x="11011" y="4562"/>
                        <a:pt x="7926" y="5993"/>
                      </a:cubicBezTo>
                      <a:cubicBezTo>
                        <a:pt x="4876" y="7416"/>
                        <a:pt x="2252" y="7215"/>
                        <a:pt x="1199" y="7049"/>
                      </a:cubicBezTo>
                      <a:cubicBezTo>
                        <a:pt x="1704" y="5940"/>
                        <a:pt x="3225" y="3064"/>
                        <a:pt x="5944" y="1868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8A5E8838-81A2-D247-B89D-7F548FD01967}"/>
                    </a:ext>
                  </a:extLst>
                </p:cNvPr>
                <p:cNvSpPr/>
                <p:nvPr/>
              </p:nvSpPr>
              <p:spPr>
                <a:xfrm>
                  <a:off x="946597" y="808013"/>
                  <a:ext cx="13782" cy="7900"/>
                </a:xfrm>
                <a:custGeom>
                  <a:avLst/>
                  <a:gdLst>
                    <a:gd name="connsiteX0" fmla="*/ 5883 w 13782"/>
                    <a:gd name="connsiteY0" fmla="*/ 1013 h 7900"/>
                    <a:gd name="connsiteX1" fmla="*/ 209 w 13782"/>
                    <a:gd name="connsiteY1" fmla="*/ 7096 h 7900"/>
                    <a:gd name="connsiteX2" fmla="*/ 0 w 13782"/>
                    <a:gd name="connsiteY2" fmla="*/ 7573 h 7900"/>
                    <a:gd name="connsiteX3" fmla="*/ 505 w 13782"/>
                    <a:gd name="connsiteY3" fmla="*/ 7696 h 7900"/>
                    <a:gd name="connsiteX4" fmla="*/ 8342 w 13782"/>
                    <a:gd name="connsiteY4" fmla="*/ 6628 h 7900"/>
                    <a:gd name="connsiteX5" fmla="*/ 13669 w 13782"/>
                    <a:gd name="connsiteY5" fmla="*/ 735 h 7900"/>
                    <a:gd name="connsiteX6" fmla="*/ 13783 w 13782"/>
                    <a:gd name="connsiteY6" fmla="*/ 293 h 7900"/>
                    <a:gd name="connsiteX7" fmla="*/ 13331 w 13782"/>
                    <a:gd name="connsiteY7" fmla="*/ 199 h 7900"/>
                    <a:gd name="connsiteX8" fmla="*/ 5883 w 13782"/>
                    <a:gd name="connsiteY8" fmla="*/ 1013 h 7900"/>
                    <a:gd name="connsiteX9" fmla="*/ 6231 w 13782"/>
                    <a:gd name="connsiteY9" fmla="*/ 1827 h 7900"/>
                    <a:gd name="connsiteX10" fmla="*/ 12653 w 13782"/>
                    <a:gd name="connsiteY10" fmla="*/ 986 h 7900"/>
                    <a:gd name="connsiteX11" fmla="*/ 7977 w 13782"/>
                    <a:gd name="connsiteY11" fmla="*/ 5823 h 7900"/>
                    <a:gd name="connsiteX12" fmla="*/ 1270 w 13782"/>
                    <a:gd name="connsiteY12" fmla="*/ 6932 h 7900"/>
                    <a:gd name="connsiteX13" fmla="*/ 6231 w 13782"/>
                    <a:gd name="connsiteY13" fmla="*/ 1827 h 7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782" h="7900">
                      <a:moveTo>
                        <a:pt x="5883" y="1013"/>
                      </a:moveTo>
                      <a:cubicBezTo>
                        <a:pt x="2138" y="2616"/>
                        <a:pt x="278" y="6914"/>
                        <a:pt x="209" y="7096"/>
                      </a:cubicBezTo>
                      <a:lnTo>
                        <a:pt x="0" y="7573"/>
                      </a:lnTo>
                      <a:lnTo>
                        <a:pt x="505" y="7696"/>
                      </a:lnTo>
                      <a:cubicBezTo>
                        <a:pt x="652" y="7731"/>
                        <a:pt x="4084" y="8554"/>
                        <a:pt x="8342" y="6628"/>
                      </a:cubicBezTo>
                      <a:cubicBezTo>
                        <a:pt x="12661" y="4680"/>
                        <a:pt x="13625" y="900"/>
                        <a:pt x="13669" y="735"/>
                      </a:cubicBezTo>
                      <a:lnTo>
                        <a:pt x="13783" y="293"/>
                      </a:lnTo>
                      <a:lnTo>
                        <a:pt x="13331" y="199"/>
                      </a:lnTo>
                      <a:cubicBezTo>
                        <a:pt x="13182" y="163"/>
                        <a:pt x="9603" y="-565"/>
                        <a:pt x="5883" y="1013"/>
                      </a:cubicBezTo>
                      <a:close/>
                      <a:moveTo>
                        <a:pt x="6231" y="1827"/>
                      </a:moveTo>
                      <a:cubicBezTo>
                        <a:pt x="8924" y="684"/>
                        <a:pt x="11592" y="857"/>
                        <a:pt x="12653" y="986"/>
                      </a:cubicBezTo>
                      <a:cubicBezTo>
                        <a:pt x="12270" y="1984"/>
                        <a:pt x="11062" y="4436"/>
                        <a:pt x="7977" y="5823"/>
                      </a:cubicBezTo>
                      <a:cubicBezTo>
                        <a:pt x="4963" y="7192"/>
                        <a:pt x="2356" y="7072"/>
                        <a:pt x="1270" y="6932"/>
                      </a:cubicBezTo>
                      <a:cubicBezTo>
                        <a:pt x="1851" y="5796"/>
                        <a:pt x="3519" y="2980"/>
                        <a:pt x="6231" y="182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65D4D6FB-0A1C-2140-892D-26D225C27DAB}"/>
                    </a:ext>
                  </a:extLst>
                </p:cNvPr>
                <p:cNvSpPr/>
                <p:nvPr/>
              </p:nvSpPr>
              <p:spPr>
                <a:xfrm>
                  <a:off x="952977" y="800113"/>
                  <a:ext cx="13876" cy="7743"/>
                </a:xfrm>
                <a:custGeom>
                  <a:avLst/>
                  <a:gdLst>
                    <a:gd name="connsiteX0" fmla="*/ 6178 w 13876"/>
                    <a:gd name="connsiteY0" fmla="*/ 965 h 7743"/>
                    <a:gd name="connsiteX1" fmla="*/ 243 w 13876"/>
                    <a:gd name="connsiteY1" fmla="*/ 6962 h 7743"/>
                    <a:gd name="connsiteX2" fmla="*/ 0 w 13876"/>
                    <a:gd name="connsiteY2" fmla="*/ 7465 h 7743"/>
                    <a:gd name="connsiteX3" fmla="*/ 547 w 13876"/>
                    <a:gd name="connsiteY3" fmla="*/ 7588 h 7743"/>
                    <a:gd name="connsiteX4" fmla="*/ 8385 w 13876"/>
                    <a:gd name="connsiteY4" fmla="*/ 6461 h 7743"/>
                    <a:gd name="connsiteX5" fmla="*/ 13763 w 13876"/>
                    <a:gd name="connsiteY5" fmla="*/ 756 h 7743"/>
                    <a:gd name="connsiteX6" fmla="*/ 13876 w 13876"/>
                    <a:gd name="connsiteY6" fmla="*/ 324 h 7743"/>
                    <a:gd name="connsiteX7" fmla="*/ 13434 w 13876"/>
                    <a:gd name="connsiteY7" fmla="*/ 211 h 7743"/>
                    <a:gd name="connsiteX8" fmla="*/ 6178 w 13876"/>
                    <a:gd name="connsiteY8" fmla="*/ 965 h 7743"/>
                    <a:gd name="connsiteX9" fmla="*/ 6516 w 13876"/>
                    <a:gd name="connsiteY9" fmla="*/ 1779 h 7743"/>
                    <a:gd name="connsiteX10" fmla="*/ 12738 w 13876"/>
                    <a:gd name="connsiteY10" fmla="*/ 992 h 7743"/>
                    <a:gd name="connsiteX11" fmla="*/ 8028 w 13876"/>
                    <a:gd name="connsiteY11" fmla="*/ 5653 h 7743"/>
                    <a:gd name="connsiteX12" fmla="*/ 1338 w 13876"/>
                    <a:gd name="connsiteY12" fmla="*/ 6807 h 7743"/>
                    <a:gd name="connsiteX13" fmla="*/ 6516 w 13876"/>
                    <a:gd name="connsiteY13" fmla="*/ 1779 h 7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876" h="7743">
                      <a:moveTo>
                        <a:pt x="6178" y="965"/>
                      </a:moveTo>
                      <a:cubicBezTo>
                        <a:pt x="2423" y="2524"/>
                        <a:pt x="330" y="6780"/>
                        <a:pt x="243" y="6962"/>
                      </a:cubicBezTo>
                      <a:lnTo>
                        <a:pt x="0" y="7465"/>
                      </a:lnTo>
                      <a:lnTo>
                        <a:pt x="547" y="7588"/>
                      </a:lnTo>
                      <a:cubicBezTo>
                        <a:pt x="685" y="7612"/>
                        <a:pt x="4109" y="8331"/>
                        <a:pt x="8385" y="6461"/>
                      </a:cubicBezTo>
                      <a:cubicBezTo>
                        <a:pt x="12711" y="4552"/>
                        <a:pt x="13721" y="914"/>
                        <a:pt x="13763" y="756"/>
                      </a:cubicBezTo>
                      <a:lnTo>
                        <a:pt x="13876" y="324"/>
                      </a:lnTo>
                      <a:lnTo>
                        <a:pt x="13434" y="211"/>
                      </a:lnTo>
                      <a:cubicBezTo>
                        <a:pt x="13293" y="186"/>
                        <a:pt x="9915" y="-577"/>
                        <a:pt x="6178" y="965"/>
                      </a:cubicBezTo>
                      <a:close/>
                      <a:moveTo>
                        <a:pt x="6516" y="1779"/>
                      </a:moveTo>
                      <a:cubicBezTo>
                        <a:pt x="9201" y="670"/>
                        <a:pt x="11712" y="852"/>
                        <a:pt x="12738" y="992"/>
                      </a:cubicBezTo>
                      <a:cubicBezTo>
                        <a:pt x="12339" y="1970"/>
                        <a:pt x="11114" y="4293"/>
                        <a:pt x="8028" y="5653"/>
                      </a:cubicBezTo>
                      <a:cubicBezTo>
                        <a:pt x="5021" y="6971"/>
                        <a:pt x="2450" y="6920"/>
                        <a:pt x="1338" y="6807"/>
                      </a:cubicBezTo>
                      <a:cubicBezTo>
                        <a:pt x="2007" y="5653"/>
                        <a:pt x="3813" y="2898"/>
                        <a:pt x="6516" y="177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210F94BF-70BC-0440-9FC8-1275B20E5CC7}"/>
                    </a:ext>
                  </a:extLst>
                </p:cNvPr>
                <p:cNvSpPr/>
                <p:nvPr/>
              </p:nvSpPr>
              <p:spPr>
                <a:xfrm>
                  <a:off x="960033" y="792490"/>
                  <a:ext cx="13989" cy="7598"/>
                </a:xfrm>
                <a:custGeom>
                  <a:avLst/>
                  <a:gdLst>
                    <a:gd name="connsiteX0" fmla="*/ 6482 w 13989"/>
                    <a:gd name="connsiteY0" fmla="*/ 918 h 7598"/>
                    <a:gd name="connsiteX1" fmla="*/ 285 w 13989"/>
                    <a:gd name="connsiteY1" fmla="*/ 6837 h 7598"/>
                    <a:gd name="connsiteX2" fmla="*/ 0 w 13989"/>
                    <a:gd name="connsiteY2" fmla="*/ 7365 h 7598"/>
                    <a:gd name="connsiteX3" fmla="*/ 589 w 13989"/>
                    <a:gd name="connsiteY3" fmla="*/ 7478 h 7598"/>
                    <a:gd name="connsiteX4" fmla="*/ 8428 w 13989"/>
                    <a:gd name="connsiteY4" fmla="*/ 6282 h 7598"/>
                    <a:gd name="connsiteX5" fmla="*/ 13867 w 13989"/>
                    <a:gd name="connsiteY5" fmla="*/ 789 h 7598"/>
                    <a:gd name="connsiteX6" fmla="*/ 13990 w 13989"/>
                    <a:gd name="connsiteY6" fmla="*/ 345 h 7598"/>
                    <a:gd name="connsiteX7" fmla="*/ 13545 w 13989"/>
                    <a:gd name="connsiteY7" fmla="*/ 241 h 7598"/>
                    <a:gd name="connsiteX8" fmla="*/ 6482 w 13989"/>
                    <a:gd name="connsiteY8" fmla="*/ 918 h 7598"/>
                    <a:gd name="connsiteX9" fmla="*/ 6812 w 13989"/>
                    <a:gd name="connsiteY9" fmla="*/ 1732 h 7598"/>
                    <a:gd name="connsiteX10" fmla="*/ 12833 w 13989"/>
                    <a:gd name="connsiteY10" fmla="*/ 1004 h 7598"/>
                    <a:gd name="connsiteX11" fmla="*/ 8079 w 13989"/>
                    <a:gd name="connsiteY11" fmla="*/ 5477 h 7598"/>
                    <a:gd name="connsiteX12" fmla="*/ 1415 w 13989"/>
                    <a:gd name="connsiteY12" fmla="*/ 6681 h 7598"/>
                    <a:gd name="connsiteX13" fmla="*/ 6812 w 13989"/>
                    <a:gd name="connsiteY13" fmla="*/ 1732 h 7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989" h="7598">
                      <a:moveTo>
                        <a:pt x="6482" y="918"/>
                      </a:moveTo>
                      <a:cubicBezTo>
                        <a:pt x="2718" y="2435"/>
                        <a:pt x="380" y="6655"/>
                        <a:pt x="285" y="6837"/>
                      </a:cubicBezTo>
                      <a:lnTo>
                        <a:pt x="0" y="7365"/>
                      </a:lnTo>
                      <a:lnTo>
                        <a:pt x="589" y="7478"/>
                      </a:lnTo>
                      <a:cubicBezTo>
                        <a:pt x="738" y="7505"/>
                        <a:pt x="4153" y="8120"/>
                        <a:pt x="8428" y="6282"/>
                      </a:cubicBezTo>
                      <a:cubicBezTo>
                        <a:pt x="12782" y="4427"/>
                        <a:pt x="13822" y="935"/>
                        <a:pt x="13867" y="789"/>
                      </a:cubicBezTo>
                      <a:lnTo>
                        <a:pt x="13990" y="345"/>
                      </a:lnTo>
                      <a:lnTo>
                        <a:pt x="13545" y="241"/>
                      </a:lnTo>
                      <a:cubicBezTo>
                        <a:pt x="13415" y="208"/>
                        <a:pt x="10226" y="-592"/>
                        <a:pt x="6482" y="918"/>
                      </a:cubicBezTo>
                      <a:close/>
                      <a:moveTo>
                        <a:pt x="6812" y="1732"/>
                      </a:moveTo>
                      <a:cubicBezTo>
                        <a:pt x="9469" y="667"/>
                        <a:pt x="11842" y="858"/>
                        <a:pt x="12833" y="1004"/>
                      </a:cubicBezTo>
                      <a:cubicBezTo>
                        <a:pt x="12417" y="1949"/>
                        <a:pt x="11156" y="4168"/>
                        <a:pt x="8079" y="5477"/>
                      </a:cubicBezTo>
                      <a:cubicBezTo>
                        <a:pt x="5107" y="6750"/>
                        <a:pt x="2563" y="6759"/>
                        <a:pt x="1415" y="6681"/>
                      </a:cubicBezTo>
                      <a:cubicBezTo>
                        <a:pt x="2162" y="5510"/>
                        <a:pt x="4117" y="2826"/>
                        <a:pt x="6812" y="173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C08DBDE6-73AC-7E4B-A8DE-A6CCBFB2CD18}"/>
                    </a:ext>
                  </a:extLst>
                </p:cNvPr>
                <p:cNvSpPr/>
                <p:nvPr/>
              </p:nvSpPr>
              <p:spPr>
                <a:xfrm>
                  <a:off x="967583" y="785287"/>
                  <a:ext cx="14103" cy="7450"/>
                </a:xfrm>
                <a:custGeom>
                  <a:avLst/>
                  <a:gdLst>
                    <a:gd name="connsiteX0" fmla="*/ 6786 w 14103"/>
                    <a:gd name="connsiteY0" fmla="*/ 877 h 7450"/>
                    <a:gd name="connsiteX1" fmla="*/ 338 w 14103"/>
                    <a:gd name="connsiteY1" fmla="*/ 6707 h 7450"/>
                    <a:gd name="connsiteX2" fmla="*/ 0 w 14103"/>
                    <a:gd name="connsiteY2" fmla="*/ 7263 h 7450"/>
                    <a:gd name="connsiteX3" fmla="*/ 643 w 14103"/>
                    <a:gd name="connsiteY3" fmla="*/ 7367 h 7450"/>
                    <a:gd name="connsiteX4" fmla="*/ 8482 w 14103"/>
                    <a:gd name="connsiteY4" fmla="*/ 6120 h 7450"/>
                    <a:gd name="connsiteX5" fmla="*/ 13963 w 14103"/>
                    <a:gd name="connsiteY5" fmla="*/ 815 h 7450"/>
                    <a:gd name="connsiteX6" fmla="*/ 14103 w 14103"/>
                    <a:gd name="connsiteY6" fmla="*/ 382 h 7450"/>
                    <a:gd name="connsiteX7" fmla="*/ 13669 w 14103"/>
                    <a:gd name="connsiteY7" fmla="*/ 260 h 7450"/>
                    <a:gd name="connsiteX8" fmla="*/ 6786 w 14103"/>
                    <a:gd name="connsiteY8" fmla="*/ 877 h 7450"/>
                    <a:gd name="connsiteX9" fmla="*/ 6786 w 14103"/>
                    <a:gd name="connsiteY9" fmla="*/ 877 h 7450"/>
                    <a:gd name="connsiteX10" fmla="*/ 7107 w 14103"/>
                    <a:gd name="connsiteY10" fmla="*/ 1691 h 7450"/>
                    <a:gd name="connsiteX11" fmla="*/ 12937 w 14103"/>
                    <a:gd name="connsiteY11" fmla="*/ 1005 h 7450"/>
                    <a:gd name="connsiteX12" fmla="*/ 8142 w 14103"/>
                    <a:gd name="connsiteY12" fmla="*/ 5305 h 7450"/>
                    <a:gd name="connsiteX13" fmla="*/ 1504 w 14103"/>
                    <a:gd name="connsiteY13" fmla="*/ 6552 h 7450"/>
                    <a:gd name="connsiteX14" fmla="*/ 7107 w 14103"/>
                    <a:gd name="connsiteY14" fmla="*/ 1691 h 7450"/>
                    <a:gd name="connsiteX15" fmla="*/ 7107 w 14103"/>
                    <a:gd name="connsiteY15" fmla="*/ 1691 h 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103" h="7450">
                      <a:moveTo>
                        <a:pt x="6786" y="877"/>
                      </a:moveTo>
                      <a:cubicBezTo>
                        <a:pt x="3017" y="2341"/>
                        <a:pt x="443" y="6526"/>
                        <a:pt x="338" y="6707"/>
                      </a:cubicBezTo>
                      <a:lnTo>
                        <a:pt x="0" y="7263"/>
                      </a:lnTo>
                      <a:lnTo>
                        <a:pt x="643" y="7367"/>
                      </a:lnTo>
                      <a:cubicBezTo>
                        <a:pt x="792" y="7384"/>
                        <a:pt x="4198" y="7903"/>
                        <a:pt x="8482" y="6120"/>
                      </a:cubicBezTo>
                      <a:cubicBezTo>
                        <a:pt x="12851" y="4307"/>
                        <a:pt x="13921" y="954"/>
                        <a:pt x="13963" y="815"/>
                      </a:cubicBezTo>
                      <a:lnTo>
                        <a:pt x="14103" y="382"/>
                      </a:lnTo>
                      <a:lnTo>
                        <a:pt x="13669" y="260"/>
                      </a:lnTo>
                      <a:cubicBezTo>
                        <a:pt x="13547" y="227"/>
                        <a:pt x="10549" y="-599"/>
                        <a:pt x="6786" y="877"/>
                      </a:cubicBezTo>
                      <a:lnTo>
                        <a:pt x="6786" y="877"/>
                      </a:lnTo>
                      <a:close/>
                      <a:moveTo>
                        <a:pt x="7107" y="1691"/>
                      </a:moveTo>
                      <a:cubicBezTo>
                        <a:pt x="9741" y="668"/>
                        <a:pt x="11983" y="859"/>
                        <a:pt x="12937" y="1005"/>
                      </a:cubicBezTo>
                      <a:cubicBezTo>
                        <a:pt x="12495" y="1924"/>
                        <a:pt x="11218" y="4030"/>
                        <a:pt x="8142" y="5305"/>
                      </a:cubicBezTo>
                      <a:cubicBezTo>
                        <a:pt x="5214" y="6526"/>
                        <a:pt x="2685" y="6605"/>
                        <a:pt x="1504" y="6552"/>
                      </a:cubicBezTo>
                      <a:cubicBezTo>
                        <a:pt x="2347" y="5365"/>
                        <a:pt x="4432" y="2739"/>
                        <a:pt x="7107" y="1691"/>
                      </a:cubicBezTo>
                      <a:lnTo>
                        <a:pt x="7107" y="1691"/>
                      </a:ln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6C15059F-98ED-7446-BF8F-B343C7B056A7}"/>
                    </a:ext>
                  </a:extLst>
                </p:cNvPr>
                <p:cNvSpPr/>
                <p:nvPr/>
              </p:nvSpPr>
              <p:spPr>
                <a:xfrm>
                  <a:off x="975437" y="778640"/>
                  <a:ext cx="14225" cy="7316"/>
                </a:xfrm>
                <a:custGeom>
                  <a:avLst/>
                  <a:gdLst>
                    <a:gd name="connsiteX0" fmla="*/ 7101 w 14225"/>
                    <a:gd name="connsiteY0" fmla="*/ 832 h 7316"/>
                    <a:gd name="connsiteX1" fmla="*/ 401 w 14225"/>
                    <a:gd name="connsiteY1" fmla="*/ 6579 h 7316"/>
                    <a:gd name="connsiteX2" fmla="*/ 0 w 14225"/>
                    <a:gd name="connsiteY2" fmla="*/ 7175 h 7316"/>
                    <a:gd name="connsiteX3" fmla="*/ 715 w 14225"/>
                    <a:gd name="connsiteY3" fmla="*/ 7262 h 7316"/>
                    <a:gd name="connsiteX4" fmla="*/ 8551 w 14225"/>
                    <a:gd name="connsiteY4" fmla="*/ 5953 h 7316"/>
                    <a:gd name="connsiteX5" fmla="*/ 14086 w 14225"/>
                    <a:gd name="connsiteY5" fmla="*/ 841 h 7316"/>
                    <a:gd name="connsiteX6" fmla="*/ 14225 w 14225"/>
                    <a:gd name="connsiteY6" fmla="*/ 423 h 7316"/>
                    <a:gd name="connsiteX7" fmla="*/ 13798 w 14225"/>
                    <a:gd name="connsiteY7" fmla="*/ 286 h 7316"/>
                    <a:gd name="connsiteX8" fmla="*/ 7101 w 14225"/>
                    <a:gd name="connsiteY8" fmla="*/ 832 h 7316"/>
                    <a:gd name="connsiteX9" fmla="*/ 7412 w 14225"/>
                    <a:gd name="connsiteY9" fmla="*/ 1646 h 7316"/>
                    <a:gd name="connsiteX10" fmla="*/ 13045 w 14225"/>
                    <a:gd name="connsiteY10" fmla="*/ 1014 h 7316"/>
                    <a:gd name="connsiteX11" fmla="*/ 8222 w 14225"/>
                    <a:gd name="connsiteY11" fmla="*/ 5139 h 7316"/>
                    <a:gd name="connsiteX12" fmla="*/ 1608 w 14225"/>
                    <a:gd name="connsiteY12" fmla="*/ 6429 h 7316"/>
                    <a:gd name="connsiteX13" fmla="*/ 7412 w 14225"/>
                    <a:gd name="connsiteY13" fmla="*/ 1646 h 7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225" h="7316">
                      <a:moveTo>
                        <a:pt x="7101" y="832"/>
                      </a:moveTo>
                      <a:cubicBezTo>
                        <a:pt x="3319" y="2261"/>
                        <a:pt x="515" y="6405"/>
                        <a:pt x="401" y="6579"/>
                      </a:cubicBezTo>
                      <a:lnTo>
                        <a:pt x="0" y="7175"/>
                      </a:lnTo>
                      <a:lnTo>
                        <a:pt x="715" y="7262"/>
                      </a:lnTo>
                      <a:cubicBezTo>
                        <a:pt x="852" y="7280"/>
                        <a:pt x="4249" y="7688"/>
                        <a:pt x="8551" y="5953"/>
                      </a:cubicBezTo>
                      <a:cubicBezTo>
                        <a:pt x="12931" y="4187"/>
                        <a:pt x="14044" y="979"/>
                        <a:pt x="14086" y="841"/>
                      </a:cubicBezTo>
                      <a:lnTo>
                        <a:pt x="14225" y="423"/>
                      </a:lnTo>
                      <a:lnTo>
                        <a:pt x="13798" y="286"/>
                      </a:lnTo>
                      <a:cubicBezTo>
                        <a:pt x="13687" y="251"/>
                        <a:pt x="10889" y="-608"/>
                        <a:pt x="7101" y="832"/>
                      </a:cubicBezTo>
                      <a:close/>
                      <a:moveTo>
                        <a:pt x="7412" y="1646"/>
                      </a:moveTo>
                      <a:cubicBezTo>
                        <a:pt x="10028" y="659"/>
                        <a:pt x="12130" y="859"/>
                        <a:pt x="13045" y="1014"/>
                      </a:cubicBezTo>
                      <a:cubicBezTo>
                        <a:pt x="12584" y="1906"/>
                        <a:pt x="11272" y="3909"/>
                        <a:pt x="8222" y="5139"/>
                      </a:cubicBezTo>
                      <a:cubicBezTo>
                        <a:pt x="5310" y="6310"/>
                        <a:pt x="2816" y="6448"/>
                        <a:pt x="1608" y="6429"/>
                      </a:cubicBezTo>
                      <a:cubicBezTo>
                        <a:pt x="2538" y="5225"/>
                        <a:pt x="4745" y="2660"/>
                        <a:pt x="7412" y="164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6C9446EB-B81A-FA4B-868F-A624B46DCA0E}"/>
                    </a:ext>
                  </a:extLst>
                </p:cNvPr>
                <p:cNvSpPr/>
                <p:nvPr/>
              </p:nvSpPr>
              <p:spPr>
                <a:xfrm>
                  <a:off x="983423" y="772691"/>
                  <a:ext cx="14345" cy="7186"/>
                </a:xfrm>
                <a:custGeom>
                  <a:avLst/>
                  <a:gdLst>
                    <a:gd name="connsiteX0" fmla="*/ 7412 w 14345"/>
                    <a:gd name="connsiteY0" fmla="*/ 784 h 7186"/>
                    <a:gd name="connsiteX1" fmla="*/ 461 w 14345"/>
                    <a:gd name="connsiteY1" fmla="*/ 6460 h 7186"/>
                    <a:gd name="connsiteX2" fmla="*/ 0 w 14345"/>
                    <a:gd name="connsiteY2" fmla="*/ 7077 h 7186"/>
                    <a:gd name="connsiteX3" fmla="*/ 774 w 14345"/>
                    <a:gd name="connsiteY3" fmla="*/ 7155 h 7186"/>
                    <a:gd name="connsiteX4" fmla="*/ 8611 w 14345"/>
                    <a:gd name="connsiteY4" fmla="*/ 5785 h 7186"/>
                    <a:gd name="connsiteX5" fmla="*/ 14198 w 14345"/>
                    <a:gd name="connsiteY5" fmla="*/ 871 h 7186"/>
                    <a:gd name="connsiteX6" fmla="*/ 14345 w 14345"/>
                    <a:gd name="connsiteY6" fmla="*/ 454 h 7186"/>
                    <a:gd name="connsiteX7" fmla="*/ 13930 w 14345"/>
                    <a:gd name="connsiteY7" fmla="*/ 316 h 7186"/>
                    <a:gd name="connsiteX8" fmla="*/ 7412 w 14345"/>
                    <a:gd name="connsiteY8" fmla="*/ 784 h 7186"/>
                    <a:gd name="connsiteX9" fmla="*/ 7716 w 14345"/>
                    <a:gd name="connsiteY9" fmla="*/ 1608 h 7186"/>
                    <a:gd name="connsiteX10" fmla="*/ 13146 w 14345"/>
                    <a:gd name="connsiteY10" fmla="*/ 1017 h 7186"/>
                    <a:gd name="connsiteX11" fmla="*/ 8290 w 14345"/>
                    <a:gd name="connsiteY11" fmla="*/ 4969 h 7186"/>
                    <a:gd name="connsiteX12" fmla="*/ 1713 w 14345"/>
                    <a:gd name="connsiteY12" fmla="*/ 6296 h 7186"/>
                    <a:gd name="connsiteX13" fmla="*/ 7716 w 14345"/>
                    <a:gd name="connsiteY13" fmla="*/ 1608 h 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4345" h="7186">
                      <a:moveTo>
                        <a:pt x="7412" y="784"/>
                      </a:moveTo>
                      <a:cubicBezTo>
                        <a:pt x="3623" y="2180"/>
                        <a:pt x="592" y="6287"/>
                        <a:pt x="461" y="6460"/>
                      </a:cubicBezTo>
                      <a:lnTo>
                        <a:pt x="0" y="7077"/>
                      </a:lnTo>
                      <a:lnTo>
                        <a:pt x="774" y="7155"/>
                      </a:lnTo>
                      <a:cubicBezTo>
                        <a:pt x="912" y="7172"/>
                        <a:pt x="4302" y="7474"/>
                        <a:pt x="8611" y="5785"/>
                      </a:cubicBezTo>
                      <a:cubicBezTo>
                        <a:pt x="13017" y="4060"/>
                        <a:pt x="14153" y="1000"/>
                        <a:pt x="14198" y="871"/>
                      </a:cubicBezTo>
                      <a:lnTo>
                        <a:pt x="14345" y="454"/>
                      </a:lnTo>
                      <a:lnTo>
                        <a:pt x="13930" y="316"/>
                      </a:lnTo>
                      <a:cubicBezTo>
                        <a:pt x="13825" y="272"/>
                        <a:pt x="11218" y="-611"/>
                        <a:pt x="7412" y="784"/>
                      </a:cubicBezTo>
                      <a:close/>
                      <a:moveTo>
                        <a:pt x="7716" y="1608"/>
                      </a:moveTo>
                      <a:cubicBezTo>
                        <a:pt x="10305" y="663"/>
                        <a:pt x="12279" y="853"/>
                        <a:pt x="13146" y="1017"/>
                      </a:cubicBezTo>
                      <a:cubicBezTo>
                        <a:pt x="12668" y="1876"/>
                        <a:pt x="11339" y="3773"/>
                        <a:pt x="8290" y="4969"/>
                      </a:cubicBezTo>
                      <a:cubicBezTo>
                        <a:pt x="5414" y="6096"/>
                        <a:pt x="2954" y="6287"/>
                        <a:pt x="1713" y="6296"/>
                      </a:cubicBezTo>
                      <a:cubicBezTo>
                        <a:pt x="2729" y="5082"/>
                        <a:pt x="5065" y="2586"/>
                        <a:pt x="7716" y="1608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6BA96903-7C5D-E34E-B9FE-45517713B7D2}"/>
                    </a:ext>
                  </a:extLst>
                </p:cNvPr>
                <p:cNvSpPr/>
                <p:nvPr/>
              </p:nvSpPr>
              <p:spPr>
                <a:xfrm>
                  <a:off x="930144" y="824601"/>
                  <a:ext cx="6854" cy="15548"/>
                </a:xfrm>
                <a:custGeom>
                  <a:avLst/>
                  <a:gdLst>
                    <a:gd name="connsiteX0" fmla="*/ 2986 w 6854"/>
                    <a:gd name="connsiteY0" fmla="*/ 356 h 15548"/>
                    <a:gd name="connsiteX1" fmla="*/ 15 w 6854"/>
                    <a:gd name="connsiteY1" fmla="*/ 7886 h 15548"/>
                    <a:gd name="connsiteX2" fmla="*/ 3265 w 6854"/>
                    <a:gd name="connsiteY2" fmla="*/ 15272 h 15548"/>
                    <a:gd name="connsiteX3" fmla="*/ 3561 w 6854"/>
                    <a:gd name="connsiteY3" fmla="*/ 15549 h 15548"/>
                    <a:gd name="connsiteX4" fmla="*/ 3863 w 6854"/>
                    <a:gd name="connsiteY4" fmla="*/ 15272 h 15548"/>
                    <a:gd name="connsiteX5" fmla="*/ 6844 w 6854"/>
                    <a:gd name="connsiteY5" fmla="*/ 7956 h 15548"/>
                    <a:gd name="connsiteX6" fmla="*/ 3612 w 6854"/>
                    <a:gd name="connsiteY6" fmla="*/ 287 h 15548"/>
                    <a:gd name="connsiteX7" fmla="*/ 3265 w 6854"/>
                    <a:gd name="connsiteY7" fmla="*/ 0 h 15548"/>
                    <a:gd name="connsiteX8" fmla="*/ 2986 w 6854"/>
                    <a:gd name="connsiteY8" fmla="*/ 356 h 15548"/>
                    <a:gd name="connsiteX9" fmla="*/ 882 w 6854"/>
                    <a:gd name="connsiteY9" fmla="*/ 8345 h 15548"/>
                    <a:gd name="connsiteX10" fmla="*/ 901 w 6854"/>
                    <a:gd name="connsiteY10" fmla="*/ 7948 h 15548"/>
                    <a:gd name="connsiteX11" fmla="*/ 3394 w 6854"/>
                    <a:gd name="connsiteY11" fmla="*/ 1301 h 15548"/>
                    <a:gd name="connsiteX12" fmla="*/ 5976 w 6854"/>
                    <a:gd name="connsiteY12" fmla="*/ 7540 h 15548"/>
                    <a:gd name="connsiteX13" fmla="*/ 5968 w 6854"/>
                    <a:gd name="connsiteY13" fmla="*/ 7921 h 15548"/>
                    <a:gd name="connsiteX14" fmla="*/ 3551 w 6854"/>
                    <a:gd name="connsiteY14" fmla="*/ 14309 h 15548"/>
                    <a:gd name="connsiteX15" fmla="*/ 882 w 6854"/>
                    <a:gd name="connsiteY15" fmla="*/ 8345 h 15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854" h="15548">
                      <a:moveTo>
                        <a:pt x="2986" y="356"/>
                      </a:moveTo>
                      <a:cubicBezTo>
                        <a:pt x="2873" y="493"/>
                        <a:pt x="284" y="3847"/>
                        <a:pt x="15" y="7886"/>
                      </a:cubicBezTo>
                      <a:cubicBezTo>
                        <a:pt x="-255" y="12003"/>
                        <a:pt x="3116" y="15141"/>
                        <a:pt x="3265" y="15272"/>
                      </a:cubicBezTo>
                      <a:lnTo>
                        <a:pt x="3561" y="15549"/>
                      </a:lnTo>
                      <a:lnTo>
                        <a:pt x="3863" y="15272"/>
                      </a:lnTo>
                      <a:cubicBezTo>
                        <a:pt x="3977" y="15177"/>
                        <a:pt x="6644" y="12672"/>
                        <a:pt x="6844" y="7956"/>
                      </a:cubicBezTo>
                      <a:cubicBezTo>
                        <a:pt x="7062" y="3207"/>
                        <a:pt x="3752" y="406"/>
                        <a:pt x="3612" y="287"/>
                      </a:cubicBezTo>
                      <a:lnTo>
                        <a:pt x="3265" y="0"/>
                      </a:lnTo>
                      <a:lnTo>
                        <a:pt x="2986" y="356"/>
                      </a:lnTo>
                      <a:close/>
                      <a:moveTo>
                        <a:pt x="882" y="8345"/>
                      </a:moveTo>
                      <a:cubicBezTo>
                        <a:pt x="882" y="8216"/>
                        <a:pt x="891" y="8086"/>
                        <a:pt x="901" y="7948"/>
                      </a:cubicBezTo>
                      <a:cubicBezTo>
                        <a:pt x="1091" y="4922"/>
                        <a:pt x="2733" y="2261"/>
                        <a:pt x="3394" y="1301"/>
                      </a:cubicBezTo>
                      <a:cubicBezTo>
                        <a:pt x="4159" y="2088"/>
                        <a:pt x="5976" y="4289"/>
                        <a:pt x="5976" y="7540"/>
                      </a:cubicBezTo>
                      <a:cubicBezTo>
                        <a:pt x="5976" y="7661"/>
                        <a:pt x="5976" y="7790"/>
                        <a:pt x="5968" y="7921"/>
                      </a:cubicBezTo>
                      <a:cubicBezTo>
                        <a:pt x="5810" y="11389"/>
                        <a:pt x="4212" y="13555"/>
                        <a:pt x="3551" y="14309"/>
                      </a:cubicBezTo>
                      <a:cubicBezTo>
                        <a:pt x="2804" y="13512"/>
                        <a:pt x="882" y="11189"/>
                        <a:pt x="882" y="834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2A553F59-1A63-CB45-8D74-99280BC0719C}"/>
                    </a:ext>
                  </a:extLst>
                </p:cNvPr>
                <p:cNvSpPr/>
                <p:nvPr/>
              </p:nvSpPr>
              <p:spPr>
                <a:xfrm>
                  <a:off x="934960" y="815578"/>
                  <a:ext cx="6659" cy="15229"/>
                </a:xfrm>
                <a:custGeom>
                  <a:avLst/>
                  <a:gdLst>
                    <a:gd name="connsiteX0" fmla="*/ 3427 w 6659"/>
                    <a:gd name="connsiteY0" fmla="*/ 330 h 15229"/>
                    <a:gd name="connsiteX1" fmla="*/ 333 w 6659"/>
                    <a:gd name="connsiteY1" fmla="*/ 6077 h 15229"/>
                    <a:gd name="connsiteX2" fmla="*/ 55 w 6659"/>
                    <a:gd name="connsiteY2" fmla="*/ 7514 h 15229"/>
                    <a:gd name="connsiteX3" fmla="*/ 2584 w 6659"/>
                    <a:gd name="connsiteY3" fmla="*/ 14907 h 15229"/>
                    <a:gd name="connsiteX4" fmla="*/ 2862 w 6659"/>
                    <a:gd name="connsiteY4" fmla="*/ 15229 h 15229"/>
                    <a:gd name="connsiteX5" fmla="*/ 3194 w 6659"/>
                    <a:gd name="connsiteY5" fmla="*/ 14952 h 15229"/>
                    <a:gd name="connsiteX6" fmla="*/ 6591 w 6659"/>
                    <a:gd name="connsiteY6" fmla="*/ 7914 h 15229"/>
                    <a:gd name="connsiteX7" fmla="*/ 4052 w 6659"/>
                    <a:gd name="connsiteY7" fmla="*/ 313 h 15229"/>
                    <a:gd name="connsiteX8" fmla="*/ 3732 w 6659"/>
                    <a:gd name="connsiteY8" fmla="*/ 0 h 15229"/>
                    <a:gd name="connsiteX9" fmla="*/ 3427 w 6659"/>
                    <a:gd name="connsiteY9" fmla="*/ 330 h 15229"/>
                    <a:gd name="connsiteX10" fmla="*/ 883 w 6659"/>
                    <a:gd name="connsiteY10" fmla="*/ 8415 h 15229"/>
                    <a:gd name="connsiteX11" fmla="*/ 933 w 6659"/>
                    <a:gd name="connsiteY11" fmla="*/ 7628 h 15229"/>
                    <a:gd name="connsiteX12" fmla="*/ 1185 w 6659"/>
                    <a:gd name="connsiteY12" fmla="*/ 6309 h 15229"/>
                    <a:gd name="connsiteX13" fmla="*/ 3766 w 6659"/>
                    <a:gd name="connsiteY13" fmla="*/ 1300 h 15229"/>
                    <a:gd name="connsiteX14" fmla="*/ 5774 w 6659"/>
                    <a:gd name="connsiteY14" fmla="*/ 6796 h 15229"/>
                    <a:gd name="connsiteX15" fmla="*/ 5712 w 6659"/>
                    <a:gd name="connsiteY15" fmla="*/ 7810 h 15229"/>
                    <a:gd name="connsiteX16" fmla="*/ 2949 w 6659"/>
                    <a:gd name="connsiteY16" fmla="*/ 13962 h 15229"/>
                    <a:gd name="connsiteX17" fmla="*/ 883 w 6659"/>
                    <a:gd name="connsiteY17" fmla="*/ 8415 h 15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659" h="15229">
                      <a:moveTo>
                        <a:pt x="3427" y="330"/>
                      </a:moveTo>
                      <a:cubicBezTo>
                        <a:pt x="3340" y="426"/>
                        <a:pt x="1229" y="2749"/>
                        <a:pt x="333" y="6077"/>
                      </a:cubicBezTo>
                      <a:cubicBezTo>
                        <a:pt x="213" y="6536"/>
                        <a:pt x="117" y="7011"/>
                        <a:pt x="55" y="7514"/>
                      </a:cubicBezTo>
                      <a:cubicBezTo>
                        <a:pt x="-430" y="11502"/>
                        <a:pt x="2455" y="14770"/>
                        <a:pt x="2584" y="14907"/>
                      </a:cubicBezTo>
                      <a:lnTo>
                        <a:pt x="2862" y="15229"/>
                      </a:lnTo>
                      <a:lnTo>
                        <a:pt x="3194" y="14952"/>
                      </a:lnTo>
                      <a:cubicBezTo>
                        <a:pt x="3314" y="14856"/>
                        <a:pt x="6034" y="12498"/>
                        <a:pt x="6591" y="7914"/>
                      </a:cubicBezTo>
                      <a:cubicBezTo>
                        <a:pt x="7146" y="3285"/>
                        <a:pt x="4184" y="426"/>
                        <a:pt x="4052" y="313"/>
                      </a:cubicBezTo>
                      <a:lnTo>
                        <a:pt x="3732" y="0"/>
                      </a:lnTo>
                      <a:lnTo>
                        <a:pt x="3427" y="330"/>
                      </a:lnTo>
                      <a:close/>
                      <a:moveTo>
                        <a:pt x="883" y="8415"/>
                      </a:moveTo>
                      <a:cubicBezTo>
                        <a:pt x="883" y="8156"/>
                        <a:pt x="898" y="7896"/>
                        <a:pt x="933" y="7628"/>
                      </a:cubicBezTo>
                      <a:cubicBezTo>
                        <a:pt x="985" y="7168"/>
                        <a:pt x="1072" y="6727"/>
                        <a:pt x="1185" y="6309"/>
                      </a:cubicBezTo>
                      <a:cubicBezTo>
                        <a:pt x="1828" y="3918"/>
                        <a:pt x="3167" y="2054"/>
                        <a:pt x="3766" y="1300"/>
                      </a:cubicBezTo>
                      <a:cubicBezTo>
                        <a:pt x="4401" y="2045"/>
                        <a:pt x="5774" y="4004"/>
                        <a:pt x="5774" y="6796"/>
                      </a:cubicBezTo>
                      <a:cubicBezTo>
                        <a:pt x="5774" y="7115"/>
                        <a:pt x="5757" y="7463"/>
                        <a:pt x="5712" y="7810"/>
                      </a:cubicBezTo>
                      <a:cubicBezTo>
                        <a:pt x="5314" y="11146"/>
                        <a:pt x="3645" y="13217"/>
                        <a:pt x="2949" y="13962"/>
                      </a:cubicBezTo>
                      <a:cubicBezTo>
                        <a:pt x="2324" y="13139"/>
                        <a:pt x="883" y="10974"/>
                        <a:pt x="883" y="841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46B69EAD-5AC7-F241-832E-C08EA9C0DBFF}"/>
                    </a:ext>
                  </a:extLst>
                </p:cNvPr>
                <p:cNvSpPr/>
                <p:nvPr/>
              </p:nvSpPr>
              <p:spPr>
                <a:xfrm>
                  <a:off x="940372" y="807128"/>
                  <a:ext cx="6554" cy="14905"/>
                </a:xfrm>
                <a:custGeom>
                  <a:avLst/>
                  <a:gdLst>
                    <a:gd name="connsiteX0" fmla="*/ 3914 w 6554"/>
                    <a:gd name="connsiteY0" fmla="*/ 295 h 14905"/>
                    <a:gd name="connsiteX1" fmla="*/ 482 w 6554"/>
                    <a:gd name="connsiteY1" fmla="*/ 5747 h 14905"/>
                    <a:gd name="connsiteX2" fmla="*/ 125 w 6554"/>
                    <a:gd name="connsiteY2" fmla="*/ 7141 h 14905"/>
                    <a:gd name="connsiteX3" fmla="*/ 1934 w 6554"/>
                    <a:gd name="connsiteY3" fmla="*/ 14535 h 14905"/>
                    <a:gd name="connsiteX4" fmla="*/ 2204 w 6554"/>
                    <a:gd name="connsiteY4" fmla="*/ 14906 h 14905"/>
                    <a:gd name="connsiteX5" fmla="*/ 2568 w 6554"/>
                    <a:gd name="connsiteY5" fmla="*/ 14621 h 14905"/>
                    <a:gd name="connsiteX6" fmla="*/ 6365 w 6554"/>
                    <a:gd name="connsiteY6" fmla="*/ 7862 h 14905"/>
                    <a:gd name="connsiteX7" fmla="*/ 4532 w 6554"/>
                    <a:gd name="connsiteY7" fmla="*/ 319 h 14905"/>
                    <a:gd name="connsiteX8" fmla="*/ 4237 w 6554"/>
                    <a:gd name="connsiteY8" fmla="*/ 0 h 14905"/>
                    <a:gd name="connsiteX9" fmla="*/ 3914 w 6554"/>
                    <a:gd name="connsiteY9" fmla="*/ 295 h 14905"/>
                    <a:gd name="connsiteX10" fmla="*/ 891 w 6554"/>
                    <a:gd name="connsiteY10" fmla="*/ 8563 h 14905"/>
                    <a:gd name="connsiteX11" fmla="*/ 1004 w 6554"/>
                    <a:gd name="connsiteY11" fmla="*/ 7289 h 14905"/>
                    <a:gd name="connsiteX12" fmla="*/ 1316 w 6554"/>
                    <a:gd name="connsiteY12" fmla="*/ 6031 h 14905"/>
                    <a:gd name="connsiteX13" fmla="*/ 4176 w 6554"/>
                    <a:gd name="connsiteY13" fmla="*/ 1291 h 14905"/>
                    <a:gd name="connsiteX14" fmla="*/ 5669 w 6554"/>
                    <a:gd name="connsiteY14" fmla="*/ 6024 h 14905"/>
                    <a:gd name="connsiteX15" fmla="*/ 5495 w 6554"/>
                    <a:gd name="connsiteY15" fmla="*/ 7695 h 14905"/>
                    <a:gd name="connsiteX16" fmla="*/ 2386 w 6554"/>
                    <a:gd name="connsiteY16" fmla="*/ 13599 h 14905"/>
                    <a:gd name="connsiteX17" fmla="*/ 891 w 6554"/>
                    <a:gd name="connsiteY17" fmla="*/ 8563 h 14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4" h="14905">
                      <a:moveTo>
                        <a:pt x="3914" y="295"/>
                      </a:moveTo>
                      <a:cubicBezTo>
                        <a:pt x="3818" y="382"/>
                        <a:pt x="1602" y="2434"/>
                        <a:pt x="482" y="5747"/>
                      </a:cubicBezTo>
                      <a:cubicBezTo>
                        <a:pt x="344" y="6170"/>
                        <a:pt x="221" y="6621"/>
                        <a:pt x="125" y="7141"/>
                      </a:cubicBezTo>
                      <a:cubicBezTo>
                        <a:pt x="-568" y="10999"/>
                        <a:pt x="1839" y="14387"/>
                        <a:pt x="1934" y="14535"/>
                      </a:cubicBezTo>
                      <a:lnTo>
                        <a:pt x="2204" y="14906"/>
                      </a:lnTo>
                      <a:lnTo>
                        <a:pt x="2568" y="14621"/>
                      </a:lnTo>
                      <a:cubicBezTo>
                        <a:pt x="2681" y="14527"/>
                        <a:pt x="5471" y="12308"/>
                        <a:pt x="6365" y="7862"/>
                      </a:cubicBezTo>
                      <a:cubicBezTo>
                        <a:pt x="7268" y="3362"/>
                        <a:pt x="4646" y="442"/>
                        <a:pt x="4532" y="319"/>
                      </a:cubicBezTo>
                      <a:lnTo>
                        <a:pt x="4237" y="0"/>
                      </a:lnTo>
                      <a:lnTo>
                        <a:pt x="3914" y="295"/>
                      </a:lnTo>
                      <a:close/>
                      <a:moveTo>
                        <a:pt x="891" y="8563"/>
                      </a:moveTo>
                      <a:cubicBezTo>
                        <a:pt x="891" y="8148"/>
                        <a:pt x="927" y="7712"/>
                        <a:pt x="1004" y="7289"/>
                      </a:cubicBezTo>
                      <a:cubicBezTo>
                        <a:pt x="1082" y="6821"/>
                        <a:pt x="1186" y="6413"/>
                        <a:pt x="1316" y="6031"/>
                      </a:cubicBezTo>
                      <a:cubicBezTo>
                        <a:pt x="2116" y="3675"/>
                        <a:pt x="3534" y="1975"/>
                        <a:pt x="4176" y="1291"/>
                      </a:cubicBezTo>
                      <a:cubicBezTo>
                        <a:pt x="4679" y="1993"/>
                        <a:pt x="5669" y="3692"/>
                        <a:pt x="5669" y="6024"/>
                      </a:cubicBezTo>
                      <a:cubicBezTo>
                        <a:pt x="5669" y="6553"/>
                        <a:pt x="5618" y="7107"/>
                        <a:pt x="5495" y="7695"/>
                      </a:cubicBezTo>
                      <a:cubicBezTo>
                        <a:pt x="4853" y="10894"/>
                        <a:pt x="3133" y="12862"/>
                        <a:pt x="2386" y="13599"/>
                      </a:cubicBezTo>
                      <a:cubicBezTo>
                        <a:pt x="1889" y="12766"/>
                        <a:pt x="891" y="10807"/>
                        <a:pt x="891" y="856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70D7B07A-8A7F-4E4A-870A-C586A27B03C7}"/>
                    </a:ext>
                  </a:extLst>
                </p:cNvPr>
                <p:cNvSpPr/>
                <p:nvPr/>
              </p:nvSpPr>
              <p:spPr>
                <a:xfrm>
                  <a:off x="946334" y="799223"/>
                  <a:ext cx="6547" cy="14586"/>
                </a:xfrm>
                <a:custGeom>
                  <a:avLst/>
                  <a:gdLst>
                    <a:gd name="connsiteX0" fmla="*/ 4434 w 6547"/>
                    <a:gd name="connsiteY0" fmla="*/ 268 h 14586"/>
                    <a:gd name="connsiteX1" fmla="*/ 663 w 6547"/>
                    <a:gd name="connsiteY1" fmla="*/ 5427 h 14586"/>
                    <a:gd name="connsiteX2" fmla="*/ 248 w 6547"/>
                    <a:gd name="connsiteY2" fmla="*/ 6761 h 14586"/>
                    <a:gd name="connsiteX3" fmla="*/ 1324 w 6547"/>
                    <a:gd name="connsiteY3" fmla="*/ 14154 h 14586"/>
                    <a:gd name="connsiteX4" fmla="*/ 1558 w 6547"/>
                    <a:gd name="connsiteY4" fmla="*/ 14586 h 14586"/>
                    <a:gd name="connsiteX5" fmla="*/ 1967 w 6547"/>
                    <a:gd name="connsiteY5" fmla="*/ 14294 h 14586"/>
                    <a:gd name="connsiteX6" fmla="*/ 6173 w 6547"/>
                    <a:gd name="connsiteY6" fmla="*/ 7828 h 14586"/>
                    <a:gd name="connsiteX7" fmla="*/ 5053 w 6547"/>
                    <a:gd name="connsiteY7" fmla="*/ 346 h 14586"/>
                    <a:gd name="connsiteX8" fmla="*/ 4784 w 6547"/>
                    <a:gd name="connsiteY8" fmla="*/ 0 h 14586"/>
                    <a:gd name="connsiteX9" fmla="*/ 4434 w 6547"/>
                    <a:gd name="connsiteY9" fmla="*/ 268 h 14586"/>
                    <a:gd name="connsiteX10" fmla="*/ 890 w 6547"/>
                    <a:gd name="connsiteY10" fmla="*/ 8842 h 14586"/>
                    <a:gd name="connsiteX11" fmla="*/ 1097 w 6547"/>
                    <a:gd name="connsiteY11" fmla="*/ 6969 h 14586"/>
                    <a:gd name="connsiteX12" fmla="*/ 1480 w 6547"/>
                    <a:gd name="connsiteY12" fmla="*/ 5756 h 14586"/>
                    <a:gd name="connsiteX13" fmla="*/ 4610 w 6547"/>
                    <a:gd name="connsiteY13" fmla="*/ 1283 h 14586"/>
                    <a:gd name="connsiteX14" fmla="*/ 5650 w 6547"/>
                    <a:gd name="connsiteY14" fmla="*/ 5236 h 14586"/>
                    <a:gd name="connsiteX15" fmla="*/ 5322 w 6547"/>
                    <a:gd name="connsiteY15" fmla="*/ 7584 h 14586"/>
                    <a:gd name="connsiteX16" fmla="*/ 1863 w 6547"/>
                    <a:gd name="connsiteY16" fmla="*/ 13235 h 14586"/>
                    <a:gd name="connsiteX17" fmla="*/ 890 w 6547"/>
                    <a:gd name="connsiteY17" fmla="*/ 8842 h 14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47" h="14586">
                      <a:moveTo>
                        <a:pt x="4434" y="268"/>
                      </a:moveTo>
                      <a:cubicBezTo>
                        <a:pt x="4331" y="346"/>
                        <a:pt x="2020" y="2141"/>
                        <a:pt x="663" y="5427"/>
                      </a:cubicBezTo>
                      <a:cubicBezTo>
                        <a:pt x="508" y="5806"/>
                        <a:pt x="368" y="6251"/>
                        <a:pt x="248" y="6761"/>
                      </a:cubicBezTo>
                      <a:cubicBezTo>
                        <a:pt x="-667" y="10488"/>
                        <a:pt x="1237" y="14007"/>
                        <a:pt x="1324" y="14154"/>
                      </a:cubicBezTo>
                      <a:lnTo>
                        <a:pt x="1558" y="14586"/>
                      </a:lnTo>
                      <a:lnTo>
                        <a:pt x="1967" y="14294"/>
                      </a:lnTo>
                      <a:cubicBezTo>
                        <a:pt x="2089" y="14213"/>
                        <a:pt x="4930" y="12126"/>
                        <a:pt x="6173" y="7828"/>
                      </a:cubicBezTo>
                      <a:cubicBezTo>
                        <a:pt x="7424" y="3459"/>
                        <a:pt x="5148" y="469"/>
                        <a:pt x="5053" y="346"/>
                      </a:cubicBezTo>
                      <a:lnTo>
                        <a:pt x="4784" y="0"/>
                      </a:lnTo>
                      <a:lnTo>
                        <a:pt x="4434" y="268"/>
                      </a:lnTo>
                      <a:close/>
                      <a:moveTo>
                        <a:pt x="890" y="8842"/>
                      </a:moveTo>
                      <a:cubicBezTo>
                        <a:pt x="890" y="8234"/>
                        <a:pt x="951" y="7592"/>
                        <a:pt x="1097" y="6969"/>
                      </a:cubicBezTo>
                      <a:cubicBezTo>
                        <a:pt x="1211" y="6502"/>
                        <a:pt x="1342" y="6101"/>
                        <a:pt x="1480" y="5756"/>
                      </a:cubicBezTo>
                      <a:cubicBezTo>
                        <a:pt x="2436" y="3451"/>
                        <a:pt x="3923" y="1909"/>
                        <a:pt x="4610" y="1283"/>
                      </a:cubicBezTo>
                      <a:cubicBezTo>
                        <a:pt x="4984" y="1924"/>
                        <a:pt x="5650" y="3338"/>
                        <a:pt x="5650" y="5236"/>
                      </a:cubicBezTo>
                      <a:cubicBezTo>
                        <a:pt x="5650" y="5956"/>
                        <a:pt x="5564" y="6743"/>
                        <a:pt x="5322" y="7584"/>
                      </a:cubicBezTo>
                      <a:cubicBezTo>
                        <a:pt x="4434" y="10643"/>
                        <a:pt x="2663" y="12516"/>
                        <a:pt x="1863" y="13235"/>
                      </a:cubicBezTo>
                      <a:cubicBezTo>
                        <a:pt x="1516" y="12447"/>
                        <a:pt x="890" y="10766"/>
                        <a:pt x="890" y="884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D47F101F-CF26-DB4B-9543-DDC5AAF33414}"/>
                    </a:ext>
                  </a:extLst>
                </p:cNvPr>
                <p:cNvSpPr/>
                <p:nvPr/>
              </p:nvSpPr>
              <p:spPr>
                <a:xfrm>
                  <a:off x="952754" y="791875"/>
                  <a:ext cx="6681" cy="14257"/>
                </a:xfrm>
                <a:custGeom>
                  <a:avLst/>
                  <a:gdLst>
                    <a:gd name="connsiteX0" fmla="*/ 5037 w 6681"/>
                    <a:gd name="connsiteY0" fmla="*/ 233 h 14257"/>
                    <a:gd name="connsiteX1" fmla="*/ 935 w 6681"/>
                    <a:gd name="connsiteY1" fmla="*/ 5088 h 14257"/>
                    <a:gd name="connsiteX2" fmla="*/ 430 w 6681"/>
                    <a:gd name="connsiteY2" fmla="*/ 6379 h 14257"/>
                    <a:gd name="connsiteX3" fmla="*/ 795 w 6681"/>
                    <a:gd name="connsiteY3" fmla="*/ 13763 h 14257"/>
                    <a:gd name="connsiteX4" fmla="*/ 995 w 6681"/>
                    <a:gd name="connsiteY4" fmla="*/ 14257 h 14257"/>
                    <a:gd name="connsiteX5" fmla="*/ 1447 w 6681"/>
                    <a:gd name="connsiteY5" fmla="*/ 13962 h 14257"/>
                    <a:gd name="connsiteX6" fmla="*/ 6045 w 6681"/>
                    <a:gd name="connsiteY6" fmla="*/ 7774 h 14257"/>
                    <a:gd name="connsiteX7" fmla="*/ 5635 w 6681"/>
                    <a:gd name="connsiteY7" fmla="*/ 364 h 14257"/>
                    <a:gd name="connsiteX8" fmla="*/ 5402 w 6681"/>
                    <a:gd name="connsiteY8" fmla="*/ 0 h 14257"/>
                    <a:gd name="connsiteX9" fmla="*/ 5037 w 6681"/>
                    <a:gd name="connsiteY9" fmla="*/ 233 h 14257"/>
                    <a:gd name="connsiteX10" fmla="*/ 890 w 6681"/>
                    <a:gd name="connsiteY10" fmla="*/ 9317 h 14257"/>
                    <a:gd name="connsiteX11" fmla="*/ 1273 w 6681"/>
                    <a:gd name="connsiteY11" fmla="*/ 6639 h 14257"/>
                    <a:gd name="connsiteX12" fmla="*/ 1724 w 6681"/>
                    <a:gd name="connsiteY12" fmla="*/ 5476 h 14257"/>
                    <a:gd name="connsiteX13" fmla="*/ 5115 w 6681"/>
                    <a:gd name="connsiteY13" fmla="*/ 1256 h 14257"/>
                    <a:gd name="connsiteX14" fmla="*/ 5800 w 6681"/>
                    <a:gd name="connsiteY14" fmla="*/ 4393 h 14257"/>
                    <a:gd name="connsiteX15" fmla="*/ 5219 w 6681"/>
                    <a:gd name="connsiteY15" fmla="*/ 7453 h 14257"/>
                    <a:gd name="connsiteX16" fmla="*/ 1431 w 6681"/>
                    <a:gd name="connsiteY16" fmla="*/ 12871 h 14257"/>
                    <a:gd name="connsiteX17" fmla="*/ 890 w 6681"/>
                    <a:gd name="connsiteY17" fmla="*/ 9317 h 14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681" h="14257">
                      <a:moveTo>
                        <a:pt x="5037" y="233"/>
                      </a:moveTo>
                      <a:cubicBezTo>
                        <a:pt x="4933" y="295"/>
                        <a:pt x="2525" y="1828"/>
                        <a:pt x="935" y="5088"/>
                      </a:cubicBezTo>
                      <a:cubicBezTo>
                        <a:pt x="752" y="5452"/>
                        <a:pt x="588" y="5857"/>
                        <a:pt x="430" y="6379"/>
                      </a:cubicBezTo>
                      <a:cubicBezTo>
                        <a:pt x="-691" y="9976"/>
                        <a:pt x="725" y="13607"/>
                        <a:pt x="795" y="13763"/>
                      </a:cubicBezTo>
                      <a:lnTo>
                        <a:pt x="995" y="14257"/>
                      </a:lnTo>
                      <a:lnTo>
                        <a:pt x="1447" y="13962"/>
                      </a:lnTo>
                      <a:cubicBezTo>
                        <a:pt x="1569" y="13876"/>
                        <a:pt x="4463" y="11935"/>
                        <a:pt x="6045" y="7774"/>
                      </a:cubicBezTo>
                      <a:cubicBezTo>
                        <a:pt x="7651" y="3535"/>
                        <a:pt x="5722" y="493"/>
                        <a:pt x="5635" y="364"/>
                      </a:cubicBezTo>
                      <a:lnTo>
                        <a:pt x="5402" y="0"/>
                      </a:lnTo>
                      <a:lnTo>
                        <a:pt x="5037" y="233"/>
                      </a:lnTo>
                      <a:close/>
                      <a:moveTo>
                        <a:pt x="890" y="9317"/>
                      </a:moveTo>
                      <a:cubicBezTo>
                        <a:pt x="890" y="8458"/>
                        <a:pt x="995" y="7540"/>
                        <a:pt x="1273" y="6639"/>
                      </a:cubicBezTo>
                      <a:cubicBezTo>
                        <a:pt x="1423" y="6170"/>
                        <a:pt x="1560" y="5798"/>
                        <a:pt x="1724" y="5476"/>
                      </a:cubicBezTo>
                      <a:cubicBezTo>
                        <a:pt x="2837" y="3197"/>
                        <a:pt x="4403" y="1810"/>
                        <a:pt x="5115" y="1256"/>
                      </a:cubicBezTo>
                      <a:cubicBezTo>
                        <a:pt x="5384" y="1810"/>
                        <a:pt x="5800" y="2912"/>
                        <a:pt x="5800" y="4393"/>
                      </a:cubicBezTo>
                      <a:cubicBezTo>
                        <a:pt x="5800" y="5294"/>
                        <a:pt x="5644" y="6326"/>
                        <a:pt x="5219" y="7453"/>
                      </a:cubicBezTo>
                      <a:cubicBezTo>
                        <a:pt x="4116" y="10375"/>
                        <a:pt x="2281" y="12150"/>
                        <a:pt x="1431" y="12871"/>
                      </a:cubicBezTo>
                      <a:cubicBezTo>
                        <a:pt x="1213" y="12150"/>
                        <a:pt x="890" y="10841"/>
                        <a:pt x="890" y="931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 45">
                  <a:extLst>
                    <a:ext uri="{FF2B5EF4-FFF2-40B4-BE49-F238E27FC236}">
                      <a16:creationId xmlns:a16="http://schemas.microsoft.com/office/drawing/2014/main" id="{287A230A-4EB7-9B45-A3AF-1A52C29A702F}"/>
                    </a:ext>
                  </a:extLst>
                </p:cNvPr>
                <p:cNvSpPr/>
                <p:nvPr/>
              </p:nvSpPr>
              <p:spPr>
                <a:xfrm>
                  <a:off x="959576" y="785070"/>
                  <a:ext cx="6982" cy="13920"/>
                </a:xfrm>
                <a:custGeom>
                  <a:avLst/>
                  <a:gdLst>
                    <a:gd name="connsiteX0" fmla="*/ 5731 w 6982"/>
                    <a:gd name="connsiteY0" fmla="*/ 191 h 13920"/>
                    <a:gd name="connsiteX1" fmla="*/ 1282 w 6982"/>
                    <a:gd name="connsiteY1" fmla="*/ 4742 h 13920"/>
                    <a:gd name="connsiteX2" fmla="*/ 717 w 6982"/>
                    <a:gd name="connsiteY2" fmla="*/ 5982 h 13920"/>
                    <a:gd name="connsiteX3" fmla="*/ 361 w 6982"/>
                    <a:gd name="connsiteY3" fmla="*/ 13348 h 13920"/>
                    <a:gd name="connsiteX4" fmla="*/ 508 w 6982"/>
                    <a:gd name="connsiteY4" fmla="*/ 13920 h 13920"/>
                    <a:gd name="connsiteX5" fmla="*/ 1013 w 6982"/>
                    <a:gd name="connsiteY5" fmla="*/ 13607 h 13920"/>
                    <a:gd name="connsiteX6" fmla="*/ 6009 w 6982"/>
                    <a:gd name="connsiteY6" fmla="*/ 7706 h 13920"/>
                    <a:gd name="connsiteX7" fmla="*/ 6311 w 6982"/>
                    <a:gd name="connsiteY7" fmla="*/ 382 h 13920"/>
                    <a:gd name="connsiteX8" fmla="*/ 6111 w 6982"/>
                    <a:gd name="connsiteY8" fmla="*/ 0 h 13920"/>
                    <a:gd name="connsiteX9" fmla="*/ 5731 w 6982"/>
                    <a:gd name="connsiteY9" fmla="*/ 191 h 13920"/>
                    <a:gd name="connsiteX10" fmla="*/ 5731 w 6982"/>
                    <a:gd name="connsiteY10" fmla="*/ 191 h 13920"/>
                    <a:gd name="connsiteX11" fmla="*/ 890 w 6982"/>
                    <a:gd name="connsiteY11" fmla="*/ 10124 h 13920"/>
                    <a:gd name="connsiteX12" fmla="*/ 1534 w 6982"/>
                    <a:gd name="connsiteY12" fmla="*/ 6293 h 13920"/>
                    <a:gd name="connsiteX13" fmla="*/ 2054 w 6982"/>
                    <a:gd name="connsiteY13" fmla="*/ 5175 h 13920"/>
                    <a:gd name="connsiteX14" fmla="*/ 5713 w 6982"/>
                    <a:gd name="connsiteY14" fmla="*/ 1223 h 13920"/>
                    <a:gd name="connsiteX15" fmla="*/ 6105 w 6982"/>
                    <a:gd name="connsiteY15" fmla="*/ 3582 h 13920"/>
                    <a:gd name="connsiteX16" fmla="*/ 5209 w 6982"/>
                    <a:gd name="connsiteY16" fmla="*/ 7333 h 13920"/>
                    <a:gd name="connsiteX17" fmla="*/ 1091 w 6982"/>
                    <a:gd name="connsiteY17" fmla="*/ 12480 h 13920"/>
                    <a:gd name="connsiteX18" fmla="*/ 890 w 6982"/>
                    <a:gd name="connsiteY18" fmla="*/ 10124 h 13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82" h="13920">
                      <a:moveTo>
                        <a:pt x="5731" y="191"/>
                      </a:moveTo>
                      <a:cubicBezTo>
                        <a:pt x="5626" y="245"/>
                        <a:pt x="3133" y="1509"/>
                        <a:pt x="1282" y="4742"/>
                      </a:cubicBezTo>
                      <a:cubicBezTo>
                        <a:pt x="1091" y="5097"/>
                        <a:pt x="908" y="5488"/>
                        <a:pt x="717" y="5982"/>
                      </a:cubicBezTo>
                      <a:cubicBezTo>
                        <a:pt x="-622" y="9447"/>
                        <a:pt x="316" y="13193"/>
                        <a:pt x="361" y="13348"/>
                      </a:cubicBezTo>
                      <a:lnTo>
                        <a:pt x="508" y="13920"/>
                      </a:lnTo>
                      <a:lnTo>
                        <a:pt x="1013" y="13607"/>
                      </a:lnTo>
                      <a:cubicBezTo>
                        <a:pt x="1133" y="13539"/>
                        <a:pt x="4087" y="11727"/>
                        <a:pt x="6009" y="7706"/>
                      </a:cubicBezTo>
                      <a:cubicBezTo>
                        <a:pt x="7964" y="3606"/>
                        <a:pt x="6383" y="513"/>
                        <a:pt x="6311" y="382"/>
                      </a:cubicBezTo>
                      <a:lnTo>
                        <a:pt x="6111" y="0"/>
                      </a:lnTo>
                      <a:lnTo>
                        <a:pt x="5731" y="191"/>
                      </a:lnTo>
                      <a:lnTo>
                        <a:pt x="5731" y="191"/>
                      </a:lnTo>
                      <a:close/>
                      <a:moveTo>
                        <a:pt x="890" y="10124"/>
                      </a:moveTo>
                      <a:cubicBezTo>
                        <a:pt x="890" y="8962"/>
                        <a:pt x="1038" y="7593"/>
                        <a:pt x="1534" y="6293"/>
                      </a:cubicBezTo>
                      <a:cubicBezTo>
                        <a:pt x="1716" y="5842"/>
                        <a:pt x="1872" y="5488"/>
                        <a:pt x="2054" y="5175"/>
                      </a:cubicBezTo>
                      <a:cubicBezTo>
                        <a:pt x="3330" y="2947"/>
                        <a:pt x="4957" y="1709"/>
                        <a:pt x="5713" y="1223"/>
                      </a:cubicBezTo>
                      <a:cubicBezTo>
                        <a:pt x="5878" y="1682"/>
                        <a:pt x="6105" y="2481"/>
                        <a:pt x="6105" y="3582"/>
                      </a:cubicBezTo>
                      <a:cubicBezTo>
                        <a:pt x="6105" y="4620"/>
                        <a:pt x="5895" y="5902"/>
                        <a:pt x="5209" y="7333"/>
                      </a:cubicBezTo>
                      <a:cubicBezTo>
                        <a:pt x="3880" y="10124"/>
                        <a:pt x="1994" y="11797"/>
                        <a:pt x="1091" y="12480"/>
                      </a:cubicBezTo>
                      <a:cubicBezTo>
                        <a:pt x="995" y="11944"/>
                        <a:pt x="890" y="11112"/>
                        <a:pt x="890" y="10124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6C2F7C11-DA0F-D148-B0B3-1A60E7D028CA}"/>
                    </a:ext>
                  </a:extLst>
                </p:cNvPr>
                <p:cNvSpPr/>
                <p:nvPr/>
              </p:nvSpPr>
              <p:spPr>
                <a:xfrm>
                  <a:off x="966709" y="778786"/>
                  <a:ext cx="7514" cy="13581"/>
                </a:xfrm>
                <a:custGeom>
                  <a:avLst/>
                  <a:gdLst>
                    <a:gd name="connsiteX0" fmla="*/ 6575 w 7514"/>
                    <a:gd name="connsiteY0" fmla="*/ 158 h 13581"/>
                    <a:gd name="connsiteX1" fmla="*/ 1786 w 7514"/>
                    <a:gd name="connsiteY1" fmla="*/ 4404 h 13581"/>
                    <a:gd name="connsiteX2" fmla="*/ 1143 w 7514"/>
                    <a:gd name="connsiteY2" fmla="*/ 5592 h 13581"/>
                    <a:gd name="connsiteX3" fmla="*/ 75 w 7514"/>
                    <a:gd name="connsiteY3" fmla="*/ 12940 h 13581"/>
                    <a:gd name="connsiteX4" fmla="*/ 153 w 7514"/>
                    <a:gd name="connsiteY4" fmla="*/ 13581 h 13581"/>
                    <a:gd name="connsiteX5" fmla="*/ 727 w 7514"/>
                    <a:gd name="connsiteY5" fmla="*/ 13270 h 13581"/>
                    <a:gd name="connsiteX6" fmla="*/ 6115 w 7514"/>
                    <a:gd name="connsiteY6" fmla="*/ 7655 h 13581"/>
                    <a:gd name="connsiteX7" fmla="*/ 7138 w 7514"/>
                    <a:gd name="connsiteY7" fmla="*/ 408 h 13581"/>
                    <a:gd name="connsiteX8" fmla="*/ 6973 w 7514"/>
                    <a:gd name="connsiteY8" fmla="*/ 0 h 13581"/>
                    <a:gd name="connsiteX9" fmla="*/ 6575 w 7514"/>
                    <a:gd name="connsiteY9" fmla="*/ 158 h 13581"/>
                    <a:gd name="connsiteX10" fmla="*/ 883 w 7514"/>
                    <a:gd name="connsiteY10" fmla="*/ 11425 h 13581"/>
                    <a:gd name="connsiteX11" fmla="*/ 1944 w 7514"/>
                    <a:gd name="connsiteY11" fmla="*/ 5955 h 13581"/>
                    <a:gd name="connsiteX12" fmla="*/ 2524 w 7514"/>
                    <a:gd name="connsiteY12" fmla="*/ 4888 h 13581"/>
                    <a:gd name="connsiteX13" fmla="*/ 6444 w 7514"/>
                    <a:gd name="connsiteY13" fmla="*/ 1187 h 13581"/>
                    <a:gd name="connsiteX14" fmla="*/ 6618 w 7514"/>
                    <a:gd name="connsiteY14" fmla="*/ 2756 h 13581"/>
                    <a:gd name="connsiteX15" fmla="*/ 5358 w 7514"/>
                    <a:gd name="connsiteY15" fmla="*/ 7211 h 13581"/>
                    <a:gd name="connsiteX16" fmla="*/ 901 w 7514"/>
                    <a:gd name="connsiteY16" fmla="*/ 12108 h 13581"/>
                    <a:gd name="connsiteX17" fmla="*/ 883 w 7514"/>
                    <a:gd name="connsiteY17" fmla="*/ 11425 h 13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514" h="13581">
                      <a:moveTo>
                        <a:pt x="6575" y="158"/>
                      </a:moveTo>
                      <a:cubicBezTo>
                        <a:pt x="6461" y="200"/>
                        <a:pt x="3890" y="1205"/>
                        <a:pt x="1786" y="4404"/>
                      </a:cubicBezTo>
                      <a:cubicBezTo>
                        <a:pt x="1570" y="4742"/>
                        <a:pt x="1361" y="5132"/>
                        <a:pt x="1143" y="5592"/>
                      </a:cubicBezTo>
                      <a:cubicBezTo>
                        <a:pt x="-394" y="8928"/>
                        <a:pt x="57" y="12785"/>
                        <a:pt x="75" y="12940"/>
                      </a:cubicBezTo>
                      <a:lnTo>
                        <a:pt x="153" y="13581"/>
                      </a:lnTo>
                      <a:lnTo>
                        <a:pt x="727" y="13270"/>
                      </a:lnTo>
                      <a:cubicBezTo>
                        <a:pt x="856" y="13202"/>
                        <a:pt x="3854" y="11538"/>
                        <a:pt x="6115" y="7655"/>
                      </a:cubicBezTo>
                      <a:cubicBezTo>
                        <a:pt x="8426" y="3684"/>
                        <a:pt x="7191" y="537"/>
                        <a:pt x="7138" y="408"/>
                      </a:cubicBezTo>
                      <a:lnTo>
                        <a:pt x="6973" y="0"/>
                      </a:lnTo>
                      <a:lnTo>
                        <a:pt x="6575" y="158"/>
                      </a:lnTo>
                      <a:close/>
                      <a:moveTo>
                        <a:pt x="883" y="11425"/>
                      </a:moveTo>
                      <a:cubicBezTo>
                        <a:pt x="883" y="10055"/>
                        <a:pt x="1056" y="7879"/>
                        <a:pt x="1944" y="5955"/>
                      </a:cubicBezTo>
                      <a:cubicBezTo>
                        <a:pt x="2142" y="5530"/>
                        <a:pt x="2333" y="5183"/>
                        <a:pt x="2524" y="4888"/>
                      </a:cubicBezTo>
                      <a:cubicBezTo>
                        <a:pt x="3968" y="2696"/>
                        <a:pt x="5661" y="1613"/>
                        <a:pt x="6444" y="1187"/>
                      </a:cubicBezTo>
                      <a:cubicBezTo>
                        <a:pt x="6530" y="1545"/>
                        <a:pt x="6618" y="2064"/>
                        <a:pt x="6618" y="2756"/>
                      </a:cubicBezTo>
                      <a:cubicBezTo>
                        <a:pt x="6618" y="3909"/>
                        <a:pt x="6357" y="5478"/>
                        <a:pt x="5358" y="7211"/>
                      </a:cubicBezTo>
                      <a:cubicBezTo>
                        <a:pt x="3801" y="9873"/>
                        <a:pt x="1863" y="11442"/>
                        <a:pt x="901" y="12108"/>
                      </a:cubicBezTo>
                      <a:cubicBezTo>
                        <a:pt x="892" y="11917"/>
                        <a:pt x="883" y="11693"/>
                        <a:pt x="883" y="1142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AF413ABD-E0BE-9744-870E-61B37C0E96CD}"/>
                    </a:ext>
                  </a:extLst>
                </p:cNvPr>
                <p:cNvSpPr/>
                <p:nvPr/>
              </p:nvSpPr>
              <p:spPr>
                <a:xfrm>
                  <a:off x="974065" y="773034"/>
                  <a:ext cx="8326" cy="13232"/>
                </a:xfrm>
                <a:custGeom>
                  <a:avLst/>
                  <a:gdLst>
                    <a:gd name="connsiteX0" fmla="*/ 7621 w 8326"/>
                    <a:gd name="connsiteY0" fmla="*/ 120 h 13232"/>
                    <a:gd name="connsiteX1" fmla="*/ 2494 w 8326"/>
                    <a:gd name="connsiteY1" fmla="*/ 4065 h 13232"/>
                    <a:gd name="connsiteX2" fmla="*/ 1782 w 8326"/>
                    <a:gd name="connsiteY2" fmla="*/ 5181 h 13232"/>
                    <a:gd name="connsiteX3" fmla="*/ 0 w 8326"/>
                    <a:gd name="connsiteY3" fmla="*/ 12532 h 13232"/>
                    <a:gd name="connsiteX4" fmla="*/ 9 w 8326"/>
                    <a:gd name="connsiteY4" fmla="*/ 13233 h 13232"/>
                    <a:gd name="connsiteX5" fmla="*/ 634 w 8326"/>
                    <a:gd name="connsiteY5" fmla="*/ 12922 h 13232"/>
                    <a:gd name="connsiteX6" fmla="*/ 6431 w 8326"/>
                    <a:gd name="connsiteY6" fmla="*/ 7575 h 13232"/>
                    <a:gd name="connsiteX7" fmla="*/ 8159 w 8326"/>
                    <a:gd name="connsiteY7" fmla="*/ 423 h 13232"/>
                    <a:gd name="connsiteX8" fmla="*/ 8037 w 8326"/>
                    <a:gd name="connsiteY8" fmla="*/ 0 h 13232"/>
                    <a:gd name="connsiteX9" fmla="*/ 7621 w 8326"/>
                    <a:gd name="connsiteY9" fmla="*/ 120 h 13232"/>
                    <a:gd name="connsiteX10" fmla="*/ 2556 w 8326"/>
                    <a:gd name="connsiteY10" fmla="*/ 5607 h 13232"/>
                    <a:gd name="connsiteX11" fmla="*/ 3199 w 8326"/>
                    <a:gd name="connsiteY11" fmla="*/ 4584 h 13232"/>
                    <a:gd name="connsiteX12" fmla="*/ 7394 w 8326"/>
                    <a:gd name="connsiteY12" fmla="*/ 1142 h 13232"/>
                    <a:gd name="connsiteX13" fmla="*/ 7439 w 8326"/>
                    <a:gd name="connsiteY13" fmla="*/ 1914 h 13232"/>
                    <a:gd name="connsiteX14" fmla="*/ 5701 w 8326"/>
                    <a:gd name="connsiteY14" fmla="*/ 7080 h 13232"/>
                    <a:gd name="connsiteX15" fmla="*/ 921 w 8326"/>
                    <a:gd name="connsiteY15" fmla="*/ 11735 h 13232"/>
                    <a:gd name="connsiteX16" fmla="*/ 2556 w 8326"/>
                    <a:gd name="connsiteY16" fmla="*/ 5607 h 13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326" h="13232">
                      <a:moveTo>
                        <a:pt x="7621" y="120"/>
                      </a:moveTo>
                      <a:cubicBezTo>
                        <a:pt x="7508" y="146"/>
                        <a:pt x="4858" y="901"/>
                        <a:pt x="2494" y="4065"/>
                      </a:cubicBezTo>
                      <a:cubicBezTo>
                        <a:pt x="2252" y="4384"/>
                        <a:pt x="2007" y="4757"/>
                        <a:pt x="1782" y="5181"/>
                      </a:cubicBezTo>
                      <a:cubicBezTo>
                        <a:pt x="27" y="8389"/>
                        <a:pt x="0" y="12358"/>
                        <a:pt x="0" y="12532"/>
                      </a:cubicBezTo>
                      <a:lnTo>
                        <a:pt x="9" y="13233"/>
                      </a:lnTo>
                      <a:lnTo>
                        <a:pt x="634" y="12922"/>
                      </a:lnTo>
                      <a:cubicBezTo>
                        <a:pt x="774" y="12853"/>
                        <a:pt x="3833" y="11317"/>
                        <a:pt x="6431" y="7575"/>
                      </a:cubicBezTo>
                      <a:cubicBezTo>
                        <a:pt x="9071" y="3752"/>
                        <a:pt x="8195" y="554"/>
                        <a:pt x="8159" y="423"/>
                      </a:cubicBezTo>
                      <a:lnTo>
                        <a:pt x="8037" y="0"/>
                      </a:lnTo>
                      <a:lnTo>
                        <a:pt x="7621" y="120"/>
                      </a:lnTo>
                      <a:close/>
                      <a:moveTo>
                        <a:pt x="2556" y="5607"/>
                      </a:moveTo>
                      <a:cubicBezTo>
                        <a:pt x="2763" y="5216"/>
                        <a:pt x="2980" y="4888"/>
                        <a:pt x="3199" y="4584"/>
                      </a:cubicBezTo>
                      <a:cubicBezTo>
                        <a:pt x="4814" y="2434"/>
                        <a:pt x="6578" y="1489"/>
                        <a:pt x="7394" y="1142"/>
                      </a:cubicBezTo>
                      <a:cubicBezTo>
                        <a:pt x="7412" y="1351"/>
                        <a:pt x="7439" y="1593"/>
                        <a:pt x="7439" y="1914"/>
                      </a:cubicBezTo>
                      <a:cubicBezTo>
                        <a:pt x="7439" y="3093"/>
                        <a:pt x="7151" y="4983"/>
                        <a:pt x="5701" y="7080"/>
                      </a:cubicBezTo>
                      <a:cubicBezTo>
                        <a:pt x="3937" y="9612"/>
                        <a:pt x="1946" y="11084"/>
                        <a:pt x="921" y="11735"/>
                      </a:cubicBezTo>
                      <a:cubicBezTo>
                        <a:pt x="1017" y="10444"/>
                        <a:pt x="1348" y="7799"/>
                        <a:pt x="2556" y="560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F0657E95-1EC9-024C-9817-000365219674}"/>
                    </a:ext>
                  </a:extLst>
                </p:cNvPr>
                <p:cNvSpPr/>
                <p:nvPr/>
              </p:nvSpPr>
              <p:spPr>
                <a:xfrm>
                  <a:off x="981625" y="767798"/>
                  <a:ext cx="9370" cy="12870"/>
                </a:xfrm>
                <a:custGeom>
                  <a:avLst/>
                  <a:gdLst>
                    <a:gd name="connsiteX0" fmla="*/ 8809 w 9370"/>
                    <a:gd name="connsiteY0" fmla="*/ 77 h 12870"/>
                    <a:gd name="connsiteX1" fmla="*/ 3344 w 9370"/>
                    <a:gd name="connsiteY1" fmla="*/ 3701 h 12870"/>
                    <a:gd name="connsiteX2" fmla="*/ 87 w 9370"/>
                    <a:gd name="connsiteY2" fmla="*/ 12107 h 12870"/>
                    <a:gd name="connsiteX3" fmla="*/ 0 w 9370"/>
                    <a:gd name="connsiteY3" fmla="*/ 12870 h 12870"/>
                    <a:gd name="connsiteX4" fmla="*/ 703 w 9370"/>
                    <a:gd name="connsiteY4" fmla="*/ 12558 h 12870"/>
                    <a:gd name="connsiteX5" fmla="*/ 6881 w 9370"/>
                    <a:gd name="connsiteY5" fmla="*/ 7488 h 12870"/>
                    <a:gd name="connsiteX6" fmla="*/ 9323 w 9370"/>
                    <a:gd name="connsiteY6" fmla="*/ 433 h 12870"/>
                    <a:gd name="connsiteX7" fmla="*/ 9245 w 9370"/>
                    <a:gd name="connsiteY7" fmla="*/ 0 h 12870"/>
                    <a:gd name="connsiteX8" fmla="*/ 8809 w 9370"/>
                    <a:gd name="connsiteY8" fmla="*/ 77 h 12870"/>
                    <a:gd name="connsiteX9" fmla="*/ 4022 w 9370"/>
                    <a:gd name="connsiteY9" fmla="*/ 4273 h 12870"/>
                    <a:gd name="connsiteX10" fmla="*/ 8479 w 9370"/>
                    <a:gd name="connsiteY10" fmla="*/ 1083 h 12870"/>
                    <a:gd name="connsiteX11" fmla="*/ 8489 w 9370"/>
                    <a:gd name="connsiteY11" fmla="*/ 1135 h 12870"/>
                    <a:gd name="connsiteX12" fmla="*/ 6195 w 9370"/>
                    <a:gd name="connsiteY12" fmla="*/ 6942 h 12870"/>
                    <a:gd name="connsiteX13" fmla="*/ 1103 w 9370"/>
                    <a:gd name="connsiteY13" fmla="*/ 11353 h 12870"/>
                    <a:gd name="connsiteX14" fmla="*/ 4022 w 9370"/>
                    <a:gd name="connsiteY14" fmla="*/ 4273 h 12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370" h="12870">
                      <a:moveTo>
                        <a:pt x="8809" y="77"/>
                      </a:moveTo>
                      <a:cubicBezTo>
                        <a:pt x="8698" y="95"/>
                        <a:pt x="5986" y="599"/>
                        <a:pt x="3344" y="3701"/>
                      </a:cubicBezTo>
                      <a:cubicBezTo>
                        <a:pt x="730" y="6796"/>
                        <a:pt x="111" y="11892"/>
                        <a:pt x="87" y="12107"/>
                      </a:cubicBezTo>
                      <a:lnTo>
                        <a:pt x="0" y="12870"/>
                      </a:lnTo>
                      <a:lnTo>
                        <a:pt x="703" y="12558"/>
                      </a:lnTo>
                      <a:cubicBezTo>
                        <a:pt x="834" y="12498"/>
                        <a:pt x="3953" y="11102"/>
                        <a:pt x="6881" y="7488"/>
                      </a:cubicBezTo>
                      <a:cubicBezTo>
                        <a:pt x="9870" y="3814"/>
                        <a:pt x="9341" y="564"/>
                        <a:pt x="9323" y="433"/>
                      </a:cubicBezTo>
                      <a:lnTo>
                        <a:pt x="9245" y="0"/>
                      </a:lnTo>
                      <a:lnTo>
                        <a:pt x="8809" y="77"/>
                      </a:lnTo>
                      <a:close/>
                      <a:moveTo>
                        <a:pt x="4022" y="4273"/>
                      </a:moveTo>
                      <a:cubicBezTo>
                        <a:pt x="5813" y="2168"/>
                        <a:pt x="7637" y="1360"/>
                        <a:pt x="8479" y="1083"/>
                      </a:cubicBezTo>
                      <a:cubicBezTo>
                        <a:pt x="8489" y="1100"/>
                        <a:pt x="8489" y="1109"/>
                        <a:pt x="8489" y="1135"/>
                      </a:cubicBezTo>
                      <a:cubicBezTo>
                        <a:pt x="8489" y="2159"/>
                        <a:pt x="8220" y="4446"/>
                        <a:pt x="6195" y="6942"/>
                      </a:cubicBezTo>
                      <a:cubicBezTo>
                        <a:pt x="4231" y="9360"/>
                        <a:pt x="2171" y="10730"/>
                        <a:pt x="1103" y="11353"/>
                      </a:cubicBezTo>
                      <a:cubicBezTo>
                        <a:pt x="1391" y="9785"/>
                        <a:pt x="2189" y="6432"/>
                        <a:pt x="4022" y="427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AC3D773-9F91-4C41-AE30-4EB2DB7E89AB}"/>
                    </a:ext>
                  </a:extLst>
                </p:cNvPr>
                <p:cNvSpPr/>
                <p:nvPr/>
              </p:nvSpPr>
              <p:spPr>
                <a:xfrm>
                  <a:off x="906629" y="749060"/>
                  <a:ext cx="94128" cy="116423"/>
                </a:xfrm>
                <a:custGeom>
                  <a:avLst/>
                  <a:gdLst>
                    <a:gd name="connsiteX0" fmla="*/ 0 w 94128"/>
                    <a:gd name="connsiteY0" fmla="*/ 62479 h 116423"/>
                    <a:gd name="connsiteX1" fmla="*/ 30141 w 94128"/>
                    <a:gd name="connsiteY1" fmla="*/ 115946 h 116423"/>
                    <a:gd name="connsiteX2" fmla="*/ 30915 w 94128"/>
                    <a:gd name="connsiteY2" fmla="*/ 116423 h 116423"/>
                    <a:gd name="connsiteX3" fmla="*/ 31471 w 94128"/>
                    <a:gd name="connsiteY3" fmla="*/ 115703 h 116423"/>
                    <a:gd name="connsiteX4" fmla="*/ 31689 w 94128"/>
                    <a:gd name="connsiteY4" fmla="*/ 115130 h 116423"/>
                    <a:gd name="connsiteX5" fmla="*/ 31079 w 94128"/>
                    <a:gd name="connsiteY5" fmla="*/ 114109 h 116423"/>
                    <a:gd name="connsiteX6" fmla="*/ 30003 w 94128"/>
                    <a:gd name="connsiteY6" fmla="*/ 113077 h 116423"/>
                    <a:gd name="connsiteX7" fmla="*/ 25136 w 94128"/>
                    <a:gd name="connsiteY7" fmla="*/ 101453 h 116423"/>
                    <a:gd name="connsiteX8" fmla="*/ 26501 w 94128"/>
                    <a:gd name="connsiteY8" fmla="*/ 95438 h 116423"/>
                    <a:gd name="connsiteX9" fmla="*/ 26840 w 94128"/>
                    <a:gd name="connsiteY9" fmla="*/ 94815 h 116423"/>
                    <a:gd name="connsiteX10" fmla="*/ 26370 w 94128"/>
                    <a:gd name="connsiteY10" fmla="*/ 94287 h 116423"/>
                    <a:gd name="connsiteX11" fmla="*/ 14363 w 94128"/>
                    <a:gd name="connsiteY11" fmla="*/ 62479 h 116423"/>
                    <a:gd name="connsiteX12" fmla="*/ 62640 w 94128"/>
                    <a:gd name="connsiteY12" fmla="*/ 14326 h 116423"/>
                    <a:gd name="connsiteX13" fmla="*/ 83745 w 94128"/>
                    <a:gd name="connsiteY13" fmla="*/ 19154 h 116423"/>
                    <a:gd name="connsiteX14" fmla="*/ 84433 w 94128"/>
                    <a:gd name="connsiteY14" fmla="*/ 19491 h 116423"/>
                    <a:gd name="connsiteX15" fmla="*/ 94129 w 94128"/>
                    <a:gd name="connsiteY15" fmla="*/ 8449 h 116423"/>
                    <a:gd name="connsiteX16" fmla="*/ 93061 w 94128"/>
                    <a:gd name="connsiteY16" fmla="*/ 7852 h 116423"/>
                    <a:gd name="connsiteX17" fmla="*/ 62640 w 94128"/>
                    <a:gd name="connsiteY17" fmla="*/ 0 h 116423"/>
                    <a:gd name="connsiteX18" fmla="*/ 0 w 94128"/>
                    <a:gd name="connsiteY18" fmla="*/ 62479 h 116423"/>
                    <a:gd name="connsiteX19" fmla="*/ 0 w 94128"/>
                    <a:gd name="connsiteY19" fmla="*/ 62479 h 116423"/>
                    <a:gd name="connsiteX20" fmla="*/ 1980 w 94128"/>
                    <a:gd name="connsiteY20" fmla="*/ 62479 h 116423"/>
                    <a:gd name="connsiteX21" fmla="*/ 62640 w 94128"/>
                    <a:gd name="connsiteY21" fmla="*/ 1983 h 116423"/>
                    <a:gd name="connsiteX22" fmla="*/ 90984 w 94128"/>
                    <a:gd name="connsiteY22" fmla="*/ 9012 h 116423"/>
                    <a:gd name="connsiteX23" fmla="*/ 83910 w 94128"/>
                    <a:gd name="connsiteY23" fmla="*/ 17055 h 116423"/>
                    <a:gd name="connsiteX24" fmla="*/ 62640 w 94128"/>
                    <a:gd name="connsiteY24" fmla="*/ 12340 h 116423"/>
                    <a:gd name="connsiteX25" fmla="*/ 12363 w 94128"/>
                    <a:gd name="connsiteY25" fmla="*/ 62479 h 116423"/>
                    <a:gd name="connsiteX26" fmla="*/ 24468 w 94128"/>
                    <a:gd name="connsiteY26" fmla="*/ 95101 h 116423"/>
                    <a:gd name="connsiteX27" fmla="*/ 23198 w 94128"/>
                    <a:gd name="connsiteY27" fmla="*/ 101488 h 116423"/>
                    <a:gd name="connsiteX28" fmla="*/ 25563 w 94128"/>
                    <a:gd name="connsiteY28" fmla="*/ 110226 h 116423"/>
                    <a:gd name="connsiteX29" fmla="*/ 1980 w 94128"/>
                    <a:gd name="connsiteY29" fmla="*/ 62479 h 116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4128" h="116423">
                      <a:moveTo>
                        <a:pt x="0" y="62479"/>
                      </a:moveTo>
                      <a:cubicBezTo>
                        <a:pt x="0" y="83774"/>
                        <a:pt x="11546" y="104253"/>
                        <a:pt x="30141" y="115946"/>
                      </a:cubicBezTo>
                      <a:lnTo>
                        <a:pt x="30915" y="116423"/>
                      </a:lnTo>
                      <a:lnTo>
                        <a:pt x="31471" y="115703"/>
                      </a:lnTo>
                      <a:cubicBezTo>
                        <a:pt x="31626" y="115502"/>
                        <a:pt x="31689" y="115305"/>
                        <a:pt x="31689" y="115130"/>
                      </a:cubicBezTo>
                      <a:cubicBezTo>
                        <a:pt x="31689" y="114670"/>
                        <a:pt x="31298" y="114315"/>
                        <a:pt x="31079" y="114109"/>
                      </a:cubicBezTo>
                      <a:lnTo>
                        <a:pt x="30003" y="113077"/>
                      </a:lnTo>
                      <a:cubicBezTo>
                        <a:pt x="26162" y="108735"/>
                        <a:pt x="25136" y="104617"/>
                        <a:pt x="25136" y="101453"/>
                      </a:cubicBezTo>
                      <a:cubicBezTo>
                        <a:pt x="25136" y="97952"/>
                        <a:pt x="26397" y="95613"/>
                        <a:pt x="26501" y="95438"/>
                      </a:cubicBezTo>
                      <a:lnTo>
                        <a:pt x="26840" y="94815"/>
                      </a:lnTo>
                      <a:lnTo>
                        <a:pt x="26370" y="94287"/>
                      </a:lnTo>
                      <a:cubicBezTo>
                        <a:pt x="18507" y="85543"/>
                        <a:pt x="14363" y="74551"/>
                        <a:pt x="14363" y="62479"/>
                      </a:cubicBezTo>
                      <a:cubicBezTo>
                        <a:pt x="14363" y="35923"/>
                        <a:pt x="36016" y="14326"/>
                        <a:pt x="62640" y="14326"/>
                      </a:cubicBezTo>
                      <a:cubicBezTo>
                        <a:pt x="70042" y="14326"/>
                        <a:pt x="77141" y="15946"/>
                        <a:pt x="83745" y="19154"/>
                      </a:cubicBezTo>
                      <a:lnTo>
                        <a:pt x="84433" y="19491"/>
                      </a:lnTo>
                      <a:lnTo>
                        <a:pt x="94129" y="8449"/>
                      </a:lnTo>
                      <a:lnTo>
                        <a:pt x="93061" y="7852"/>
                      </a:lnTo>
                      <a:cubicBezTo>
                        <a:pt x="83805" y="2713"/>
                        <a:pt x="73284" y="0"/>
                        <a:pt x="62640" y="0"/>
                      </a:cubicBezTo>
                      <a:cubicBezTo>
                        <a:pt x="28092" y="0"/>
                        <a:pt x="0" y="28029"/>
                        <a:pt x="0" y="62479"/>
                      </a:cubicBezTo>
                      <a:lnTo>
                        <a:pt x="0" y="62479"/>
                      </a:lnTo>
                      <a:close/>
                      <a:moveTo>
                        <a:pt x="1980" y="62479"/>
                      </a:moveTo>
                      <a:cubicBezTo>
                        <a:pt x="1980" y="29120"/>
                        <a:pt x="29195" y="1983"/>
                        <a:pt x="62640" y="1983"/>
                      </a:cubicBezTo>
                      <a:cubicBezTo>
                        <a:pt x="72527" y="1983"/>
                        <a:pt x="82304" y="4429"/>
                        <a:pt x="90984" y="9012"/>
                      </a:cubicBezTo>
                      <a:cubicBezTo>
                        <a:pt x="89707" y="10461"/>
                        <a:pt x="84692" y="16181"/>
                        <a:pt x="83910" y="17055"/>
                      </a:cubicBezTo>
                      <a:cubicBezTo>
                        <a:pt x="77237" y="13935"/>
                        <a:pt x="70087" y="12340"/>
                        <a:pt x="62640" y="12340"/>
                      </a:cubicBezTo>
                      <a:cubicBezTo>
                        <a:pt x="34921" y="12340"/>
                        <a:pt x="12363" y="34832"/>
                        <a:pt x="12363" y="62479"/>
                      </a:cubicBezTo>
                      <a:cubicBezTo>
                        <a:pt x="12363" y="74812"/>
                        <a:pt x="16552" y="86070"/>
                        <a:pt x="24468" y="95101"/>
                      </a:cubicBezTo>
                      <a:cubicBezTo>
                        <a:pt x="24008" y="96150"/>
                        <a:pt x="23198" y="98447"/>
                        <a:pt x="23198" y="101488"/>
                      </a:cubicBezTo>
                      <a:cubicBezTo>
                        <a:pt x="23198" y="104002"/>
                        <a:pt x="23781" y="107018"/>
                        <a:pt x="25563" y="110226"/>
                      </a:cubicBezTo>
                      <a:cubicBezTo>
                        <a:pt x="10887" y="98569"/>
                        <a:pt x="1980" y="80834"/>
                        <a:pt x="1980" y="6247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DFA8C47B-C515-2346-8140-40AB53A31BFC}"/>
                    </a:ext>
                  </a:extLst>
                </p:cNvPr>
                <p:cNvSpPr/>
                <p:nvPr/>
              </p:nvSpPr>
              <p:spPr>
                <a:xfrm>
                  <a:off x="918992" y="761401"/>
                  <a:ext cx="73127" cy="84224"/>
                </a:xfrm>
                <a:custGeom>
                  <a:avLst/>
                  <a:gdLst>
                    <a:gd name="connsiteX0" fmla="*/ 72252 w 73127"/>
                    <a:gd name="connsiteY0" fmla="*/ 5037 h 84224"/>
                    <a:gd name="connsiteX1" fmla="*/ 50277 w 73127"/>
                    <a:gd name="connsiteY1" fmla="*/ 0 h 84224"/>
                    <a:gd name="connsiteX2" fmla="*/ 0 w 73127"/>
                    <a:gd name="connsiteY2" fmla="*/ 50138 h 84224"/>
                    <a:gd name="connsiteX3" fmla="*/ 12522 w 73127"/>
                    <a:gd name="connsiteY3" fmla="*/ 83273 h 84224"/>
                    <a:gd name="connsiteX4" fmla="*/ 13383 w 73127"/>
                    <a:gd name="connsiteY4" fmla="*/ 84225 h 84224"/>
                    <a:gd name="connsiteX5" fmla="*/ 17206 w 73127"/>
                    <a:gd name="connsiteY5" fmla="*/ 78472 h 84224"/>
                    <a:gd name="connsiteX6" fmla="*/ 17006 w 73127"/>
                    <a:gd name="connsiteY6" fmla="*/ 78236 h 84224"/>
                    <a:gd name="connsiteX7" fmla="*/ 16172 w 73127"/>
                    <a:gd name="connsiteY7" fmla="*/ 78099 h 84224"/>
                    <a:gd name="connsiteX8" fmla="*/ 16387 w 73127"/>
                    <a:gd name="connsiteY8" fmla="*/ 77509 h 84224"/>
                    <a:gd name="connsiteX9" fmla="*/ 15502 w 73127"/>
                    <a:gd name="connsiteY9" fmla="*/ 76426 h 84224"/>
                    <a:gd name="connsiteX10" fmla="*/ 14703 w 73127"/>
                    <a:gd name="connsiteY10" fmla="*/ 77509 h 84224"/>
                    <a:gd name="connsiteX11" fmla="*/ 12034 w 73127"/>
                    <a:gd name="connsiteY11" fmla="*/ 71545 h 84224"/>
                    <a:gd name="connsiteX12" fmla="*/ 12043 w 73127"/>
                    <a:gd name="connsiteY12" fmla="*/ 71276 h 84224"/>
                    <a:gd name="connsiteX13" fmla="*/ 6656 w 73127"/>
                    <a:gd name="connsiteY13" fmla="*/ 50138 h 84224"/>
                    <a:gd name="connsiteX14" fmla="*/ 50277 w 73127"/>
                    <a:gd name="connsiteY14" fmla="*/ 6631 h 84224"/>
                    <a:gd name="connsiteX15" fmla="*/ 67229 w 73127"/>
                    <a:gd name="connsiteY15" fmla="*/ 10046 h 84224"/>
                    <a:gd name="connsiteX16" fmla="*/ 68897 w 73127"/>
                    <a:gd name="connsiteY16" fmla="*/ 8616 h 84224"/>
                    <a:gd name="connsiteX17" fmla="*/ 50277 w 73127"/>
                    <a:gd name="connsiteY17" fmla="*/ 4646 h 84224"/>
                    <a:gd name="connsiteX18" fmla="*/ 4658 w 73127"/>
                    <a:gd name="connsiteY18" fmla="*/ 50138 h 84224"/>
                    <a:gd name="connsiteX19" fmla="*/ 14728 w 73127"/>
                    <a:gd name="connsiteY19" fmla="*/ 78600 h 84224"/>
                    <a:gd name="connsiteX20" fmla="*/ 13183 w 73127"/>
                    <a:gd name="connsiteY20" fmla="*/ 80941 h 84224"/>
                    <a:gd name="connsiteX21" fmla="*/ 2000 w 73127"/>
                    <a:gd name="connsiteY21" fmla="*/ 50138 h 84224"/>
                    <a:gd name="connsiteX22" fmla="*/ 50277 w 73127"/>
                    <a:gd name="connsiteY22" fmla="*/ 1986 h 84224"/>
                    <a:gd name="connsiteX23" fmla="*/ 70488 w 73127"/>
                    <a:gd name="connsiteY23" fmla="*/ 6414 h 84224"/>
                    <a:gd name="connsiteX24" fmla="*/ 69696 w 73127"/>
                    <a:gd name="connsiteY24" fmla="*/ 8114 h 84224"/>
                    <a:gd name="connsiteX25" fmla="*/ 71113 w 73127"/>
                    <a:gd name="connsiteY25" fmla="*/ 7479 h 84224"/>
                    <a:gd name="connsiteX26" fmla="*/ 71122 w 73127"/>
                    <a:gd name="connsiteY26" fmla="*/ 7532 h 84224"/>
                    <a:gd name="connsiteX27" fmla="*/ 70114 w 73127"/>
                    <a:gd name="connsiteY27" fmla="*/ 11371 h 84224"/>
                    <a:gd name="connsiteX28" fmla="*/ 70338 w 73127"/>
                    <a:gd name="connsiteY28" fmla="*/ 11484 h 84224"/>
                    <a:gd name="connsiteX29" fmla="*/ 73128 w 73127"/>
                    <a:gd name="connsiteY29" fmla="*/ 5452 h 84224"/>
                    <a:gd name="connsiteX30" fmla="*/ 72252 w 73127"/>
                    <a:gd name="connsiteY30" fmla="*/ 5037 h 84224"/>
                    <a:gd name="connsiteX31" fmla="*/ 72252 w 73127"/>
                    <a:gd name="connsiteY31" fmla="*/ 5037 h 84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3127" h="84224">
                      <a:moveTo>
                        <a:pt x="72252" y="5037"/>
                      </a:moveTo>
                      <a:cubicBezTo>
                        <a:pt x="65370" y="1691"/>
                        <a:pt x="57984" y="0"/>
                        <a:pt x="50277" y="0"/>
                      </a:cubicBezTo>
                      <a:cubicBezTo>
                        <a:pt x="22558" y="0"/>
                        <a:pt x="0" y="22491"/>
                        <a:pt x="0" y="50138"/>
                      </a:cubicBezTo>
                      <a:cubicBezTo>
                        <a:pt x="0" y="62697"/>
                        <a:pt x="4329" y="74163"/>
                        <a:pt x="12522" y="83273"/>
                      </a:cubicBezTo>
                      <a:lnTo>
                        <a:pt x="13383" y="84225"/>
                      </a:lnTo>
                      <a:lnTo>
                        <a:pt x="17206" y="78472"/>
                      </a:lnTo>
                      <a:lnTo>
                        <a:pt x="17006" y="78236"/>
                      </a:lnTo>
                      <a:cubicBezTo>
                        <a:pt x="16659" y="78195"/>
                        <a:pt x="16381" y="78141"/>
                        <a:pt x="16172" y="78099"/>
                      </a:cubicBezTo>
                      <a:cubicBezTo>
                        <a:pt x="16223" y="77941"/>
                        <a:pt x="16301" y="77735"/>
                        <a:pt x="16387" y="77509"/>
                      </a:cubicBezTo>
                      <a:cubicBezTo>
                        <a:pt x="16094" y="77154"/>
                        <a:pt x="15790" y="76790"/>
                        <a:pt x="15502" y="76426"/>
                      </a:cubicBezTo>
                      <a:cubicBezTo>
                        <a:pt x="15198" y="76918"/>
                        <a:pt x="14904" y="77274"/>
                        <a:pt x="14703" y="77509"/>
                      </a:cubicBezTo>
                      <a:cubicBezTo>
                        <a:pt x="13956" y="76712"/>
                        <a:pt x="12034" y="74389"/>
                        <a:pt x="12034" y="71545"/>
                      </a:cubicBezTo>
                      <a:cubicBezTo>
                        <a:pt x="12034" y="71458"/>
                        <a:pt x="12043" y="71363"/>
                        <a:pt x="12043" y="71276"/>
                      </a:cubicBezTo>
                      <a:cubicBezTo>
                        <a:pt x="8473" y="65002"/>
                        <a:pt x="6656" y="57922"/>
                        <a:pt x="6656" y="50138"/>
                      </a:cubicBezTo>
                      <a:cubicBezTo>
                        <a:pt x="6656" y="26150"/>
                        <a:pt x="26224" y="6631"/>
                        <a:pt x="50277" y="6631"/>
                      </a:cubicBezTo>
                      <a:cubicBezTo>
                        <a:pt x="56176" y="6631"/>
                        <a:pt x="61868" y="7783"/>
                        <a:pt x="67229" y="10046"/>
                      </a:cubicBezTo>
                      <a:cubicBezTo>
                        <a:pt x="67803" y="9447"/>
                        <a:pt x="68368" y="8979"/>
                        <a:pt x="68897" y="8616"/>
                      </a:cubicBezTo>
                      <a:cubicBezTo>
                        <a:pt x="63032" y="5997"/>
                        <a:pt x="56777" y="4646"/>
                        <a:pt x="50277" y="4646"/>
                      </a:cubicBezTo>
                      <a:cubicBezTo>
                        <a:pt x="25121" y="4646"/>
                        <a:pt x="4658" y="25056"/>
                        <a:pt x="4658" y="50138"/>
                      </a:cubicBezTo>
                      <a:cubicBezTo>
                        <a:pt x="4658" y="61015"/>
                        <a:pt x="8064" y="70575"/>
                        <a:pt x="14728" y="78600"/>
                      </a:cubicBezTo>
                      <a:cubicBezTo>
                        <a:pt x="14348" y="79182"/>
                        <a:pt x="13799" y="80005"/>
                        <a:pt x="13183" y="80941"/>
                      </a:cubicBezTo>
                      <a:cubicBezTo>
                        <a:pt x="5884" y="72361"/>
                        <a:pt x="2000" y="61760"/>
                        <a:pt x="2000" y="50138"/>
                      </a:cubicBezTo>
                      <a:cubicBezTo>
                        <a:pt x="2000" y="23582"/>
                        <a:pt x="23653" y="1986"/>
                        <a:pt x="50277" y="1986"/>
                      </a:cubicBezTo>
                      <a:cubicBezTo>
                        <a:pt x="57350" y="1986"/>
                        <a:pt x="64135" y="3485"/>
                        <a:pt x="70488" y="6414"/>
                      </a:cubicBezTo>
                      <a:cubicBezTo>
                        <a:pt x="70218" y="6986"/>
                        <a:pt x="69965" y="7551"/>
                        <a:pt x="69696" y="8114"/>
                      </a:cubicBezTo>
                      <a:cubicBezTo>
                        <a:pt x="70287" y="7783"/>
                        <a:pt x="70775" y="7583"/>
                        <a:pt x="71113" y="7479"/>
                      </a:cubicBezTo>
                      <a:cubicBezTo>
                        <a:pt x="71122" y="7497"/>
                        <a:pt x="71122" y="7506"/>
                        <a:pt x="71122" y="7532"/>
                      </a:cubicBezTo>
                      <a:cubicBezTo>
                        <a:pt x="71122" y="8278"/>
                        <a:pt x="70975" y="9691"/>
                        <a:pt x="70114" y="11371"/>
                      </a:cubicBezTo>
                      <a:lnTo>
                        <a:pt x="70338" y="11484"/>
                      </a:lnTo>
                      <a:lnTo>
                        <a:pt x="73128" y="5452"/>
                      </a:lnTo>
                      <a:lnTo>
                        <a:pt x="72252" y="5037"/>
                      </a:lnTo>
                      <a:lnTo>
                        <a:pt x="72252" y="5037"/>
                      </a:ln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 51">
                  <a:extLst>
                    <a:ext uri="{FF2B5EF4-FFF2-40B4-BE49-F238E27FC236}">
                      <a16:creationId xmlns:a16="http://schemas.microsoft.com/office/drawing/2014/main" id="{5F03F928-0CFD-F940-BDDE-A7723E88A611}"/>
                    </a:ext>
                  </a:extLst>
                </p:cNvPr>
                <p:cNvSpPr/>
                <p:nvPr/>
              </p:nvSpPr>
              <p:spPr>
                <a:xfrm>
                  <a:off x="985985" y="756599"/>
                  <a:ext cx="6083" cy="6536"/>
                </a:xfrm>
                <a:custGeom>
                  <a:avLst/>
                  <a:gdLst>
                    <a:gd name="connsiteX0" fmla="*/ 4807 w 6083"/>
                    <a:gd name="connsiteY0" fmla="*/ 0 h 6536"/>
                    <a:gd name="connsiteX1" fmla="*/ 0 w 6083"/>
                    <a:gd name="connsiteY1" fmla="*/ 6069 h 6536"/>
                    <a:gd name="connsiteX2" fmla="*/ 1312 w 6083"/>
                    <a:gd name="connsiteY2" fmla="*/ 6537 h 6536"/>
                    <a:gd name="connsiteX3" fmla="*/ 6083 w 6083"/>
                    <a:gd name="connsiteY3" fmla="*/ 522 h 6536"/>
                    <a:gd name="connsiteX4" fmla="*/ 4807 w 6083"/>
                    <a:gd name="connsiteY4" fmla="*/ 0 h 6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83" h="6536">
                      <a:moveTo>
                        <a:pt x="4807" y="0"/>
                      </a:moveTo>
                      <a:lnTo>
                        <a:pt x="0" y="6069"/>
                      </a:lnTo>
                      <a:cubicBezTo>
                        <a:pt x="445" y="6215"/>
                        <a:pt x="879" y="6370"/>
                        <a:pt x="1312" y="6537"/>
                      </a:cubicBezTo>
                      <a:lnTo>
                        <a:pt x="6083" y="522"/>
                      </a:lnTo>
                      <a:cubicBezTo>
                        <a:pt x="5665" y="340"/>
                        <a:pt x="5241" y="167"/>
                        <a:pt x="4807" y="0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 52">
                  <a:extLst>
                    <a:ext uri="{FF2B5EF4-FFF2-40B4-BE49-F238E27FC236}">
                      <a16:creationId xmlns:a16="http://schemas.microsoft.com/office/drawing/2014/main" id="{D40DDC73-A7FA-894C-9290-1AFEF3C4BFC3}"/>
                    </a:ext>
                  </a:extLst>
                </p:cNvPr>
                <p:cNvSpPr/>
                <p:nvPr/>
              </p:nvSpPr>
              <p:spPr>
                <a:xfrm>
                  <a:off x="978583" y="753808"/>
                  <a:ext cx="4119" cy="7186"/>
                </a:xfrm>
                <a:custGeom>
                  <a:avLst/>
                  <a:gdLst>
                    <a:gd name="connsiteX0" fmla="*/ 2807 w 4119"/>
                    <a:gd name="connsiteY0" fmla="*/ 0 h 7186"/>
                    <a:gd name="connsiteX1" fmla="*/ 0 w 4119"/>
                    <a:gd name="connsiteY1" fmla="*/ 6927 h 7186"/>
                    <a:gd name="connsiteX2" fmla="*/ 1321 w 4119"/>
                    <a:gd name="connsiteY2" fmla="*/ 7187 h 7186"/>
                    <a:gd name="connsiteX3" fmla="*/ 4120 w 4119"/>
                    <a:gd name="connsiteY3" fmla="*/ 286 h 7186"/>
                    <a:gd name="connsiteX4" fmla="*/ 2807 w 4119"/>
                    <a:gd name="connsiteY4" fmla="*/ 0 h 7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9" h="7186">
                      <a:moveTo>
                        <a:pt x="2807" y="0"/>
                      </a:moveTo>
                      <a:lnTo>
                        <a:pt x="0" y="6927"/>
                      </a:lnTo>
                      <a:cubicBezTo>
                        <a:pt x="445" y="7005"/>
                        <a:pt x="887" y="7091"/>
                        <a:pt x="1321" y="7187"/>
                      </a:cubicBezTo>
                      <a:lnTo>
                        <a:pt x="4120" y="286"/>
                      </a:lnTo>
                      <a:cubicBezTo>
                        <a:pt x="3676" y="184"/>
                        <a:pt x="3241" y="95"/>
                        <a:pt x="2807" y="0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4DE9D42D-75E3-9C4B-8A2B-F762763B7E64}"/>
                    </a:ext>
                  </a:extLst>
                </p:cNvPr>
                <p:cNvSpPr/>
                <p:nvPr/>
              </p:nvSpPr>
              <p:spPr>
                <a:xfrm>
                  <a:off x="969511" y="752561"/>
                  <a:ext cx="2015" cy="7356"/>
                </a:xfrm>
                <a:custGeom>
                  <a:avLst/>
                  <a:gdLst>
                    <a:gd name="connsiteX0" fmla="*/ 688 w 2015"/>
                    <a:gd name="connsiteY0" fmla="*/ 0 h 7356"/>
                    <a:gd name="connsiteX1" fmla="*/ 0 w 2015"/>
                    <a:gd name="connsiteY1" fmla="*/ 7342 h 7356"/>
                    <a:gd name="connsiteX2" fmla="*/ 1322 w 2015"/>
                    <a:gd name="connsiteY2" fmla="*/ 7357 h 7356"/>
                    <a:gd name="connsiteX3" fmla="*/ 2015 w 2015"/>
                    <a:gd name="connsiteY3" fmla="*/ 35 h 7356"/>
                    <a:gd name="connsiteX4" fmla="*/ 688 w 2015"/>
                    <a:gd name="connsiteY4" fmla="*/ 0 h 7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5" h="7356">
                      <a:moveTo>
                        <a:pt x="688" y="0"/>
                      </a:moveTo>
                      <a:lnTo>
                        <a:pt x="0" y="7342"/>
                      </a:lnTo>
                      <a:cubicBezTo>
                        <a:pt x="442" y="7342"/>
                        <a:pt x="888" y="7348"/>
                        <a:pt x="1322" y="7357"/>
                      </a:cubicBezTo>
                      <a:lnTo>
                        <a:pt x="2015" y="35"/>
                      </a:lnTo>
                      <a:cubicBezTo>
                        <a:pt x="1573" y="26"/>
                        <a:pt x="1130" y="8"/>
                        <a:pt x="688" y="0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00BC9EA3-BF3E-9247-863D-9C0D3DC68D65}"/>
                    </a:ext>
                  </a:extLst>
                </p:cNvPr>
                <p:cNvSpPr/>
                <p:nvPr/>
              </p:nvSpPr>
              <p:spPr>
                <a:xfrm>
                  <a:off x="959292" y="753185"/>
                  <a:ext cx="2711" cy="7419"/>
                </a:xfrm>
                <a:custGeom>
                  <a:avLst/>
                  <a:gdLst>
                    <a:gd name="connsiteX0" fmla="*/ 0 w 2711"/>
                    <a:gd name="connsiteY0" fmla="*/ 209 h 7419"/>
                    <a:gd name="connsiteX1" fmla="*/ 1399 w 2711"/>
                    <a:gd name="connsiteY1" fmla="*/ 7420 h 7419"/>
                    <a:gd name="connsiteX2" fmla="*/ 2711 w 2711"/>
                    <a:gd name="connsiteY2" fmla="*/ 7220 h 7419"/>
                    <a:gd name="connsiteX3" fmla="*/ 1312 w 2711"/>
                    <a:gd name="connsiteY3" fmla="*/ 0 h 7419"/>
                    <a:gd name="connsiteX4" fmla="*/ 0 w 2711"/>
                    <a:gd name="connsiteY4" fmla="*/ 209 h 7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" h="7419">
                      <a:moveTo>
                        <a:pt x="0" y="209"/>
                      </a:moveTo>
                      <a:lnTo>
                        <a:pt x="1399" y="7420"/>
                      </a:lnTo>
                      <a:cubicBezTo>
                        <a:pt x="1835" y="7351"/>
                        <a:pt x="2269" y="7280"/>
                        <a:pt x="2711" y="7220"/>
                      </a:cubicBezTo>
                      <a:lnTo>
                        <a:pt x="1312" y="0"/>
                      </a:lnTo>
                      <a:cubicBezTo>
                        <a:pt x="870" y="62"/>
                        <a:pt x="436" y="131"/>
                        <a:pt x="0" y="209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430C4F19-28D7-FD4B-B20D-550C8E17AE92}"/>
                    </a:ext>
                  </a:extLst>
                </p:cNvPr>
                <p:cNvSpPr/>
                <p:nvPr/>
              </p:nvSpPr>
              <p:spPr>
                <a:xfrm>
                  <a:off x="948719" y="755777"/>
                  <a:ext cx="4569" cy="7064"/>
                </a:xfrm>
                <a:custGeom>
                  <a:avLst/>
                  <a:gdLst>
                    <a:gd name="connsiteX0" fmla="*/ 0 w 4569"/>
                    <a:gd name="connsiteY0" fmla="*/ 441 h 7064"/>
                    <a:gd name="connsiteX1" fmla="*/ 3310 w 4569"/>
                    <a:gd name="connsiteY1" fmla="*/ 7064 h 7064"/>
                    <a:gd name="connsiteX2" fmla="*/ 4569 w 4569"/>
                    <a:gd name="connsiteY2" fmla="*/ 6638 h 7064"/>
                    <a:gd name="connsiteX3" fmla="*/ 1250 w 4569"/>
                    <a:gd name="connsiteY3" fmla="*/ 0 h 7064"/>
                    <a:gd name="connsiteX4" fmla="*/ 0 w 4569"/>
                    <a:gd name="connsiteY4" fmla="*/ 441 h 7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69" h="7064">
                      <a:moveTo>
                        <a:pt x="0" y="441"/>
                      </a:moveTo>
                      <a:lnTo>
                        <a:pt x="3310" y="7064"/>
                      </a:lnTo>
                      <a:cubicBezTo>
                        <a:pt x="3726" y="6916"/>
                        <a:pt x="4145" y="6778"/>
                        <a:pt x="4569" y="6638"/>
                      </a:cubicBezTo>
                      <a:lnTo>
                        <a:pt x="1250" y="0"/>
                      </a:lnTo>
                      <a:cubicBezTo>
                        <a:pt x="835" y="148"/>
                        <a:pt x="416" y="294"/>
                        <a:pt x="0" y="441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D5376C07-71B5-4844-A115-82D4AFD59551}"/>
                    </a:ext>
                  </a:extLst>
                </p:cNvPr>
                <p:cNvSpPr/>
                <p:nvPr/>
              </p:nvSpPr>
              <p:spPr>
                <a:xfrm>
                  <a:off x="938683" y="760378"/>
                  <a:ext cx="6117" cy="6310"/>
                </a:xfrm>
                <a:custGeom>
                  <a:avLst/>
                  <a:gdLst>
                    <a:gd name="connsiteX0" fmla="*/ 0 w 6117"/>
                    <a:gd name="connsiteY0" fmla="*/ 686 h 6310"/>
                    <a:gd name="connsiteX1" fmla="*/ 4936 w 6117"/>
                    <a:gd name="connsiteY1" fmla="*/ 6310 h 6310"/>
                    <a:gd name="connsiteX2" fmla="*/ 6117 w 6117"/>
                    <a:gd name="connsiteY2" fmla="*/ 5651 h 6310"/>
                    <a:gd name="connsiteX3" fmla="*/ 1155 w 6117"/>
                    <a:gd name="connsiteY3" fmla="*/ 0 h 6310"/>
                    <a:gd name="connsiteX4" fmla="*/ 0 w 6117"/>
                    <a:gd name="connsiteY4" fmla="*/ 686 h 6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17" h="6310">
                      <a:moveTo>
                        <a:pt x="0" y="686"/>
                      </a:moveTo>
                      <a:lnTo>
                        <a:pt x="4936" y="6310"/>
                      </a:lnTo>
                      <a:cubicBezTo>
                        <a:pt x="5325" y="6086"/>
                        <a:pt x="5717" y="5868"/>
                        <a:pt x="6117" y="5651"/>
                      </a:cubicBezTo>
                      <a:lnTo>
                        <a:pt x="1155" y="0"/>
                      </a:lnTo>
                      <a:cubicBezTo>
                        <a:pt x="766" y="226"/>
                        <a:pt x="383" y="459"/>
                        <a:pt x="0" y="68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 57">
                  <a:extLst>
                    <a:ext uri="{FF2B5EF4-FFF2-40B4-BE49-F238E27FC236}">
                      <a16:creationId xmlns:a16="http://schemas.microsoft.com/office/drawing/2014/main" id="{6A7D0815-A1FC-5948-8657-ECA1FC308AA5}"/>
                    </a:ext>
                  </a:extLst>
                </p:cNvPr>
                <p:cNvSpPr/>
                <p:nvPr/>
              </p:nvSpPr>
              <p:spPr>
                <a:xfrm>
                  <a:off x="929568" y="766947"/>
                  <a:ext cx="7291" cy="5218"/>
                </a:xfrm>
                <a:custGeom>
                  <a:avLst/>
                  <a:gdLst>
                    <a:gd name="connsiteX0" fmla="*/ 0 w 7291"/>
                    <a:gd name="connsiteY0" fmla="*/ 903 h 5218"/>
                    <a:gd name="connsiteX1" fmla="*/ 6231 w 7291"/>
                    <a:gd name="connsiteY1" fmla="*/ 5218 h 5218"/>
                    <a:gd name="connsiteX2" fmla="*/ 7292 w 7291"/>
                    <a:gd name="connsiteY2" fmla="*/ 4342 h 5218"/>
                    <a:gd name="connsiteX3" fmla="*/ 1016 w 7291"/>
                    <a:gd name="connsiteY3" fmla="*/ 0 h 5218"/>
                    <a:gd name="connsiteX4" fmla="*/ 0 w 7291"/>
                    <a:gd name="connsiteY4" fmla="*/ 903 h 5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1" h="5218">
                      <a:moveTo>
                        <a:pt x="0" y="903"/>
                      </a:moveTo>
                      <a:lnTo>
                        <a:pt x="6231" y="5218"/>
                      </a:lnTo>
                      <a:cubicBezTo>
                        <a:pt x="6577" y="4923"/>
                        <a:pt x="6933" y="4637"/>
                        <a:pt x="7292" y="4342"/>
                      </a:cubicBezTo>
                      <a:lnTo>
                        <a:pt x="1016" y="0"/>
                      </a:lnTo>
                      <a:cubicBezTo>
                        <a:pt x="678" y="295"/>
                        <a:pt x="331" y="600"/>
                        <a:pt x="0" y="90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27B30775-8476-8F47-9E09-C2C24E799570}"/>
                    </a:ext>
                  </a:extLst>
                </p:cNvPr>
                <p:cNvSpPr/>
                <p:nvPr/>
              </p:nvSpPr>
              <p:spPr>
                <a:xfrm>
                  <a:off x="921808" y="775277"/>
                  <a:ext cx="8045" cy="3873"/>
                </a:xfrm>
                <a:custGeom>
                  <a:avLst/>
                  <a:gdLst>
                    <a:gd name="connsiteX0" fmla="*/ 0 w 8045"/>
                    <a:gd name="connsiteY0" fmla="*/ 1092 h 3873"/>
                    <a:gd name="connsiteX1" fmla="*/ 7161 w 8045"/>
                    <a:gd name="connsiteY1" fmla="*/ 3873 h 3873"/>
                    <a:gd name="connsiteX2" fmla="*/ 8046 w 8045"/>
                    <a:gd name="connsiteY2" fmla="*/ 2808 h 3873"/>
                    <a:gd name="connsiteX3" fmla="*/ 834 w 8045"/>
                    <a:gd name="connsiteY3" fmla="*/ 0 h 3873"/>
                    <a:gd name="connsiteX4" fmla="*/ 0 w 8045"/>
                    <a:gd name="connsiteY4" fmla="*/ 1092 h 3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45" h="3873">
                      <a:moveTo>
                        <a:pt x="0" y="1092"/>
                      </a:moveTo>
                      <a:lnTo>
                        <a:pt x="7161" y="3873"/>
                      </a:lnTo>
                      <a:cubicBezTo>
                        <a:pt x="7454" y="3509"/>
                        <a:pt x="7750" y="3155"/>
                        <a:pt x="8046" y="2808"/>
                      </a:cubicBezTo>
                      <a:lnTo>
                        <a:pt x="834" y="0"/>
                      </a:lnTo>
                      <a:cubicBezTo>
                        <a:pt x="557" y="364"/>
                        <a:pt x="278" y="728"/>
                        <a:pt x="0" y="1092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C9DAD5CD-8BA7-8E47-8BD4-67019C14E345}"/>
                    </a:ext>
                  </a:extLst>
                </p:cNvPr>
                <p:cNvSpPr/>
                <p:nvPr/>
              </p:nvSpPr>
              <p:spPr>
                <a:xfrm>
                  <a:off x="915823" y="785045"/>
                  <a:ext cx="8383" cy="2321"/>
                </a:xfrm>
                <a:custGeom>
                  <a:avLst/>
                  <a:gdLst>
                    <a:gd name="connsiteX0" fmla="*/ 0 w 8383"/>
                    <a:gd name="connsiteY0" fmla="*/ 1247 h 2321"/>
                    <a:gd name="connsiteX1" fmla="*/ 7705 w 8383"/>
                    <a:gd name="connsiteY1" fmla="*/ 2321 h 2321"/>
                    <a:gd name="connsiteX2" fmla="*/ 8384 w 8383"/>
                    <a:gd name="connsiteY2" fmla="*/ 1083 h 2321"/>
                    <a:gd name="connsiteX3" fmla="*/ 607 w 8383"/>
                    <a:gd name="connsiteY3" fmla="*/ 0 h 2321"/>
                    <a:gd name="connsiteX4" fmla="*/ 0 w 8383"/>
                    <a:gd name="connsiteY4" fmla="*/ 1247 h 2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3" h="2321">
                      <a:moveTo>
                        <a:pt x="0" y="1247"/>
                      </a:moveTo>
                      <a:lnTo>
                        <a:pt x="7705" y="2321"/>
                      </a:lnTo>
                      <a:cubicBezTo>
                        <a:pt x="7924" y="1898"/>
                        <a:pt x="8150" y="1489"/>
                        <a:pt x="8384" y="1083"/>
                      </a:cubicBezTo>
                      <a:lnTo>
                        <a:pt x="607" y="0"/>
                      </a:lnTo>
                      <a:cubicBezTo>
                        <a:pt x="399" y="415"/>
                        <a:pt x="189" y="833"/>
                        <a:pt x="0" y="1247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A00EA79C-C471-9B41-801E-32FD1469F1AB}"/>
                    </a:ext>
                  </a:extLst>
                </p:cNvPr>
                <p:cNvSpPr/>
                <p:nvPr/>
              </p:nvSpPr>
              <p:spPr>
                <a:xfrm>
                  <a:off x="911895" y="795063"/>
                  <a:ext cx="8297" cy="2114"/>
                </a:xfrm>
                <a:custGeom>
                  <a:avLst/>
                  <a:gdLst>
                    <a:gd name="connsiteX0" fmla="*/ 0 w 8297"/>
                    <a:gd name="connsiteY0" fmla="*/ 2115 h 2114"/>
                    <a:gd name="connsiteX1" fmla="*/ 7854 w 8297"/>
                    <a:gd name="connsiteY1" fmla="*/ 1363 h 2114"/>
                    <a:gd name="connsiteX2" fmla="*/ 8297 w 8297"/>
                    <a:gd name="connsiteY2" fmla="*/ 0 h 2114"/>
                    <a:gd name="connsiteX3" fmla="*/ 364 w 8297"/>
                    <a:gd name="connsiteY3" fmla="*/ 755 h 2114"/>
                    <a:gd name="connsiteX4" fmla="*/ 0 w 8297"/>
                    <a:gd name="connsiteY4" fmla="*/ 2115 h 2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97" h="2114">
                      <a:moveTo>
                        <a:pt x="0" y="2115"/>
                      </a:moveTo>
                      <a:lnTo>
                        <a:pt x="7854" y="1363"/>
                      </a:lnTo>
                      <a:cubicBezTo>
                        <a:pt x="8003" y="910"/>
                        <a:pt x="8150" y="450"/>
                        <a:pt x="8297" y="0"/>
                      </a:cubicBezTo>
                      <a:lnTo>
                        <a:pt x="364" y="755"/>
                      </a:lnTo>
                      <a:cubicBezTo>
                        <a:pt x="233" y="1205"/>
                        <a:pt x="114" y="1655"/>
                        <a:pt x="0" y="2115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0423CC4D-3F15-4F41-9AB9-B50003482AF8}"/>
                    </a:ext>
                  </a:extLst>
                </p:cNvPr>
                <p:cNvSpPr/>
                <p:nvPr/>
              </p:nvSpPr>
              <p:spPr>
                <a:xfrm>
                  <a:off x="910191" y="804484"/>
                  <a:ext cx="7776" cy="4090"/>
                </a:xfrm>
                <a:custGeom>
                  <a:avLst/>
                  <a:gdLst>
                    <a:gd name="connsiteX0" fmla="*/ 0 w 7776"/>
                    <a:gd name="connsiteY0" fmla="*/ 4091 h 4090"/>
                    <a:gd name="connsiteX1" fmla="*/ 7603 w 7776"/>
                    <a:gd name="connsiteY1" fmla="*/ 1457 h 4090"/>
                    <a:gd name="connsiteX2" fmla="*/ 7777 w 7776"/>
                    <a:gd name="connsiteY2" fmla="*/ 0 h 4090"/>
                    <a:gd name="connsiteX3" fmla="*/ 87 w 7776"/>
                    <a:gd name="connsiteY3" fmla="*/ 2668 h 4090"/>
                    <a:gd name="connsiteX4" fmla="*/ 0 w 7776"/>
                    <a:gd name="connsiteY4" fmla="*/ 4091 h 4090"/>
                    <a:gd name="connsiteX5" fmla="*/ 0 w 7776"/>
                    <a:gd name="connsiteY5" fmla="*/ 4091 h 4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76" h="4090">
                      <a:moveTo>
                        <a:pt x="0" y="4091"/>
                      </a:moveTo>
                      <a:lnTo>
                        <a:pt x="7603" y="1457"/>
                      </a:lnTo>
                      <a:cubicBezTo>
                        <a:pt x="7656" y="971"/>
                        <a:pt x="7716" y="485"/>
                        <a:pt x="7777" y="0"/>
                      </a:cubicBezTo>
                      <a:lnTo>
                        <a:pt x="87" y="2668"/>
                      </a:lnTo>
                      <a:cubicBezTo>
                        <a:pt x="53" y="3137"/>
                        <a:pt x="27" y="3614"/>
                        <a:pt x="0" y="4091"/>
                      </a:cubicBezTo>
                      <a:lnTo>
                        <a:pt x="0" y="4091"/>
                      </a:ln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3D68E883-48C5-1746-839A-A79CD4730B7A}"/>
                    </a:ext>
                  </a:extLst>
                </p:cNvPr>
                <p:cNvSpPr/>
                <p:nvPr/>
              </p:nvSpPr>
              <p:spPr>
                <a:xfrm>
                  <a:off x="910573" y="814080"/>
                  <a:ext cx="7073" cy="6012"/>
                </a:xfrm>
                <a:custGeom>
                  <a:avLst/>
                  <a:gdLst>
                    <a:gd name="connsiteX0" fmla="*/ 209 w 7073"/>
                    <a:gd name="connsiteY0" fmla="*/ 6013 h 6012"/>
                    <a:gd name="connsiteX1" fmla="*/ 7074 w 7073"/>
                    <a:gd name="connsiteY1" fmla="*/ 1515 h 6012"/>
                    <a:gd name="connsiteX2" fmla="*/ 6978 w 7073"/>
                    <a:gd name="connsiteY2" fmla="*/ 0 h 6012"/>
                    <a:gd name="connsiteX3" fmla="*/ 0 w 7073"/>
                    <a:gd name="connsiteY3" fmla="*/ 4566 h 6012"/>
                    <a:gd name="connsiteX4" fmla="*/ 209 w 7073"/>
                    <a:gd name="connsiteY4" fmla="*/ 6013 h 6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3" h="6012">
                      <a:moveTo>
                        <a:pt x="209" y="6013"/>
                      </a:moveTo>
                      <a:lnTo>
                        <a:pt x="7074" y="1515"/>
                      </a:lnTo>
                      <a:cubicBezTo>
                        <a:pt x="7038" y="1014"/>
                        <a:pt x="7005" y="510"/>
                        <a:pt x="6978" y="0"/>
                      </a:cubicBezTo>
                      <a:lnTo>
                        <a:pt x="0" y="4566"/>
                      </a:lnTo>
                      <a:cubicBezTo>
                        <a:pt x="69" y="5052"/>
                        <a:pt x="131" y="5529"/>
                        <a:pt x="209" y="601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083D91E5-90AA-554F-83B5-55FE8880BEB9}"/>
                    </a:ext>
                  </a:extLst>
                </p:cNvPr>
                <p:cNvSpPr/>
                <p:nvPr/>
              </p:nvSpPr>
              <p:spPr>
                <a:xfrm>
                  <a:off x="913207" y="823698"/>
                  <a:ext cx="6072" cy="7663"/>
                </a:xfrm>
                <a:custGeom>
                  <a:avLst/>
                  <a:gdLst>
                    <a:gd name="connsiteX0" fmla="*/ 503 w 6072"/>
                    <a:gd name="connsiteY0" fmla="*/ 7664 h 7663"/>
                    <a:gd name="connsiteX1" fmla="*/ 6073 w 6072"/>
                    <a:gd name="connsiteY1" fmla="*/ 1545 h 7663"/>
                    <a:gd name="connsiteX2" fmla="*/ 5690 w 6072"/>
                    <a:gd name="connsiteY2" fmla="*/ 0 h 7663"/>
                    <a:gd name="connsiteX3" fmla="*/ 0 w 6072"/>
                    <a:gd name="connsiteY3" fmla="*/ 6251 h 7663"/>
                    <a:gd name="connsiteX4" fmla="*/ 503 w 6072"/>
                    <a:gd name="connsiteY4" fmla="*/ 7664 h 7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2" h="7663">
                      <a:moveTo>
                        <a:pt x="503" y="7664"/>
                      </a:moveTo>
                      <a:lnTo>
                        <a:pt x="6073" y="1545"/>
                      </a:lnTo>
                      <a:cubicBezTo>
                        <a:pt x="5935" y="1032"/>
                        <a:pt x="5812" y="513"/>
                        <a:pt x="5690" y="0"/>
                      </a:cubicBezTo>
                      <a:lnTo>
                        <a:pt x="0" y="6251"/>
                      </a:lnTo>
                      <a:cubicBezTo>
                        <a:pt x="164" y="6728"/>
                        <a:pt x="329" y="7196"/>
                        <a:pt x="503" y="7664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14C13267-3442-7742-9E64-D9D0EA4CA0B0}"/>
                    </a:ext>
                  </a:extLst>
                </p:cNvPr>
                <p:cNvSpPr/>
                <p:nvPr/>
              </p:nvSpPr>
              <p:spPr>
                <a:xfrm>
                  <a:off x="918158" y="833181"/>
                  <a:ext cx="4735" cy="8943"/>
                </a:xfrm>
                <a:custGeom>
                  <a:avLst/>
                  <a:gdLst>
                    <a:gd name="connsiteX0" fmla="*/ 792 w 4735"/>
                    <a:gd name="connsiteY0" fmla="*/ 8943 h 8943"/>
                    <a:gd name="connsiteX1" fmla="*/ 4736 w 4735"/>
                    <a:gd name="connsiteY1" fmla="*/ 1464 h 8943"/>
                    <a:gd name="connsiteX2" fmla="*/ 4015 w 4735"/>
                    <a:gd name="connsiteY2" fmla="*/ 0 h 8943"/>
                    <a:gd name="connsiteX3" fmla="*/ 0 w 4735"/>
                    <a:gd name="connsiteY3" fmla="*/ 7619 h 8943"/>
                    <a:gd name="connsiteX4" fmla="*/ 792 w 4735"/>
                    <a:gd name="connsiteY4" fmla="*/ 8943 h 8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35" h="8943">
                      <a:moveTo>
                        <a:pt x="792" y="8943"/>
                      </a:moveTo>
                      <a:lnTo>
                        <a:pt x="4736" y="1464"/>
                      </a:lnTo>
                      <a:cubicBezTo>
                        <a:pt x="4494" y="979"/>
                        <a:pt x="4242" y="495"/>
                        <a:pt x="4015" y="0"/>
                      </a:cubicBezTo>
                      <a:lnTo>
                        <a:pt x="0" y="7619"/>
                      </a:lnTo>
                      <a:cubicBezTo>
                        <a:pt x="261" y="8060"/>
                        <a:pt x="523" y="8511"/>
                        <a:pt x="792" y="894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A48A92AB-0E97-E945-96E1-6813DDCAD39C}"/>
                    </a:ext>
                  </a:extLst>
                </p:cNvPr>
                <p:cNvSpPr/>
                <p:nvPr/>
              </p:nvSpPr>
              <p:spPr>
                <a:xfrm>
                  <a:off x="924607" y="841042"/>
                  <a:ext cx="3171" cy="10052"/>
                </a:xfrm>
                <a:custGeom>
                  <a:avLst/>
                  <a:gdLst>
                    <a:gd name="connsiteX0" fmla="*/ 1058 w 3171"/>
                    <a:gd name="connsiteY0" fmla="*/ 10053 h 10052"/>
                    <a:gd name="connsiteX1" fmla="*/ 3171 w 3171"/>
                    <a:gd name="connsiteY1" fmla="*/ 1395 h 10052"/>
                    <a:gd name="connsiteX2" fmla="*/ 2146 w 3171"/>
                    <a:gd name="connsiteY2" fmla="*/ 0 h 10052"/>
                    <a:gd name="connsiteX3" fmla="*/ 0 w 3171"/>
                    <a:gd name="connsiteY3" fmla="*/ 8849 h 10052"/>
                    <a:gd name="connsiteX4" fmla="*/ 1058 w 3171"/>
                    <a:gd name="connsiteY4" fmla="*/ 10053 h 10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1" h="10052">
                      <a:moveTo>
                        <a:pt x="1058" y="10053"/>
                      </a:moveTo>
                      <a:lnTo>
                        <a:pt x="3171" y="1395"/>
                      </a:lnTo>
                      <a:cubicBezTo>
                        <a:pt x="2822" y="936"/>
                        <a:pt x="2475" y="468"/>
                        <a:pt x="2146" y="0"/>
                      </a:cubicBezTo>
                      <a:lnTo>
                        <a:pt x="0" y="8849"/>
                      </a:lnTo>
                      <a:cubicBezTo>
                        <a:pt x="346" y="9256"/>
                        <a:pt x="703" y="9654"/>
                        <a:pt x="1058" y="10053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9499BAD4-CC88-AE4F-87EA-098C4C0745F4}"/>
                    </a:ext>
                  </a:extLst>
                </p:cNvPr>
                <p:cNvSpPr/>
                <p:nvPr/>
              </p:nvSpPr>
              <p:spPr>
                <a:xfrm>
                  <a:off x="989809" y="772390"/>
                  <a:ext cx="1599" cy="1293"/>
                </a:xfrm>
                <a:custGeom>
                  <a:avLst/>
                  <a:gdLst>
                    <a:gd name="connsiteX0" fmla="*/ 0 w 1599"/>
                    <a:gd name="connsiteY0" fmla="*/ 936 h 1293"/>
                    <a:gd name="connsiteX1" fmla="*/ 538 w 1599"/>
                    <a:gd name="connsiteY1" fmla="*/ 1293 h 1293"/>
                    <a:gd name="connsiteX2" fmla="*/ 1025 w 1599"/>
                    <a:gd name="connsiteY2" fmla="*/ 1084 h 1293"/>
                    <a:gd name="connsiteX3" fmla="*/ 1599 w 1599"/>
                    <a:gd name="connsiteY3" fmla="*/ 894 h 1293"/>
                    <a:gd name="connsiteX4" fmla="*/ 444 w 1599"/>
                    <a:gd name="connsiteY4" fmla="*/ 0 h 1293"/>
                    <a:gd name="connsiteX5" fmla="*/ 0 w 1599"/>
                    <a:gd name="connsiteY5" fmla="*/ 936 h 1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99" h="1293">
                      <a:moveTo>
                        <a:pt x="0" y="936"/>
                      </a:moveTo>
                      <a:cubicBezTo>
                        <a:pt x="183" y="1049"/>
                        <a:pt x="364" y="1171"/>
                        <a:pt x="538" y="1293"/>
                      </a:cubicBezTo>
                      <a:cubicBezTo>
                        <a:pt x="706" y="1222"/>
                        <a:pt x="860" y="1145"/>
                        <a:pt x="1025" y="1084"/>
                      </a:cubicBezTo>
                      <a:cubicBezTo>
                        <a:pt x="1216" y="1015"/>
                        <a:pt x="1408" y="953"/>
                        <a:pt x="1599" y="894"/>
                      </a:cubicBezTo>
                      <a:cubicBezTo>
                        <a:pt x="1190" y="625"/>
                        <a:pt x="809" y="321"/>
                        <a:pt x="444" y="0"/>
                      </a:cubicBezTo>
                      <a:cubicBezTo>
                        <a:pt x="323" y="303"/>
                        <a:pt x="165" y="616"/>
                        <a:pt x="0" y="936"/>
                      </a:cubicBezTo>
                      <a:close/>
                    </a:path>
                  </a:pathLst>
                </a:custGeom>
                <a:solidFill>
                  <a:srgbClr val="007D7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7336EFC-4399-F84E-A917-FAD87870B13B}"/>
                  </a:ext>
                </a:extLst>
              </p:cNvPr>
              <p:cNvSpPr/>
              <p:nvPr/>
            </p:nvSpPr>
            <p:spPr>
              <a:xfrm>
                <a:off x="867048" y="890359"/>
                <a:ext cx="204556" cy="13188"/>
              </a:xfrm>
              <a:custGeom>
                <a:avLst/>
                <a:gdLst>
                  <a:gd name="connsiteX0" fmla="*/ 199460 w 204556"/>
                  <a:gd name="connsiteY0" fmla="*/ 12994 h 13188"/>
                  <a:gd name="connsiteX1" fmla="*/ 202645 w 204556"/>
                  <a:gd name="connsiteY1" fmla="*/ 12994 h 13188"/>
                  <a:gd name="connsiteX2" fmla="*/ 202645 w 204556"/>
                  <a:gd name="connsiteY2" fmla="*/ 12710 h 13188"/>
                  <a:gd name="connsiteX3" fmla="*/ 201621 w 204556"/>
                  <a:gd name="connsiteY3" fmla="*/ 12710 h 13188"/>
                  <a:gd name="connsiteX4" fmla="*/ 201621 w 204556"/>
                  <a:gd name="connsiteY4" fmla="*/ 4792 h 13188"/>
                  <a:gd name="connsiteX5" fmla="*/ 202163 w 204556"/>
                  <a:gd name="connsiteY5" fmla="*/ 4792 h 13188"/>
                  <a:gd name="connsiteX6" fmla="*/ 203521 w 204556"/>
                  <a:gd name="connsiteY6" fmla="*/ 5402 h 13188"/>
                  <a:gd name="connsiteX7" fmla="*/ 203991 w 204556"/>
                  <a:gd name="connsiteY7" fmla="*/ 6954 h 13188"/>
                  <a:gd name="connsiteX8" fmla="*/ 204528 w 204556"/>
                  <a:gd name="connsiteY8" fmla="*/ 6954 h 13188"/>
                  <a:gd name="connsiteX9" fmla="*/ 204441 w 204556"/>
                  <a:gd name="connsiteY9" fmla="*/ 4505 h 13188"/>
                  <a:gd name="connsiteX10" fmla="*/ 197879 w 204556"/>
                  <a:gd name="connsiteY10" fmla="*/ 4505 h 13188"/>
                  <a:gd name="connsiteX11" fmla="*/ 197743 w 204556"/>
                  <a:gd name="connsiteY11" fmla="*/ 6954 h 13188"/>
                  <a:gd name="connsiteX12" fmla="*/ 198062 w 204556"/>
                  <a:gd name="connsiteY12" fmla="*/ 6954 h 13188"/>
                  <a:gd name="connsiteX13" fmla="*/ 198241 w 204556"/>
                  <a:gd name="connsiteY13" fmla="*/ 6065 h 13188"/>
                  <a:gd name="connsiteX14" fmla="*/ 198357 w 204556"/>
                  <a:gd name="connsiteY14" fmla="*/ 5699 h 13188"/>
                  <a:gd name="connsiteX15" fmla="*/ 198476 w 204556"/>
                  <a:gd name="connsiteY15" fmla="*/ 5388 h 13188"/>
                  <a:gd name="connsiteX16" fmla="*/ 198911 w 204556"/>
                  <a:gd name="connsiteY16" fmla="*/ 4948 h 13188"/>
                  <a:gd name="connsiteX17" fmla="*/ 199590 w 204556"/>
                  <a:gd name="connsiteY17" fmla="*/ 4792 h 13188"/>
                  <a:gd name="connsiteX18" fmla="*/ 200427 w 204556"/>
                  <a:gd name="connsiteY18" fmla="*/ 4792 h 13188"/>
                  <a:gd name="connsiteX19" fmla="*/ 200427 w 204556"/>
                  <a:gd name="connsiteY19" fmla="*/ 12710 h 13188"/>
                  <a:gd name="connsiteX20" fmla="*/ 199460 w 204556"/>
                  <a:gd name="connsiteY20" fmla="*/ 12710 h 13188"/>
                  <a:gd name="connsiteX21" fmla="*/ 199460 w 204556"/>
                  <a:gd name="connsiteY21" fmla="*/ 12994 h 13188"/>
                  <a:gd name="connsiteX22" fmla="*/ 189621 w 204556"/>
                  <a:gd name="connsiteY22" fmla="*/ 12994 h 13188"/>
                  <a:gd name="connsiteX23" fmla="*/ 192861 w 204556"/>
                  <a:gd name="connsiteY23" fmla="*/ 12994 h 13188"/>
                  <a:gd name="connsiteX24" fmla="*/ 192861 w 204556"/>
                  <a:gd name="connsiteY24" fmla="*/ 12710 h 13188"/>
                  <a:gd name="connsiteX25" fmla="*/ 191800 w 204556"/>
                  <a:gd name="connsiteY25" fmla="*/ 12710 h 13188"/>
                  <a:gd name="connsiteX26" fmla="*/ 191800 w 204556"/>
                  <a:gd name="connsiteY26" fmla="*/ 8813 h 13188"/>
                  <a:gd name="connsiteX27" fmla="*/ 191885 w 204556"/>
                  <a:gd name="connsiteY27" fmla="*/ 8813 h 13188"/>
                  <a:gd name="connsiteX28" fmla="*/ 193071 w 204556"/>
                  <a:gd name="connsiteY28" fmla="*/ 9055 h 13188"/>
                  <a:gd name="connsiteX29" fmla="*/ 193390 w 204556"/>
                  <a:gd name="connsiteY29" fmla="*/ 9516 h 13188"/>
                  <a:gd name="connsiteX30" fmla="*/ 193530 w 204556"/>
                  <a:gd name="connsiteY30" fmla="*/ 10305 h 13188"/>
                  <a:gd name="connsiteX31" fmla="*/ 193802 w 204556"/>
                  <a:gd name="connsiteY31" fmla="*/ 10305 h 13188"/>
                  <a:gd name="connsiteX32" fmla="*/ 193802 w 204556"/>
                  <a:gd name="connsiteY32" fmla="*/ 7177 h 13188"/>
                  <a:gd name="connsiteX33" fmla="*/ 193517 w 204556"/>
                  <a:gd name="connsiteY33" fmla="*/ 7177 h 13188"/>
                  <a:gd name="connsiteX34" fmla="*/ 193367 w 204556"/>
                  <a:gd name="connsiteY34" fmla="*/ 7906 h 13188"/>
                  <a:gd name="connsiteX35" fmla="*/ 193035 w 204556"/>
                  <a:gd name="connsiteY35" fmla="*/ 8299 h 13188"/>
                  <a:gd name="connsiteX36" fmla="*/ 192529 w 204556"/>
                  <a:gd name="connsiteY36" fmla="*/ 8455 h 13188"/>
                  <a:gd name="connsiteX37" fmla="*/ 191800 w 204556"/>
                  <a:gd name="connsiteY37" fmla="*/ 8504 h 13188"/>
                  <a:gd name="connsiteX38" fmla="*/ 191800 w 204556"/>
                  <a:gd name="connsiteY38" fmla="*/ 4792 h 13188"/>
                  <a:gd name="connsiteX39" fmla="*/ 193367 w 204556"/>
                  <a:gd name="connsiteY39" fmla="*/ 4792 h 13188"/>
                  <a:gd name="connsiteX40" fmla="*/ 193438 w 204556"/>
                  <a:gd name="connsiteY40" fmla="*/ 4792 h 13188"/>
                  <a:gd name="connsiteX41" fmla="*/ 194887 w 204556"/>
                  <a:gd name="connsiteY41" fmla="*/ 5189 h 13188"/>
                  <a:gd name="connsiteX42" fmla="*/ 195507 w 204556"/>
                  <a:gd name="connsiteY42" fmla="*/ 6760 h 13188"/>
                  <a:gd name="connsiteX43" fmla="*/ 195940 w 204556"/>
                  <a:gd name="connsiteY43" fmla="*/ 6760 h 13188"/>
                  <a:gd name="connsiteX44" fmla="*/ 195833 w 204556"/>
                  <a:gd name="connsiteY44" fmla="*/ 4505 h 13188"/>
                  <a:gd name="connsiteX45" fmla="*/ 189621 w 204556"/>
                  <a:gd name="connsiteY45" fmla="*/ 4505 h 13188"/>
                  <a:gd name="connsiteX46" fmla="*/ 189621 w 204556"/>
                  <a:gd name="connsiteY46" fmla="*/ 4792 h 13188"/>
                  <a:gd name="connsiteX47" fmla="*/ 190606 w 204556"/>
                  <a:gd name="connsiteY47" fmla="*/ 4792 h 13188"/>
                  <a:gd name="connsiteX48" fmla="*/ 190606 w 204556"/>
                  <a:gd name="connsiteY48" fmla="*/ 12710 h 13188"/>
                  <a:gd name="connsiteX49" fmla="*/ 189621 w 204556"/>
                  <a:gd name="connsiteY49" fmla="*/ 12710 h 13188"/>
                  <a:gd name="connsiteX50" fmla="*/ 189621 w 204556"/>
                  <a:gd name="connsiteY50" fmla="*/ 12994 h 13188"/>
                  <a:gd name="connsiteX51" fmla="*/ 179469 w 204556"/>
                  <a:gd name="connsiteY51" fmla="*/ 12994 h 13188"/>
                  <a:gd name="connsiteX52" fmla="*/ 181871 w 204556"/>
                  <a:gd name="connsiteY52" fmla="*/ 12994 h 13188"/>
                  <a:gd name="connsiteX53" fmla="*/ 181871 w 204556"/>
                  <a:gd name="connsiteY53" fmla="*/ 12710 h 13188"/>
                  <a:gd name="connsiteX54" fmla="*/ 180813 w 204556"/>
                  <a:gd name="connsiteY54" fmla="*/ 12710 h 13188"/>
                  <a:gd name="connsiteX55" fmla="*/ 181692 w 204556"/>
                  <a:gd name="connsiteY55" fmla="*/ 9906 h 13188"/>
                  <a:gd name="connsiteX56" fmla="*/ 184047 w 204556"/>
                  <a:gd name="connsiteY56" fmla="*/ 9906 h 13188"/>
                  <a:gd name="connsiteX57" fmla="*/ 184899 w 204556"/>
                  <a:gd name="connsiteY57" fmla="*/ 12710 h 13188"/>
                  <a:gd name="connsiteX58" fmla="*/ 183864 w 204556"/>
                  <a:gd name="connsiteY58" fmla="*/ 12710 h 13188"/>
                  <a:gd name="connsiteX59" fmla="*/ 183864 w 204556"/>
                  <a:gd name="connsiteY59" fmla="*/ 12994 h 13188"/>
                  <a:gd name="connsiteX60" fmla="*/ 187007 w 204556"/>
                  <a:gd name="connsiteY60" fmla="*/ 12994 h 13188"/>
                  <a:gd name="connsiteX61" fmla="*/ 187007 w 204556"/>
                  <a:gd name="connsiteY61" fmla="*/ 12710 h 13188"/>
                  <a:gd name="connsiteX62" fmla="*/ 186144 w 204556"/>
                  <a:gd name="connsiteY62" fmla="*/ 12710 h 13188"/>
                  <a:gd name="connsiteX63" fmla="*/ 183602 w 204556"/>
                  <a:gd name="connsiteY63" fmla="*/ 4394 h 13188"/>
                  <a:gd name="connsiteX64" fmla="*/ 183120 w 204556"/>
                  <a:gd name="connsiteY64" fmla="*/ 4394 h 13188"/>
                  <a:gd name="connsiteX65" fmla="*/ 180444 w 204556"/>
                  <a:gd name="connsiteY65" fmla="*/ 12710 h 13188"/>
                  <a:gd name="connsiteX66" fmla="*/ 179469 w 204556"/>
                  <a:gd name="connsiteY66" fmla="*/ 12710 h 13188"/>
                  <a:gd name="connsiteX67" fmla="*/ 179469 w 204556"/>
                  <a:gd name="connsiteY67" fmla="*/ 12994 h 13188"/>
                  <a:gd name="connsiteX68" fmla="*/ 183921 w 204556"/>
                  <a:gd name="connsiteY68" fmla="*/ 9558 h 13188"/>
                  <a:gd name="connsiteX69" fmla="*/ 181800 w 204556"/>
                  <a:gd name="connsiteY69" fmla="*/ 9558 h 13188"/>
                  <a:gd name="connsiteX70" fmla="*/ 182885 w 204556"/>
                  <a:gd name="connsiteY70" fmla="*/ 6106 h 13188"/>
                  <a:gd name="connsiteX71" fmla="*/ 182911 w 204556"/>
                  <a:gd name="connsiteY71" fmla="*/ 6106 h 13188"/>
                  <a:gd name="connsiteX72" fmla="*/ 183921 w 204556"/>
                  <a:gd name="connsiteY72" fmla="*/ 9558 h 13188"/>
                  <a:gd name="connsiteX73" fmla="*/ 174758 w 204556"/>
                  <a:gd name="connsiteY73" fmla="*/ 8441 h 13188"/>
                  <a:gd name="connsiteX74" fmla="*/ 171197 w 204556"/>
                  <a:gd name="connsiteY74" fmla="*/ 8441 h 13188"/>
                  <a:gd name="connsiteX75" fmla="*/ 171197 w 204556"/>
                  <a:gd name="connsiteY75" fmla="*/ 4792 h 13188"/>
                  <a:gd name="connsiteX76" fmla="*/ 172162 w 204556"/>
                  <a:gd name="connsiteY76" fmla="*/ 4792 h 13188"/>
                  <a:gd name="connsiteX77" fmla="*/ 172162 w 204556"/>
                  <a:gd name="connsiteY77" fmla="*/ 4505 h 13188"/>
                  <a:gd name="connsiteX78" fmla="*/ 169057 w 204556"/>
                  <a:gd name="connsiteY78" fmla="*/ 4505 h 13188"/>
                  <a:gd name="connsiteX79" fmla="*/ 169057 w 204556"/>
                  <a:gd name="connsiteY79" fmla="*/ 4792 h 13188"/>
                  <a:gd name="connsiteX80" fmla="*/ 170004 w 204556"/>
                  <a:gd name="connsiteY80" fmla="*/ 4792 h 13188"/>
                  <a:gd name="connsiteX81" fmla="*/ 170004 w 204556"/>
                  <a:gd name="connsiteY81" fmla="*/ 12710 h 13188"/>
                  <a:gd name="connsiteX82" fmla="*/ 169057 w 204556"/>
                  <a:gd name="connsiteY82" fmla="*/ 12710 h 13188"/>
                  <a:gd name="connsiteX83" fmla="*/ 169057 w 204556"/>
                  <a:gd name="connsiteY83" fmla="*/ 12994 h 13188"/>
                  <a:gd name="connsiteX84" fmla="*/ 172162 w 204556"/>
                  <a:gd name="connsiteY84" fmla="*/ 12994 h 13188"/>
                  <a:gd name="connsiteX85" fmla="*/ 172162 w 204556"/>
                  <a:gd name="connsiteY85" fmla="*/ 12710 h 13188"/>
                  <a:gd name="connsiteX86" fmla="*/ 171197 w 204556"/>
                  <a:gd name="connsiteY86" fmla="*/ 12710 h 13188"/>
                  <a:gd name="connsiteX87" fmla="*/ 171197 w 204556"/>
                  <a:gd name="connsiteY87" fmla="*/ 8799 h 13188"/>
                  <a:gd name="connsiteX88" fmla="*/ 174758 w 204556"/>
                  <a:gd name="connsiteY88" fmla="*/ 8799 h 13188"/>
                  <a:gd name="connsiteX89" fmla="*/ 174758 w 204556"/>
                  <a:gd name="connsiteY89" fmla="*/ 12710 h 13188"/>
                  <a:gd name="connsiteX90" fmla="*/ 173791 w 204556"/>
                  <a:gd name="connsiteY90" fmla="*/ 12710 h 13188"/>
                  <a:gd name="connsiteX91" fmla="*/ 173791 w 204556"/>
                  <a:gd name="connsiteY91" fmla="*/ 12994 h 13188"/>
                  <a:gd name="connsiteX92" fmla="*/ 177184 w 204556"/>
                  <a:gd name="connsiteY92" fmla="*/ 12994 h 13188"/>
                  <a:gd name="connsiteX93" fmla="*/ 177184 w 204556"/>
                  <a:gd name="connsiteY93" fmla="*/ 12710 h 13188"/>
                  <a:gd name="connsiteX94" fmla="*/ 175949 w 204556"/>
                  <a:gd name="connsiteY94" fmla="*/ 12710 h 13188"/>
                  <a:gd name="connsiteX95" fmla="*/ 175949 w 204556"/>
                  <a:gd name="connsiteY95" fmla="*/ 4792 h 13188"/>
                  <a:gd name="connsiteX96" fmla="*/ 177184 w 204556"/>
                  <a:gd name="connsiteY96" fmla="*/ 4792 h 13188"/>
                  <a:gd name="connsiteX97" fmla="*/ 177184 w 204556"/>
                  <a:gd name="connsiteY97" fmla="*/ 4505 h 13188"/>
                  <a:gd name="connsiteX98" fmla="*/ 173791 w 204556"/>
                  <a:gd name="connsiteY98" fmla="*/ 4505 h 13188"/>
                  <a:gd name="connsiteX99" fmla="*/ 173791 w 204556"/>
                  <a:gd name="connsiteY99" fmla="*/ 4792 h 13188"/>
                  <a:gd name="connsiteX100" fmla="*/ 174758 w 204556"/>
                  <a:gd name="connsiteY100" fmla="*/ 4792 h 13188"/>
                  <a:gd name="connsiteX101" fmla="*/ 174758 w 204556"/>
                  <a:gd name="connsiteY101" fmla="*/ 8441 h 13188"/>
                  <a:gd name="connsiteX102" fmla="*/ 166090 w 204556"/>
                  <a:gd name="connsiteY102" fmla="*/ 6771 h 13188"/>
                  <a:gd name="connsiteX103" fmla="*/ 166090 w 204556"/>
                  <a:gd name="connsiteY103" fmla="*/ 4611 h 13188"/>
                  <a:gd name="connsiteX104" fmla="*/ 165907 w 204556"/>
                  <a:gd name="connsiteY104" fmla="*/ 4611 h 13188"/>
                  <a:gd name="connsiteX105" fmla="*/ 165484 w 204556"/>
                  <a:gd name="connsiteY105" fmla="*/ 4984 h 13188"/>
                  <a:gd name="connsiteX106" fmla="*/ 164646 w 204556"/>
                  <a:gd name="connsiteY106" fmla="*/ 4481 h 13188"/>
                  <a:gd name="connsiteX107" fmla="*/ 163672 w 204556"/>
                  <a:gd name="connsiteY107" fmla="*/ 4314 h 13188"/>
                  <a:gd name="connsiteX108" fmla="*/ 161220 w 204556"/>
                  <a:gd name="connsiteY108" fmla="*/ 5561 h 13188"/>
                  <a:gd name="connsiteX109" fmla="*/ 160056 w 204556"/>
                  <a:gd name="connsiteY109" fmla="*/ 8701 h 13188"/>
                  <a:gd name="connsiteX110" fmla="*/ 160997 w 204556"/>
                  <a:gd name="connsiteY110" fmla="*/ 11853 h 13188"/>
                  <a:gd name="connsiteX111" fmla="*/ 163625 w 204556"/>
                  <a:gd name="connsiteY111" fmla="*/ 13188 h 13188"/>
                  <a:gd name="connsiteX112" fmla="*/ 163654 w 204556"/>
                  <a:gd name="connsiteY112" fmla="*/ 13188 h 13188"/>
                  <a:gd name="connsiteX113" fmla="*/ 165565 w 204556"/>
                  <a:gd name="connsiteY113" fmla="*/ 12475 h 13188"/>
                  <a:gd name="connsiteX114" fmla="*/ 165909 w 204556"/>
                  <a:gd name="connsiteY114" fmla="*/ 12994 h 13188"/>
                  <a:gd name="connsiteX115" fmla="*/ 166239 w 204556"/>
                  <a:gd name="connsiteY115" fmla="*/ 12994 h 13188"/>
                  <a:gd name="connsiteX116" fmla="*/ 166239 w 204556"/>
                  <a:gd name="connsiteY116" fmla="*/ 10689 h 13188"/>
                  <a:gd name="connsiteX117" fmla="*/ 165939 w 204556"/>
                  <a:gd name="connsiteY117" fmla="*/ 10689 h 13188"/>
                  <a:gd name="connsiteX118" fmla="*/ 165149 w 204556"/>
                  <a:gd name="connsiteY118" fmla="*/ 12182 h 13188"/>
                  <a:gd name="connsiteX119" fmla="*/ 163667 w 204556"/>
                  <a:gd name="connsiteY119" fmla="*/ 12841 h 13188"/>
                  <a:gd name="connsiteX120" fmla="*/ 161841 w 204556"/>
                  <a:gd name="connsiteY120" fmla="*/ 11771 h 13188"/>
                  <a:gd name="connsiteX121" fmla="*/ 161546 w 204556"/>
                  <a:gd name="connsiteY121" fmla="*/ 10575 h 13188"/>
                  <a:gd name="connsiteX122" fmla="*/ 161462 w 204556"/>
                  <a:gd name="connsiteY122" fmla="*/ 9071 h 13188"/>
                  <a:gd name="connsiteX123" fmla="*/ 161459 w 204556"/>
                  <a:gd name="connsiteY123" fmla="*/ 8924 h 13188"/>
                  <a:gd name="connsiteX124" fmla="*/ 161546 w 204556"/>
                  <a:gd name="connsiteY124" fmla="*/ 7429 h 13188"/>
                  <a:gd name="connsiteX125" fmla="*/ 161708 w 204556"/>
                  <a:gd name="connsiteY125" fmla="*/ 6446 h 13188"/>
                  <a:gd name="connsiteX126" fmla="*/ 161968 w 204556"/>
                  <a:gd name="connsiteY126" fmla="*/ 5631 h 13188"/>
                  <a:gd name="connsiteX127" fmla="*/ 162594 w 204556"/>
                  <a:gd name="connsiteY127" fmla="*/ 4935 h 13188"/>
                  <a:gd name="connsiteX128" fmla="*/ 163607 w 204556"/>
                  <a:gd name="connsiteY128" fmla="*/ 4598 h 13188"/>
                  <a:gd name="connsiteX129" fmla="*/ 165099 w 204556"/>
                  <a:gd name="connsiteY129" fmla="*/ 5214 h 13188"/>
                  <a:gd name="connsiteX130" fmla="*/ 165805 w 204556"/>
                  <a:gd name="connsiteY130" fmla="*/ 6771 h 13188"/>
                  <a:gd name="connsiteX131" fmla="*/ 166090 w 204556"/>
                  <a:gd name="connsiteY131" fmla="*/ 6771 h 13188"/>
                  <a:gd name="connsiteX132" fmla="*/ 152136 w 204556"/>
                  <a:gd name="connsiteY132" fmla="*/ 13033 h 13188"/>
                  <a:gd name="connsiteX133" fmla="*/ 152668 w 204556"/>
                  <a:gd name="connsiteY133" fmla="*/ 12480 h 13188"/>
                  <a:gd name="connsiteX134" fmla="*/ 153544 w 204556"/>
                  <a:gd name="connsiteY134" fmla="*/ 13021 h 13188"/>
                  <a:gd name="connsiteX135" fmla="*/ 154559 w 204556"/>
                  <a:gd name="connsiteY135" fmla="*/ 13188 h 13188"/>
                  <a:gd name="connsiteX136" fmla="*/ 157237 w 204556"/>
                  <a:gd name="connsiteY136" fmla="*/ 10361 h 13188"/>
                  <a:gd name="connsiteX137" fmla="*/ 157056 w 204556"/>
                  <a:gd name="connsiteY137" fmla="*/ 9258 h 13188"/>
                  <a:gd name="connsiteX138" fmla="*/ 156527 w 204556"/>
                  <a:gd name="connsiteY138" fmla="*/ 8531 h 13188"/>
                  <a:gd name="connsiteX139" fmla="*/ 154908 w 204556"/>
                  <a:gd name="connsiteY139" fmla="*/ 7742 h 13188"/>
                  <a:gd name="connsiteX140" fmla="*/ 154071 w 204556"/>
                  <a:gd name="connsiteY140" fmla="*/ 7475 h 13188"/>
                  <a:gd name="connsiteX141" fmla="*/ 153306 w 204556"/>
                  <a:gd name="connsiteY141" fmla="*/ 7195 h 13188"/>
                  <a:gd name="connsiteX142" fmla="*/ 152777 w 204556"/>
                  <a:gd name="connsiteY142" fmla="*/ 6778 h 13188"/>
                  <a:gd name="connsiteX143" fmla="*/ 152565 w 204556"/>
                  <a:gd name="connsiteY143" fmla="*/ 6152 h 13188"/>
                  <a:gd name="connsiteX144" fmla="*/ 152740 w 204556"/>
                  <a:gd name="connsiteY144" fmla="*/ 5494 h 13188"/>
                  <a:gd name="connsiteX145" fmla="*/ 153132 w 204556"/>
                  <a:gd name="connsiteY145" fmla="*/ 5009 h 13188"/>
                  <a:gd name="connsiteX146" fmla="*/ 154320 w 204556"/>
                  <a:gd name="connsiteY146" fmla="*/ 4598 h 13188"/>
                  <a:gd name="connsiteX147" fmla="*/ 155688 w 204556"/>
                  <a:gd name="connsiteY147" fmla="*/ 5133 h 13188"/>
                  <a:gd name="connsiteX148" fmla="*/ 156417 w 204556"/>
                  <a:gd name="connsiteY148" fmla="*/ 6481 h 13188"/>
                  <a:gd name="connsiteX149" fmla="*/ 156666 w 204556"/>
                  <a:gd name="connsiteY149" fmla="*/ 6481 h 13188"/>
                  <a:gd name="connsiteX150" fmla="*/ 156666 w 204556"/>
                  <a:gd name="connsiteY150" fmla="*/ 4505 h 13188"/>
                  <a:gd name="connsiteX151" fmla="*/ 156490 w 204556"/>
                  <a:gd name="connsiteY151" fmla="*/ 4505 h 13188"/>
                  <a:gd name="connsiteX152" fmla="*/ 156025 w 204556"/>
                  <a:gd name="connsiteY152" fmla="*/ 4874 h 13188"/>
                  <a:gd name="connsiteX153" fmla="*/ 155347 w 204556"/>
                  <a:gd name="connsiteY153" fmla="*/ 4519 h 13188"/>
                  <a:gd name="connsiteX154" fmla="*/ 154408 w 204556"/>
                  <a:gd name="connsiteY154" fmla="*/ 4314 h 13188"/>
                  <a:gd name="connsiteX155" fmla="*/ 153251 w 204556"/>
                  <a:gd name="connsiteY155" fmla="*/ 4569 h 13188"/>
                  <a:gd name="connsiteX156" fmla="*/ 152498 w 204556"/>
                  <a:gd name="connsiteY156" fmla="*/ 5221 h 13188"/>
                  <a:gd name="connsiteX157" fmla="*/ 151994 w 204556"/>
                  <a:gd name="connsiteY157" fmla="*/ 6630 h 13188"/>
                  <a:gd name="connsiteX158" fmla="*/ 151994 w 204556"/>
                  <a:gd name="connsiteY158" fmla="*/ 6667 h 13188"/>
                  <a:gd name="connsiteX159" fmla="*/ 152228 w 204556"/>
                  <a:gd name="connsiteY159" fmla="*/ 7724 h 13188"/>
                  <a:gd name="connsiteX160" fmla="*/ 152992 w 204556"/>
                  <a:gd name="connsiteY160" fmla="*/ 8613 h 13188"/>
                  <a:gd name="connsiteX161" fmla="*/ 154172 w 204556"/>
                  <a:gd name="connsiteY161" fmla="*/ 9059 h 13188"/>
                  <a:gd name="connsiteX162" fmla="*/ 155546 w 204556"/>
                  <a:gd name="connsiteY162" fmla="*/ 9567 h 13188"/>
                  <a:gd name="connsiteX163" fmla="*/ 156467 w 204556"/>
                  <a:gd name="connsiteY163" fmla="*/ 10165 h 13188"/>
                  <a:gd name="connsiteX164" fmla="*/ 156666 w 204556"/>
                  <a:gd name="connsiteY164" fmla="*/ 11006 h 13188"/>
                  <a:gd name="connsiteX165" fmla="*/ 156666 w 204556"/>
                  <a:gd name="connsiteY165" fmla="*/ 11059 h 13188"/>
                  <a:gd name="connsiteX166" fmla="*/ 156037 w 204556"/>
                  <a:gd name="connsiteY166" fmla="*/ 12394 h 13188"/>
                  <a:gd name="connsiteX167" fmla="*/ 154585 w 204556"/>
                  <a:gd name="connsiteY167" fmla="*/ 12903 h 13188"/>
                  <a:gd name="connsiteX168" fmla="*/ 153072 w 204556"/>
                  <a:gd name="connsiteY168" fmla="*/ 12299 h 13188"/>
                  <a:gd name="connsiteX169" fmla="*/ 152198 w 204556"/>
                  <a:gd name="connsiteY169" fmla="*/ 10848 h 13188"/>
                  <a:gd name="connsiteX170" fmla="*/ 151962 w 204556"/>
                  <a:gd name="connsiteY170" fmla="*/ 10848 h 13188"/>
                  <a:gd name="connsiteX171" fmla="*/ 151962 w 204556"/>
                  <a:gd name="connsiteY171" fmla="*/ 13033 h 13188"/>
                  <a:gd name="connsiteX172" fmla="*/ 152136 w 204556"/>
                  <a:gd name="connsiteY172" fmla="*/ 13033 h 13188"/>
                  <a:gd name="connsiteX173" fmla="*/ 143376 w 204556"/>
                  <a:gd name="connsiteY173" fmla="*/ 12994 h 13188"/>
                  <a:gd name="connsiteX174" fmla="*/ 149729 w 204556"/>
                  <a:gd name="connsiteY174" fmla="*/ 12994 h 13188"/>
                  <a:gd name="connsiteX175" fmla="*/ 149864 w 204556"/>
                  <a:gd name="connsiteY175" fmla="*/ 10624 h 13188"/>
                  <a:gd name="connsiteX176" fmla="*/ 149618 w 204556"/>
                  <a:gd name="connsiteY176" fmla="*/ 10624 h 13188"/>
                  <a:gd name="connsiteX177" fmla="*/ 149111 w 204556"/>
                  <a:gd name="connsiteY177" fmla="*/ 11970 h 13188"/>
                  <a:gd name="connsiteX178" fmla="*/ 148605 w 204556"/>
                  <a:gd name="connsiteY178" fmla="*/ 12480 h 13188"/>
                  <a:gd name="connsiteX179" fmla="*/ 147894 w 204556"/>
                  <a:gd name="connsiteY179" fmla="*/ 12710 h 13188"/>
                  <a:gd name="connsiteX180" fmla="*/ 145569 w 204556"/>
                  <a:gd name="connsiteY180" fmla="*/ 12710 h 13188"/>
                  <a:gd name="connsiteX181" fmla="*/ 145569 w 204556"/>
                  <a:gd name="connsiteY181" fmla="*/ 4792 h 13188"/>
                  <a:gd name="connsiteX182" fmla="*/ 146822 w 204556"/>
                  <a:gd name="connsiteY182" fmla="*/ 4792 h 13188"/>
                  <a:gd name="connsiteX183" fmla="*/ 146822 w 204556"/>
                  <a:gd name="connsiteY183" fmla="*/ 4505 h 13188"/>
                  <a:gd name="connsiteX184" fmla="*/ 143376 w 204556"/>
                  <a:gd name="connsiteY184" fmla="*/ 4505 h 13188"/>
                  <a:gd name="connsiteX185" fmla="*/ 143376 w 204556"/>
                  <a:gd name="connsiteY185" fmla="*/ 4792 h 13188"/>
                  <a:gd name="connsiteX186" fmla="*/ 144377 w 204556"/>
                  <a:gd name="connsiteY186" fmla="*/ 4792 h 13188"/>
                  <a:gd name="connsiteX187" fmla="*/ 144377 w 204556"/>
                  <a:gd name="connsiteY187" fmla="*/ 12710 h 13188"/>
                  <a:gd name="connsiteX188" fmla="*/ 143376 w 204556"/>
                  <a:gd name="connsiteY188" fmla="*/ 12710 h 13188"/>
                  <a:gd name="connsiteX189" fmla="*/ 143376 w 204556"/>
                  <a:gd name="connsiteY189" fmla="*/ 12994 h 13188"/>
                  <a:gd name="connsiteX190" fmla="*/ 134803 w 204556"/>
                  <a:gd name="connsiteY190" fmla="*/ 12994 h 13188"/>
                  <a:gd name="connsiteX191" fmla="*/ 141153 w 204556"/>
                  <a:gd name="connsiteY191" fmla="*/ 12994 h 13188"/>
                  <a:gd name="connsiteX192" fmla="*/ 141291 w 204556"/>
                  <a:gd name="connsiteY192" fmla="*/ 10624 h 13188"/>
                  <a:gd name="connsiteX193" fmla="*/ 141042 w 204556"/>
                  <a:gd name="connsiteY193" fmla="*/ 10624 h 13188"/>
                  <a:gd name="connsiteX194" fmla="*/ 140535 w 204556"/>
                  <a:gd name="connsiteY194" fmla="*/ 11970 h 13188"/>
                  <a:gd name="connsiteX195" fmla="*/ 140028 w 204556"/>
                  <a:gd name="connsiteY195" fmla="*/ 12480 h 13188"/>
                  <a:gd name="connsiteX196" fmla="*/ 139321 w 204556"/>
                  <a:gd name="connsiteY196" fmla="*/ 12710 h 13188"/>
                  <a:gd name="connsiteX197" fmla="*/ 136994 w 204556"/>
                  <a:gd name="connsiteY197" fmla="*/ 12710 h 13188"/>
                  <a:gd name="connsiteX198" fmla="*/ 136994 w 204556"/>
                  <a:gd name="connsiteY198" fmla="*/ 4792 h 13188"/>
                  <a:gd name="connsiteX199" fmla="*/ 138248 w 204556"/>
                  <a:gd name="connsiteY199" fmla="*/ 4792 h 13188"/>
                  <a:gd name="connsiteX200" fmla="*/ 138248 w 204556"/>
                  <a:gd name="connsiteY200" fmla="*/ 4505 h 13188"/>
                  <a:gd name="connsiteX201" fmla="*/ 134803 w 204556"/>
                  <a:gd name="connsiteY201" fmla="*/ 4505 h 13188"/>
                  <a:gd name="connsiteX202" fmla="*/ 134803 w 204556"/>
                  <a:gd name="connsiteY202" fmla="*/ 4792 h 13188"/>
                  <a:gd name="connsiteX203" fmla="*/ 135800 w 204556"/>
                  <a:gd name="connsiteY203" fmla="*/ 4792 h 13188"/>
                  <a:gd name="connsiteX204" fmla="*/ 135800 w 204556"/>
                  <a:gd name="connsiteY204" fmla="*/ 12710 h 13188"/>
                  <a:gd name="connsiteX205" fmla="*/ 134803 w 204556"/>
                  <a:gd name="connsiteY205" fmla="*/ 12710 h 13188"/>
                  <a:gd name="connsiteX206" fmla="*/ 134803 w 204556"/>
                  <a:gd name="connsiteY206" fmla="*/ 12994 h 13188"/>
                  <a:gd name="connsiteX207" fmla="*/ 125690 w 204556"/>
                  <a:gd name="connsiteY207" fmla="*/ 12994 h 13188"/>
                  <a:gd name="connsiteX208" fmla="*/ 132325 w 204556"/>
                  <a:gd name="connsiteY208" fmla="*/ 12994 h 13188"/>
                  <a:gd name="connsiteX209" fmla="*/ 132494 w 204556"/>
                  <a:gd name="connsiteY209" fmla="*/ 10621 h 13188"/>
                  <a:gd name="connsiteX210" fmla="*/ 132164 w 204556"/>
                  <a:gd name="connsiteY210" fmla="*/ 10621 h 13188"/>
                  <a:gd name="connsiteX211" fmla="*/ 131370 w 204556"/>
                  <a:gd name="connsiteY211" fmla="*/ 12369 h 13188"/>
                  <a:gd name="connsiteX212" fmla="*/ 129687 w 204556"/>
                  <a:gd name="connsiteY212" fmla="*/ 12713 h 13188"/>
                  <a:gd name="connsiteX213" fmla="*/ 129535 w 204556"/>
                  <a:gd name="connsiteY213" fmla="*/ 12710 h 13188"/>
                  <a:gd name="connsiteX214" fmla="*/ 127960 w 204556"/>
                  <a:gd name="connsiteY214" fmla="*/ 12710 h 13188"/>
                  <a:gd name="connsiteX215" fmla="*/ 127960 w 204556"/>
                  <a:gd name="connsiteY215" fmla="*/ 8775 h 13188"/>
                  <a:gd name="connsiteX216" fmla="*/ 128162 w 204556"/>
                  <a:gd name="connsiteY216" fmla="*/ 8771 h 13188"/>
                  <a:gd name="connsiteX217" fmla="*/ 129313 w 204556"/>
                  <a:gd name="connsiteY217" fmla="*/ 9030 h 13188"/>
                  <a:gd name="connsiteX218" fmla="*/ 129780 w 204556"/>
                  <a:gd name="connsiteY218" fmla="*/ 10316 h 13188"/>
                  <a:gd name="connsiteX219" fmla="*/ 130051 w 204556"/>
                  <a:gd name="connsiteY219" fmla="*/ 10316 h 13188"/>
                  <a:gd name="connsiteX220" fmla="*/ 130051 w 204556"/>
                  <a:gd name="connsiteY220" fmla="*/ 7103 h 13188"/>
                  <a:gd name="connsiteX221" fmla="*/ 129780 w 204556"/>
                  <a:gd name="connsiteY221" fmla="*/ 7103 h 13188"/>
                  <a:gd name="connsiteX222" fmla="*/ 129621 w 204556"/>
                  <a:gd name="connsiteY222" fmla="*/ 7868 h 13188"/>
                  <a:gd name="connsiteX223" fmla="*/ 129283 w 204556"/>
                  <a:gd name="connsiteY223" fmla="*/ 8274 h 13188"/>
                  <a:gd name="connsiteX224" fmla="*/ 128142 w 204556"/>
                  <a:gd name="connsiteY224" fmla="*/ 8467 h 13188"/>
                  <a:gd name="connsiteX225" fmla="*/ 127960 w 204556"/>
                  <a:gd name="connsiteY225" fmla="*/ 8466 h 13188"/>
                  <a:gd name="connsiteX226" fmla="*/ 127960 w 204556"/>
                  <a:gd name="connsiteY226" fmla="*/ 4792 h 13188"/>
                  <a:gd name="connsiteX227" fmla="*/ 129569 w 204556"/>
                  <a:gd name="connsiteY227" fmla="*/ 4792 h 13188"/>
                  <a:gd name="connsiteX228" fmla="*/ 129635 w 204556"/>
                  <a:gd name="connsiteY228" fmla="*/ 4792 h 13188"/>
                  <a:gd name="connsiteX229" fmla="*/ 130958 w 204556"/>
                  <a:gd name="connsiteY229" fmla="*/ 5108 h 13188"/>
                  <a:gd name="connsiteX230" fmla="*/ 131417 w 204556"/>
                  <a:gd name="connsiteY230" fmla="*/ 5645 h 13188"/>
                  <a:gd name="connsiteX231" fmla="*/ 131664 w 204556"/>
                  <a:gd name="connsiteY231" fmla="*/ 6580 h 13188"/>
                  <a:gd name="connsiteX232" fmla="*/ 131935 w 204556"/>
                  <a:gd name="connsiteY232" fmla="*/ 6580 h 13188"/>
                  <a:gd name="connsiteX233" fmla="*/ 131935 w 204556"/>
                  <a:gd name="connsiteY233" fmla="*/ 4505 h 13188"/>
                  <a:gd name="connsiteX234" fmla="*/ 125690 w 204556"/>
                  <a:gd name="connsiteY234" fmla="*/ 4505 h 13188"/>
                  <a:gd name="connsiteX235" fmla="*/ 125690 w 204556"/>
                  <a:gd name="connsiteY235" fmla="*/ 4792 h 13188"/>
                  <a:gd name="connsiteX236" fmla="*/ 126769 w 204556"/>
                  <a:gd name="connsiteY236" fmla="*/ 4792 h 13188"/>
                  <a:gd name="connsiteX237" fmla="*/ 126769 w 204556"/>
                  <a:gd name="connsiteY237" fmla="*/ 12710 h 13188"/>
                  <a:gd name="connsiteX238" fmla="*/ 125690 w 204556"/>
                  <a:gd name="connsiteY238" fmla="*/ 12710 h 13188"/>
                  <a:gd name="connsiteX239" fmla="*/ 125690 w 204556"/>
                  <a:gd name="connsiteY239" fmla="*/ 12994 h 13188"/>
                  <a:gd name="connsiteX240" fmla="*/ 117957 w 204556"/>
                  <a:gd name="connsiteY240" fmla="*/ 13033 h 13188"/>
                  <a:gd name="connsiteX241" fmla="*/ 118488 w 204556"/>
                  <a:gd name="connsiteY241" fmla="*/ 12480 h 13188"/>
                  <a:gd name="connsiteX242" fmla="*/ 119366 w 204556"/>
                  <a:gd name="connsiteY242" fmla="*/ 13021 h 13188"/>
                  <a:gd name="connsiteX243" fmla="*/ 120382 w 204556"/>
                  <a:gd name="connsiteY243" fmla="*/ 13188 h 13188"/>
                  <a:gd name="connsiteX244" fmla="*/ 123059 w 204556"/>
                  <a:gd name="connsiteY244" fmla="*/ 10361 h 13188"/>
                  <a:gd name="connsiteX245" fmla="*/ 122877 w 204556"/>
                  <a:gd name="connsiteY245" fmla="*/ 9258 h 13188"/>
                  <a:gd name="connsiteX246" fmla="*/ 122348 w 204556"/>
                  <a:gd name="connsiteY246" fmla="*/ 8531 h 13188"/>
                  <a:gd name="connsiteX247" fmla="*/ 120728 w 204556"/>
                  <a:gd name="connsiteY247" fmla="*/ 7742 h 13188"/>
                  <a:gd name="connsiteX248" fmla="*/ 119891 w 204556"/>
                  <a:gd name="connsiteY248" fmla="*/ 7475 h 13188"/>
                  <a:gd name="connsiteX249" fmla="*/ 119126 w 204556"/>
                  <a:gd name="connsiteY249" fmla="*/ 7195 h 13188"/>
                  <a:gd name="connsiteX250" fmla="*/ 118597 w 204556"/>
                  <a:gd name="connsiteY250" fmla="*/ 6778 h 13188"/>
                  <a:gd name="connsiteX251" fmla="*/ 118386 w 204556"/>
                  <a:gd name="connsiteY251" fmla="*/ 6152 h 13188"/>
                  <a:gd name="connsiteX252" fmla="*/ 118561 w 204556"/>
                  <a:gd name="connsiteY252" fmla="*/ 5494 h 13188"/>
                  <a:gd name="connsiteX253" fmla="*/ 118952 w 204556"/>
                  <a:gd name="connsiteY253" fmla="*/ 5009 h 13188"/>
                  <a:gd name="connsiteX254" fmla="*/ 120140 w 204556"/>
                  <a:gd name="connsiteY254" fmla="*/ 4598 h 13188"/>
                  <a:gd name="connsiteX255" fmla="*/ 121509 w 204556"/>
                  <a:gd name="connsiteY255" fmla="*/ 5133 h 13188"/>
                  <a:gd name="connsiteX256" fmla="*/ 122237 w 204556"/>
                  <a:gd name="connsiteY256" fmla="*/ 6481 h 13188"/>
                  <a:gd name="connsiteX257" fmla="*/ 122486 w 204556"/>
                  <a:gd name="connsiteY257" fmla="*/ 6481 h 13188"/>
                  <a:gd name="connsiteX258" fmla="*/ 122486 w 204556"/>
                  <a:gd name="connsiteY258" fmla="*/ 4505 h 13188"/>
                  <a:gd name="connsiteX259" fmla="*/ 122309 w 204556"/>
                  <a:gd name="connsiteY259" fmla="*/ 4505 h 13188"/>
                  <a:gd name="connsiteX260" fmla="*/ 121848 w 204556"/>
                  <a:gd name="connsiteY260" fmla="*/ 4874 h 13188"/>
                  <a:gd name="connsiteX261" fmla="*/ 121167 w 204556"/>
                  <a:gd name="connsiteY261" fmla="*/ 4519 h 13188"/>
                  <a:gd name="connsiteX262" fmla="*/ 120228 w 204556"/>
                  <a:gd name="connsiteY262" fmla="*/ 4314 h 13188"/>
                  <a:gd name="connsiteX263" fmla="*/ 119072 w 204556"/>
                  <a:gd name="connsiteY263" fmla="*/ 4569 h 13188"/>
                  <a:gd name="connsiteX264" fmla="*/ 118321 w 204556"/>
                  <a:gd name="connsiteY264" fmla="*/ 5221 h 13188"/>
                  <a:gd name="connsiteX265" fmla="*/ 117814 w 204556"/>
                  <a:gd name="connsiteY265" fmla="*/ 6630 h 13188"/>
                  <a:gd name="connsiteX266" fmla="*/ 117814 w 204556"/>
                  <a:gd name="connsiteY266" fmla="*/ 6667 h 13188"/>
                  <a:gd name="connsiteX267" fmla="*/ 118049 w 204556"/>
                  <a:gd name="connsiteY267" fmla="*/ 7724 h 13188"/>
                  <a:gd name="connsiteX268" fmla="*/ 118814 w 204556"/>
                  <a:gd name="connsiteY268" fmla="*/ 8613 h 13188"/>
                  <a:gd name="connsiteX269" fmla="*/ 119993 w 204556"/>
                  <a:gd name="connsiteY269" fmla="*/ 9059 h 13188"/>
                  <a:gd name="connsiteX270" fmla="*/ 121366 w 204556"/>
                  <a:gd name="connsiteY270" fmla="*/ 9567 h 13188"/>
                  <a:gd name="connsiteX271" fmla="*/ 122286 w 204556"/>
                  <a:gd name="connsiteY271" fmla="*/ 10165 h 13188"/>
                  <a:gd name="connsiteX272" fmla="*/ 122486 w 204556"/>
                  <a:gd name="connsiteY272" fmla="*/ 11006 h 13188"/>
                  <a:gd name="connsiteX273" fmla="*/ 122486 w 204556"/>
                  <a:gd name="connsiteY273" fmla="*/ 11059 h 13188"/>
                  <a:gd name="connsiteX274" fmla="*/ 121857 w 204556"/>
                  <a:gd name="connsiteY274" fmla="*/ 12394 h 13188"/>
                  <a:gd name="connsiteX275" fmla="*/ 120407 w 204556"/>
                  <a:gd name="connsiteY275" fmla="*/ 12903 h 13188"/>
                  <a:gd name="connsiteX276" fmla="*/ 118895 w 204556"/>
                  <a:gd name="connsiteY276" fmla="*/ 12299 h 13188"/>
                  <a:gd name="connsiteX277" fmla="*/ 118018 w 204556"/>
                  <a:gd name="connsiteY277" fmla="*/ 10848 h 13188"/>
                  <a:gd name="connsiteX278" fmla="*/ 117783 w 204556"/>
                  <a:gd name="connsiteY278" fmla="*/ 10848 h 13188"/>
                  <a:gd name="connsiteX279" fmla="*/ 117783 w 204556"/>
                  <a:gd name="connsiteY279" fmla="*/ 13033 h 13188"/>
                  <a:gd name="connsiteX280" fmla="*/ 117957 w 204556"/>
                  <a:gd name="connsiteY280" fmla="*/ 13033 h 13188"/>
                  <a:gd name="connsiteX281" fmla="*/ 108536 w 204556"/>
                  <a:gd name="connsiteY281" fmla="*/ 12994 h 13188"/>
                  <a:gd name="connsiteX282" fmla="*/ 115174 w 204556"/>
                  <a:gd name="connsiteY282" fmla="*/ 12994 h 13188"/>
                  <a:gd name="connsiteX283" fmla="*/ 115341 w 204556"/>
                  <a:gd name="connsiteY283" fmla="*/ 10621 h 13188"/>
                  <a:gd name="connsiteX284" fmla="*/ 115013 w 204556"/>
                  <a:gd name="connsiteY284" fmla="*/ 10621 h 13188"/>
                  <a:gd name="connsiteX285" fmla="*/ 114219 w 204556"/>
                  <a:gd name="connsiteY285" fmla="*/ 12369 h 13188"/>
                  <a:gd name="connsiteX286" fmla="*/ 112536 w 204556"/>
                  <a:gd name="connsiteY286" fmla="*/ 12713 h 13188"/>
                  <a:gd name="connsiteX287" fmla="*/ 112385 w 204556"/>
                  <a:gd name="connsiteY287" fmla="*/ 12710 h 13188"/>
                  <a:gd name="connsiteX288" fmla="*/ 110810 w 204556"/>
                  <a:gd name="connsiteY288" fmla="*/ 12710 h 13188"/>
                  <a:gd name="connsiteX289" fmla="*/ 110810 w 204556"/>
                  <a:gd name="connsiteY289" fmla="*/ 8775 h 13188"/>
                  <a:gd name="connsiteX290" fmla="*/ 111009 w 204556"/>
                  <a:gd name="connsiteY290" fmla="*/ 8771 h 13188"/>
                  <a:gd name="connsiteX291" fmla="*/ 112163 w 204556"/>
                  <a:gd name="connsiteY291" fmla="*/ 9030 h 13188"/>
                  <a:gd name="connsiteX292" fmla="*/ 112627 w 204556"/>
                  <a:gd name="connsiteY292" fmla="*/ 10316 h 13188"/>
                  <a:gd name="connsiteX293" fmla="*/ 112901 w 204556"/>
                  <a:gd name="connsiteY293" fmla="*/ 10316 h 13188"/>
                  <a:gd name="connsiteX294" fmla="*/ 112901 w 204556"/>
                  <a:gd name="connsiteY294" fmla="*/ 7103 h 13188"/>
                  <a:gd name="connsiteX295" fmla="*/ 112627 w 204556"/>
                  <a:gd name="connsiteY295" fmla="*/ 7103 h 13188"/>
                  <a:gd name="connsiteX296" fmla="*/ 112470 w 204556"/>
                  <a:gd name="connsiteY296" fmla="*/ 7868 h 13188"/>
                  <a:gd name="connsiteX297" fmla="*/ 112133 w 204556"/>
                  <a:gd name="connsiteY297" fmla="*/ 8274 h 13188"/>
                  <a:gd name="connsiteX298" fmla="*/ 110991 w 204556"/>
                  <a:gd name="connsiteY298" fmla="*/ 8467 h 13188"/>
                  <a:gd name="connsiteX299" fmla="*/ 110810 w 204556"/>
                  <a:gd name="connsiteY299" fmla="*/ 8466 h 13188"/>
                  <a:gd name="connsiteX300" fmla="*/ 110810 w 204556"/>
                  <a:gd name="connsiteY300" fmla="*/ 4792 h 13188"/>
                  <a:gd name="connsiteX301" fmla="*/ 112418 w 204556"/>
                  <a:gd name="connsiteY301" fmla="*/ 4792 h 13188"/>
                  <a:gd name="connsiteX302" fmla="*/ 112484 w 204556"/>
                  <a:gd name="connsiteY302" fmla="*/ 4792 h 13188"/>
                  <a:gd name="connsiteX303" fmla="*/ 113808 w 204556"/>
                  <a:gd name="connsiteY303" fmla="*/ 5108 h 13188"/>
                  <a:gd name="connsiteX304" fmla="*/ 114267 w 204556"/>
                  <a:gd name="connsiteY304" fmla="*/ 5645 h 13188"/>
                  <a:gd name="connsiteX305" fmla="*/ 114514 w 204556"/>
                  <a:gd name="connsiteY305" fmla="*/ 6580 h 13188"/>
                  <a:gd name="connsiteX306" fmla="*/ 114785 w 204556"/>
                  <a:gd name="connsiteY306" fmla="*/ 6580 h 13188"/>
                  <a:gd name="connsiteX307" fmla="*/ 114785 w 204556"/>
                  <a:gd name="connsiteY307" fmla="*/ 4505 h 13188"/>
                  <a:gd name="connsiteX308" fmla="*/ 108536 w 204556"/>
                  <a:gd name="connsiteY308" fmla="*/ 4505 h 13188"/>
                  <a:gd name="connsiteX309" fmla="*/ 108536 w 204556"/>
                  <a:gd name="connsiteY309" fmla="*/ 4792 h 13188"/>
                  <a:gd name="connsiteX310" fmla="*/ 109616 w 204556"/>
                  <a:gd name="connsiteY310" fmla="*/ 4792 h 13188"/>
                  <a:gd name="connsiteX311" fmla="*/ 109616 w 204556"/>
                  <a:gd name="connsiteY311" fmla="*/ 12710 h 13188"/>
                  <a:gd name="connsiteX312" fmla="*/ 108536 w 204556"/>
                  <a:gd name="connsiteY312" fmla="*/ 12710 h 13188"/>
                  <a:gd name="connsiteX313" fmla="*/ 108536 w 204556"/>
                  <a:gd name="connsiteY313" fmla="*/ 12994 h 13188"/>
                  <a:gd name="connsiteX314" fmla="*/ 105028 w 204556"/>
                  <a:gd name="connsiteY314" fmla="*/ 4601 h 13188"/>
                  <a:gd name="connsiteX315" fmla="*/ 104594 w 204556"/>
                  <a:gd name="connsiteY315" fmla="*/ 5071 h 13188"/>
                  <a:gd name="connsiteX316" fmla="*/ 102497 w 204556"/>
                  <a:gd name="connsiteY316" fmla="*/ 4314 h 13188"/>
                  <a:gd name="connsiteX317" fmla="*/ 100044 w 204556"/>
                  <a:gd name="connsiteY317" fmla="*/ 5548 h 13188"/>
                  <a:gd name="connsiteX318" fmla="*/ 98881 w 204556"/>
                  <a:gd name="connsiteY318" fmla="*/ 8701 h 13188"/>
                  <a:gd name="connsiteX319" fmla="*/ 99822 w 204556"/>
                  <a:gd name="connsiteY319" fmla="*/ 11853 h 13188"/>
                  <a:gd name="connsiteX320" fmla="*/ 102449 w 204556"/>
                  <a:gd name="connsiteY320" fmla="*/ 13188 h 13188"/>
                  <a:gd name="connsiteX321" fmla="*/ 104003 w 204556"/>
                  <a:gd name="connsiteY321" fmla="*/ 12920 h 13188"/>
                  <a:gd name="connsiteX322" fmla="*/ 104956 w 204556"/>
                  <a:gd name="connsiteY322" fmla="*/ 12257 h 13188"/>
                  <a:gd name="connsiteX323" fmla="*/ 105263 w 204556"/>
                  <a:gd name="connsiteY323" fmla="*/ 11803 h 13188"/>
                  <a:gd name="connsiteX324" fmla="*/ 105462 w 204556"/>
                  <a:gd name="connsiteY324" fmla="*/ 11320 h 13188"/>
                  <a:gd name="connsiteX325" fmla="*/ 105630 w 204556"/>
                  <a:gd name="connsiteY325" fmla="*/ 10290 h 13188"/>
                  <a:gd name="connsiteX326" fmla="*/ 106636 w 204556"/>
                  <a:gd name="connsiteY326" fmla="*/ 10290 h 13188"/>
                  <a:gd name="connsiteX327" fmla="*/ 106636 w 204556"/>
                  <a:gd name="connsiteY327" fmla="*/ 9994 h 13188"/>
                  <a:gd name="connsiteX328" fmla="*/ 103037 w 204556"/>
                  <a:gd name="connsiteY328" fmla="*/ 9994 h 13188"/>
                  <a:gd name="connsiteX329" fmla="*/ 103037 w 204556"/>
                  <a:gd name="connsiteY329" fmla="*/ 10290 h 13188"/>
                  <a:gd name="connsiteX330" fmla="*/ 104238 w 204556"/>
                  <a:gd name="connsiteY330" fmla="*/ 10290 h 13188"/>
                  <a:gd name="connsiteX331" fmla="*/ 104250 w 204556"/>
                  <a:gd name="connsiteY331" fmla="*/ 10806 h 13188"/>
                  <a:gd name="connsiteX332" fmla="*/ 104238 w 204556"/>
                  <a:gd name="connsiteY332" fmla="*/ 11284 h 13188"/>
                  <a:gd name="connsiteX333" fmla="*/ 104026 w 204556"/>
                  <a:gd name="connsiteY333" fmla="*/ 12126 h 13188"/>
                  <a:gd name="connsiteX334" fmla="*/ 103496 w 204556"/>
                  <a:gd name="connsiteY334" fmla="*/ 12686 h 13188"/>
                  <a:gd name="connsiteX335" fmla="*/ 102494 w 204556"/>
                  <a:gd name="connsiteY335" fmla="*/ 12903 h 13188"/>
                  <a:gd name="connsiteX336" fmla="*/ 100666 w 204556"/>
                  <a:gd name="connsiteY336" fmla="*/ 11789 h 13188"/>
                  <a:gd name="connsiteX337" fmla="*/ 100284 w 204556"/>
                  <a:gd name="connsiteY337" fmla="*/ 9254 h 13188"/>
                  <a:gd name="connsiteX338" fmla="*/ 100286 w 204556"/>
                  <a:gd name="connsiteY338" fmla="*/ 9068 h 13188"/>
                  <a:gd name="connsiteX339" fmla="*/ 100284 w 204556"/>
                  <a:gd name="connsiteY339" fmla="*/ 8921 h 13188"/>
                  <a:gd name="connsiteX340" fmla="*/ 100370 w 204556"/>
                  <a:gd name="connsiteY340" fmla="*/ 7414 h 13188"/>
                  <a:gd name="connsiteX341" fmla="*/ 100533 w 204556"/>
                  <a:gd name="connsiteY341" fmla="*/ 6433 h 13188"/>
                  <a:gd name="connsiteX342" fmla="*/ 100793 w 204556"/>
                  <a:gd name="connsiteY342" fmla="*/ 5619 h 13188"/>
                  <a:gd name="connsiteX343" fmla="*/ 101420 w 204556"/>
                  <a:gd name="connsiteY343" fmla="*/ 4924 h 13188"/>
                  <a:gd name="connsiteX344" fmla="*/ 102433 w 204556"/>
                  <a:gd name="connsiteY344" fmla="*/ 4598 h 13188"/>
                  <a:gd name="connsiteX345" fmla="*/ 104110 w 204556"/>
                  <a:gd name="connsiteY345" fmla="*/ 5203 h 13188"/>
                  <a:gd name="connsiteX346" fmla="*/ 104942 w 204556"/>
                  <a:gd name="connsiteY346" fmla="*/ 6771 h 13188"/>
                  <a:gd name="connsiteX347" fmla="*/ 105227 w 204556"/>
                  <a:gd name="connsiteY347" fmla="*/ 6771 h 13188"/>
                  <a:gd name="connsiteX348" fmla="*/ 105227 w 204556"/>
                  <a:gd name="connsiteY348" fmla="*/ 4601 h 13188"/>
                  <a:gd name="connsiteX349" fmla="*/ 105028 w 204556"/>
                  <a:gd name="connsiteY349" fmla="*/ 4601 h 13188"/>
                  <a:gd name="connsiteX350" fmla="*/ 92944 w 204556"/>
                  <a:gd name="connsiteY350" fmla="*/ 10668 h 13188"/>
                  <a:gd name="connsiteX351" fmla="*/ 95966 w 204556"/>
                  <a:gd name="connsiteY351" fmla="*/ 10668 h 13188"/>
                  <a:gd name="connsiteX352" fmla="*/ 95966 w 204556"/>
                  <a:gd name="connsiteY352" fmla="*/ 9824 h 13188"/>
                  <a:gd name="connsiteX353" fmla="*/ 92944 w 204556"/>
                  <a:gd name="connsiteY353" fmla="*/ 9824 h 13188"/>
                  <a:gd name="connsiteX354" fmla="*/ 92944 w 204556"/>
                  <a:gd name="connsiteY354" fmla="*/ 10668 h 13188"/>
                  <a:gd name="connsiteX355" fmla="*/ 86225 w 204556"/>
                  <a:gd name="connsiteY355" fmla="*/ 12994 h 13188"/>
                  <a:gd name="connsiteX356" fmla="*/ 86225 w 204556"/>
                  <a:gd name="connsiteY356" fmla="*/ 12710 h 13188"/>
                  <a:gd name="connsiteX357" fmla="*/ 85207 w 204556"/>
                  <a:gd name="connsiteY357" fmla="*/ 12710 h 13188"/>
                  <a:gd name="connsiteX358" fmla="*/ 85207 w 204556"/>
                  <a:gd name="connsiteY358" fmla="*/ 4792 h 13188"/>
                  <a:gd name="connsiteX359" fmla="*/ 86225 w 204556"/>
                  <a:gd name="connsiteY359" fmla="*/ 4792 h 13188"/>
                  <a:gd name="connsiteX360" fmla="*/ 86225 w 204556"/>
                  <a:gd name="connsiteY360" fmla="*/ 4505 h 13188"/>
                  <a:gd name="connsiteX361" fmla="*/ 83078 w 204556"/>
                  <a:gd name="connsiteY361" fmla="*/ 4505 h 13188"/>
                  <a:gd name="connsiteX362" fmla="*/ 83078 w 204556"/>
                  <a:gd name="connsiteY362" fmla="*/ 4792 h 13188"/>
                  <a:gd name="connsiteX363" fmla="*/ 84013 w 204556"/>
                  <a:gd name="connsiteY363" fmla="*/ 4792 h 13188"/>
                  <a:gd name="connsiteX364" fmla="*/ 84013 w 204556"/>
                  <a:gd name="connsiteY364" fmla="*/ 12710 h 13188"/>
                  <a:gd name="connsiteX365" fmla="*/ 83078 w 204556"/>
                  <a:gd name="connsiteY365" fmla="*/ 12710 h 13188"/>
                  <a:gd name="connsiteX366" fmla="*/ 83078 w 204556"/>
                  <a:gd name="connsiteY366" fmla="*/ 12994 h 13188"/>
                  <a:gd name="connsiteX367" fmla="*/ 86225 w 204556"/>
                  <a:gd name="connsiteY367" fmla="*/ 12994 h 13188"/>
                  <a:gd name="connsiteX368" fmla="*/ 87738 w 204556"/>
                  <a:gd name="connsiteY368" fmla="*/ 4792 h 13188"/>
                  <a:gd name="connsiteX369" fmla="*/ 88849 w 204556"/>
                  <a:gd name="connsiteY369" fmla="*/ 4792 h 13188"/>
                  <a:gd name="connsiteX370" fmla="*/ 85442 w 204556"/>
                  <a:gd name="connsiteY370" fmla="*/ 8341 h 13188"/>
                  <a:gd name="connsiteX371" fmla="*/ 85336 w 204556"/>
                  <a:gd name="connsiteY371" fmla="*/ 8520 h 13188"/>
                  <a:gd name="connsiteX372" fmla="*/ 85343 w 204556"/>
                  <a:gd name="connsiteY372" fmla="*/ 8558 h 13188"/>
                  <a:gd name="connsiteX373" fmla="*/ 88616 w 204556"/>
                  <a:gd name="connsiteY373" fmla="*/ 12710 h 13188"/>
                  <a:gd name="connsiteX374" fmla="*/ 87623 w 204556"/>
                  <a:gd name="connsiteY374" fmla="*/ 12710 h 13188"/>
                  <a:gd name="connsiteX375" fmla="*/ 87623 w 204556"/>
                  <a:gd name="connsiteY375" fmla="*/ 12994 h 13188"/>
                  <a:gd name="connsiteX376" fmla="*/ 91014 w 204556"/>
                  <a:gd name="connsiteY376" fmla="*/ 12994 h 13188"/>
                  <a:gd name="connsiteX377" fmla="*/ 91014 w 204556"/>
                  <a:gd name="connsiteY377" fmla="*/ 12710 h 13188"/>
                  <a:gd name="connsiteX378" fmla="*/ 90177 w 204556"/>
                  <a:gd name="connsiteY378" fmla="*/ 12710 h 13188"/>
                  <a:gd name="connsiteX379" fmla="*/ 86340 w 204556"/>
                  <a:gd name="connsiteY379" fmla="*/ 7952 h 13188"/>
                  <a:gd name="connsiteX380" fmla="*/ 89254 w 204556"/>
                  <a:gd name="connsiteY380" fmla="*/ 4792 h 13188"/>
                  <a:gd name="connsiteX381" fmla="*/ 90191 w 204556"/>
                  <a:gd name="connsiteY381" fmla="*/ 4792 h 13188"/>
                  <a:gd name="connsiteX382" fmla="*/ 90191 w 204556"/>
                  <a:gd name="connsiteY382" fmla="*/ 4505 h 13188"/>
                  <a:gd name="connsiteX383" fmla="*/ 87738 w 204556"/>
                  <a:gd name="connsiteY383" fmla="*/ 4505 h 13188"/>
                  <a:gd name="connsiteX384" fmla="*/ 87738 w 204556"/>
                  <a:gd name="connsiteY384" fmla="*/ 4792 h 13188"/>
                  <a:gd name="connsiteX385" fmla="*/ 80001 w 204556"/>
                  <a:gd name="connsiteY385" fmla="*/ 6771 h 13188"/>
                  <a:gd name="connsiteX386" fmla="*/ 80001 w 204556"/>
                  <a:gd name="connsiteY386" fmla="*/ 4611 h 13188"/>
                  <a:gd name="connsiteX387" fmla="*/ 79816 w 204556"/>
                  <a:gd name="connsiteY387" fmla="*/ 4611 h 13188"/>
                  <a:gd name="connsiteX388" fmla="*/ 79395 w 204556"/>
                  <a:gd name="connsiteY388" fmla="*/ 4984 h 13188"/>
                  <a:gd name="connsiteX389" fmla="*/ 78558 w 204556"/>
                  <a:gd name="connsiteY389" fmla="*/ 4481 h 13188"/>
                  <a:gd name="connsiteX390" fmla="*/ 77581 w 204556"/>
                  <a:gd name="connsiteY390" fmla="*/ 4314 h 13188"/>
                  <a:gd name="connsiteX391" fmla="*/ 75130 w 204556"/>
                  <a:gd name="connsiteY391" fmla="*/ 5561 h 13188"/>
                  <a:gd name="connsiteX392" fmla="*/ 73967 w 204556"/>
                  <a:gd name="connsiteY392" fmla="*/ 8701 h 13188"/>
                  <a:gd name="connsiteX393" fmla="*/ 74907 w 204556"/>
                  <a:gd name="connsiteY393" fmla="*/ 11853 h 13188"/>
                  <a:gd name="connsiteX394" fmla="*/ 77536 w 204556"/>
                  <a:gd name="connsiteY394" fmla="*/ 13188 h 13188"/>
                  <a:gd name="connsiteX395" fmla="*/ 77565 w 204556"/>
                  <a:gd name="connsiteY395" fmla="*/ 13188 h 13188"/>
                  <a:gd name="connsiteX396" fmla="*/ 79476 w 204556"/>
                  <a:gd name="connsiteY396" fmla="*/ 12475 h 13188"/>
                  <a:gd name="connsiteX397" fmla="*/ 79818 w 204556"/>
                  <a:gd name="connsiteY397" fmla="*/ 12994 h 13188"/>
                  <a:gd name="connsiteX398" fmla="*/ 80150 w 204556"/>
                  <a:gd name="connsiteY398" fmla="*/ 12994 h 13188"/>
                  <a:gd name="connsiteX399" fmla="*/ 80150 w 204556"/>
                  <a:gd name="connsiteY399" fmla="*/ 10689 h 13188"/>
                  <a:gd name="connsiteX400" fmla="*/ 79850 w 204556"/>
                  <a:gd name="connsiteY400" fmla="*/ 10689 h 13188"/>
                  <a:gd name="connsiteX401" fmla="*/ 79060 w 204556"/>
                  <a:gd name="connsiteY401" fmla="*/ 12182 h 13188"/>
                  <a:gd name="connsiteX402" fmla="*/ 77578 w 204556"/>
                  <a:gd name="connsiteY402" fmla="*/ 12841 h 13188"/>
                  <a:gd name="connsiteX403" fmla="*/ 75753 w 204556"/>
                  <a:gd name="connsiteY403" fmla="*/ 11771 h 13188"/>
                  <a:gd name="connsiteX404" fmla="*/ 75457 w 204556"/>
                  <a:gd name="connsiteY404" fmla="*/ 10575 h 13188"/>
                  <a:gd name="connsiteX405" fmla="*/ 75372 w 204556"/>
                  <a:gd name="connsiteY405" fmla="*/ 9071 h 13188"/>
                  <a:gd name="connsiteX406" fmla="*/ 75370 w 204556"/>
                  <a:gd name="connsiteY406" fmla="*/ 8924 h 13188"/>
                  <a:gd name="connsiteX407" fmla="*/ 75457 w 204556"/>
                  <a:gd name="connsiteY407" fmla="*/ 7429 h 13188"/>
                  <a:gd name="connsiteX408" fmla="*/ 75619 w 204556"/>
                  <a:gd name="connsiteY408" fmla="*/ 6446 h 13188"/>
                  <a:gd name="connsiteX409" fmla="*/ 75879 w 204556"/>
                  <a:gd name="connsiteY409" fmla="*/ 5631 h 13188"/>
                  <a:gd name="connsiteX410" fmla="*/ 76504 w 204556"/>
                  <a:gd name="connsiteY410" fmla="*/ 4935 h 13188"/>
                  <a:gd name="connsiteX411" fmla="*/ 77517 w 204556"/>
                  <a:gd name="connsiteY411" fmla="*/ 4598 h 13188"/>
                  <a:gd name="connsiteX412" fmla="*/ 79011 w 204556"/>
                  <a:gd name="connsiteY412" fmla="*/ 5214 h 13188"/>
                  <a:gd name="connsiteX413" fmla="*/ 79714 w 204556"/>
                  <a:gd name="connsiteY413" fmla="*/ 6771 h 13188"/>
                  <a:gd name="connsiteX414" fmla="*/ 80001 w 204556"/>
                  <a:gd name="connsiteY414" fmla="*/ 6771 h 13188"/>
                  <a:gd name="connsiteX415" fmla="*/ 64755 w 204556"/>
                  <a:gd name="connsiteY415" fmla="*/ 4792 h 13188"/>
                  <a:gd name="connsiteX416" fmla="*/ 64755 w 204556"/>
                  <a:gd name="connsiteY416" fmla="*/ 12710 h 13188"/>
                  <a:gd name="connsiteX417" fmla="*/ 63807 w 204556"/>
                  <a:gd name="connsiteY417" fmla="*/ 12710 h 13188"/>
                  <a:gd name="connsiteX418" fmla="*/ 63807 w 204556"/>
                  <a:gd name="connsiteY418" fmla="*/ 12994 h 13188"/>
                  <a:gd name="connsiteX419" fmla="*/ 66078 w 204556"/>
                  <a:gd name="connsiteY419" fmla="*/ 12994 h 13188"/>
                  <a:gd name="connsiteX420" fmla="*/ 66078 w 204556"/>
                  <a:gd name="connsiteY420" fmla="*/ 12710 h 13188"/>
                  <a:gd name="connsiteX421" fmla="*/ 65128 w 204556"/>
                  <a:gd name="connsiteY421" fmla="*/ 12710 h 13188"/>
                  <a:gd name="connsiteX422" fmla="*/ 65128 w 204556"/>
                  <a:gd name="connsiteY422" fmla="*/ 5052 h 13188"/>
                  <a:gd name="connsiteX423" fmla="*/ 65151 w 204556"/>
                  <a:gd name="connsiteY423" fmla="*/ 5052 h 13188"/>
                  <a:gd name="connsiteX424" fmla="*/ 69779 w 204556"/>
                  <a:gd name="connsiteY424" fmla="*/ 13188 h 13188"/>
                  <a:gd name="connsiteX425" fmla="*/ 70098 w 204556"/>
                  <a:gd name="connsiteY425" fmla="*/ 13188 h 13188"/>
                  <a:gd name="connsiteX426" fmla="*/ 70098 w 204556"/>
                  <a:gd name="connsiteY426" fmla="*/ 4792 h 13188"/>
                  <a:gd name="connsiteX427" fmla="*/ 71295 w 204556"/>
                  <a:gd name="connsiteY427" fmla="*/ 4792 h 13188"/>
                  <a:gd name="connsiteX428" fmla="*/ 71295 w 204556"/>
                  <a:gd name="connsiteY428" fmla="*/ 4505 h 13188"/>
                  <a:gd name="connsiteX429" fmla="*/ 68763 w 204556"/>
                  <a:gd name="connsiteY429" fmla="*/ 4505 h 13188"/>
                  <a:gd name="connsiteX430" fmla="*/ 68763 w 204556"/>
                  <a:gd name="connsiteY430" fmla="*/ 4792 h 13188"/>
                  <a:gd name="connsiteX431" fmla="*/ 69725 w 204556"/>
                  <a:gd name="connsiteY431" fmla="*/ 4792 h 13188"/>
                  <a:gd name="connsiteX432" fmla="*/ 69725 w 204556"/>
                  <a:gd name="connsiteY432" fmla="*/ 10651 h 13188"/>
                  <a:gd name="connsiteX433" fmla="*/ 69703 w 204556"/>
                  <a:gd name="connsiteY433" fmla="*/ 10651 h 13188"/>
                  <a:gd name="connsiteX434" fmla="*/ 66205 w 204556"/>
                  <a:gd name="connsiteY434" fmla="*/ 4505 h 13188"/>
                  <a:gd name="connsiteX435" fmla="*/ 63807 w 204556"/>
                  <a:gd name="connsiteY435" fmla="*/ 4505 h 13188"/>
                  <a:gd name="connsiteX436" fmla="*/ 63807 w 204556"/>
                  <a:gd name="connsiteY436" fmla="*/ 4792 h 13188"/>
                  <a:gd name="connsiteX437" fmla="*/ 64755 w 204556"/>
                  <a:gd name="connsiteY437" fmla="*/ 4792 h 13188"/>
                  <a:gd name="connsiteX438" fmla="*/ 53765 w 204556"/>
                  <a:gd name="connsiteY438" fmla="*/ 12994 h 13188"/>
                  <a:gd name="connsiteX439" fmla="*/ 56169 w 204556"/>
                  <a:gd name="connsiteY439" fmla="*/ 12994 h 13188"/>
                  <a:gd name="connsiteX440" fmla="*/ 56169 w 204556"/>
                  <a:gd name="connsiteY440" fmla="*/ 12710 h 13188"/>
                  <a:gd name="connsiteX441" fmla="*/ 55108 w 204556"/>
                  <a:gd name="connsiteY441" fmla="*/ 12710 h 13188"/>
                  <a:gd name="connsiteX442" fmla="*/ 55989 w 204556"/>
                  <a:gd name="connsiteY442" fmla="*/ 9906 h 13188"/>
                  <a:gd name="connsiteX443" fmla="*/ 58344 w 204556"/>
                  <a:gd name="connsiteY443" fmla="*/ 9906 h 13188"/>
                  <a:gd name="connsiteX444" fmla="*/ 59194 w 204556"/>
                  <a:gd name="connsiteY444" fmla="*/ 12710 h 13188"/>
                  <a:gd name="connsiteX445" fmla="*/ 58163 w 204556"/>
                  <a:gd name="connsiteY445" fmla="*/ 12710 h 13188"/>
                  <a:gd name="connsiteX446" fmla="*/ 58163 w 204556"/>
                  <a:gd name="connsiteY446" fmla="*/ 12994 h 13188"/>
                  <a:gd name="connsiteX447" fmla="*/ 61303 w 204556"/>
                  <a:gd name="connsiteY447" fmla="*/ 12994 h 13188"/>
                  <a:gd name="connsiteX448" fmla="*/ 61303 w 204556"/>
                  <a:gd name="connsiteY448" fmla="*/ 12710 h 13188"/>
                  <a:gd name="connsiteX449" fmla="*/ 60441 w 204556"/>
                  <a:gd name="connsiteY449" fmla="*/ 12710 h 13188"/>
                  <a:gd name="connsiteX450" fmla="*/ 57898 w 204556"/>
                  <a:gd name="connsiteY450" fmla="*/ 4394 h 13188"/>
                  <a:gd name="connsiteX451" fmla="*/ 57416 w 204556"/>
                  <a:gd name="connsiteY451" fmla="*/ 4394 h 13188"/>
                  <a:gd name="connsiteX452" fmla="*/ 54740 w 204556"/>
                  <a:gd name="connsiteY452" fmla="*/ 12710 h 13188"/>
                  <a:gd name="connsiteX453" fmla="*/ 53765 w 204556"/>
                  <a:gd name="connsiteY453" fmla="*/ 12710 h 13188"/>
                  <a:gd name="connsiteX454" fmla="*/ 53765 w 204556"/>
                  <a:gd name="connsiteY454" fmla="*/ 12994 h 13188"/>
                  <a:gd name="connsiteX455" fmla="*/ 58217 w 204556"/>
                  <a:gd name="connsiteY455" fmla="*/ 9558 h 13188"/>
                  <a:gd name="connsiteX456" fmla="*/ 56097 w 204556"/>
                  <a:gd name="connsiteY456" fmla="*/ 9558 h 13188"/>
                  <a:gd name="connsiteX457" fmla="*/ 57181 w 204556"/>
                  <a:gd name="connsiteY457" fmla="*/ 6106 h 13188"/>
                  <a:gd name="connsiteX458" fmla="*/ 57206 w 204556"/>
                  <a:gd name="connsiteY458" fmla="*/ 6106 h 13188"/>
                  <a:gd name="connsiteX459" fmla="*/ 58217 w 204556"/>
                  <a:gd name="connsiteY459" fmla="*/ 9558 h 13188"/>
                  <a:gd name="connsiteX460" fmla="*/ 45360 w 204556"/>
                  <a:gd name="connsiteY460" fmla="*/ 12994 h 13188"/>
                  <a:gd name="connsiteX461" fmla="*/ 51711 w 204556"/>
                  <a:gd name="connsiteY461" fmla="*/ 12994 h 13188"/>
                  <a:gd name="connsiteX462" fmla="*/ 51848 w 204556"/>
                  <a:gd name="connsiteY462" fmla="*/ 10624 h 13188"/>
                  <a:gd name="connsiteX463" fmla="*/ 51600 w 204556"/>
                  <a:gd name="connsiteY463" fmla="*/ 10624 h 13188"/>
                  <a:gd name="connsiteX464" fmla="*/ 51093 w 204556"/>
                  <a:gd name="connsiteY464" fmla="*/ 11970 h 13188"/>
                  <a:gd name="connsiteX465" fmla="*/ 50586 w 204556"/>
                  <a:gd name="connsiteY465" fmla="*/ 12480 h 13188"/>
                  <a:gd name="connsiteX466" fmla="*/ 49878 w 204556"/>
                  <a:gd name="connsiteY466" fmla="*/ 12710 h 13188"/>
                  <a:gd name="connsiteX467" fmla="*/ 47553 w 204556"/>
                  <a:gd name="connsiteY467" fmla="*/ 12710 h 13188"/>
                  <a:gd name="connsiteX468" fmla="*/ 47553 w 204556"/>
                  <a:gd name="connsiteY468" fmla="*/ 4792 h 13188"/>
                  <a:gd name="connsiteX469" fmla="*/ 48806 w 204556"/>
                  <a:gd name="connsiteY469" fmla="*/ 4792 h 13188"/>
                  <a:gd name="connsiteX470" fmla="*/ 48806 w 204556"/>
                  <a:gd name="connsiteY470" fmla="*/ 4505 h 13188"/>
                  <a:gd name="connsiteX471" fmla="*/ 45360 w 204556"/>
                  <a:gd name="connsiteY471" fmla="*/ 4505 h 13188"/>
                  <a:gd name="connsiteX472" fmla="*/ 45360 w 204556"/>
                  <a:gd name="connsiteY472" fmla="*/ 4792 h 13188"/>
                  <a:gd name="connsiteX473" fmla="*/ 46358 w 204556"/>
                  <a:gd name="connsiteY473" fmla="*/ 4792 h 13188"/>
                  <a:gd name="connsiteX474" fmla="*/ 46358 w 204556"/>
                  <a:gd name="connsiteY474" fmla="*/ 12710 h 13188"/>
                  <a:gd name="connsiteX475" fmla="*/ 45360 w 204556"/>
                  <a:gd name="connsiteY475" fmla="*/ 12710 h 13188"/>
                  <a:gd name="connsiteX476" fmla="*/ 45360 w 204556"/>
                  <a:gd name="connsiteY476" fmla="*/ 12994 h 13188"/>
                  <a:gd name="connsiteX477" fmla="*/ 38890 w 204556"/>
                  <a:gd name="connsiteY477" fmla="*/ 8881 h 13188"/>
                  <a:gd name="connsiteX478" fmla="*/ 38890 w 204556"/>
                  <a:gd name="connsiteY478" fmla="*/ 4792 h 13188"/>
                  <a:gd name="connsiteX479" fmla="*/ 39234 w 204556"/>
                  <a:gd name="connsiteY479" fmla="*/ 4792 h 13188"/>
                  <a:gd name="connsiteX480" fmla="*/ 40338 w 204556"/>
                  <a:gd name="connsiteY480" fmla="*/ 4828 h 13188"/>
                  <a:gd name="connsiteX481" fmla="*/ 41105 w 204556"/>
                  <a:gd name="connsiteY481" fmla="*/ 5071 h 13188"/>
                  <a:gd name="connsiteX482" fmla="*/ 41546 w 204556"/>
                  <a:gd name="connsiteY482" fmla="*/ 5657 h 13188"/>
                  <a:gd name="connsiteX483" fmla="*/ 41695 w 204556"/>
                  <a:gd name="connsiteY483" fmla="*/ 6715 h 13188"/>
                  <a:gd name="connsiteX484" fmla="*/ 41697 w 204556"/>
                  <a:gd name="connsiteY484" fmla="*/ 6830 h 13188"/>
                  <a:gd name="connsiteX485" fmla="*/ 41261 w 204556"/>
                  <a:gd name="connsiteY485" fmla="*/ 8321 h 13188"/>
                  <a:gd name="connsiteX486" fmla="*/ 40544 w 204556"/>
                  <a:gd name="connsiteY486" fmla="*/ 8731 h 13188"/>
                  <a:gd name="connsiteX487" fmla="*/ 40295 w 204556"/>
                  <a:gd name="connsiteY487" fmla="*/ 8781 h 13188"/>
                  <a:gd name="connsiteX488" fmla="*/ 40012 w 204556"/>
                  <a:gd name="connsiteY488" fmla="*/ 8845 h 13188"/>
                  <a:gd name="connsiteX489" fmla="*/ 39311 w 204556"/>
                  <a:gd name="connsiteY489" fmla="*/ 8881 h 13188"/>
                  <a:gd name="connsiteX490" fmla="*/ 38890 w 204556"/>
                  <a:gd name="connsiteY490" fmla="*/ 8881 h 13188"/>
                  <a:gd name="connsiteX491" fmla="*/ 36734 w 204556"/>
                  <a:gd name="connsiteY491" fmla="*/ 4505 h 13188"/>
                  <a:gd name="connsiteX492" fmla="*/ 36734 w 204556"/>
                  <a:gd name="connsiteY492" fmla="*/ 4792 h 13188"/>
                  <a:gd name="connsiteX493" fmla="*/ 37696 w 204556"/>
                  <a:gd name="connsiteY493" fmla="*/ 4792 h 13188"/>
                  <a:gd name="connsiteX494" fmla="*/ 37696 w 204556"/>
                  <a:gd name="connsiteY494" fmla="*/ 12710 h 13188"/>
                  <a:gd name="connsiteX495" fmla="*/ 36642 w 204556"/>
                  <a:gd name="connsiteY495" fmla="*/ 12710 h 13188"/>
                  <a:gd name="connsiteX496" fmla="*/ 36642 w 204556"/>
                  <a:gd name="connsiteY496" fmla="*/ 12994 h 13188"/>
                  <a:gd name="connsiteX497" fmla="*/ 39987 w 204556"/>
                  <a:gd name="connsiteY497" fmla="*/ 12994 h 13188"/>
                  <a:gd name="connsiteX498" fmla="*/ 39987 w 204556"/>
                  <a:gd name="connsiteY498" fmla="*/ 12710 h 13188"/>
                  <a:gd name="connsiteX499" fmla="*/ 38890 w 204556"/>
                  <a:gd name="connsiteY499" fmla="*/ 12710 h 13188"/>
                  <a:gd name="connsiteX500" fmla="*/ 38890 w 204556"/>
                  <a:gd name="connsiteY500" fmla="*/ 9165 h 13188"/>
                  <a:gd name="connsiteX501" fmla="*/ 39481 w 204556"/>
                  <a:gd name="connsiteY501" fmla="*/ 9165 h 13188"/>
                  <a:gd name="connsiteX502" fmla="*/ 41139 w 204556"/>
                  <a:gd name="connsiteY502" fmla="*/ 8924 h 13188"/>
                  <a:gd name="connsiteX503" fmla="*/ 42225 w 204556"/>
                  <a:gd name="connsiteY503" fmla="*/ 8355 h 13188"/>
                  <a:gd name="connsiteX504" fmla="*/ 42827 w 204556"/>
                  <a:gd name="connsiteY504" fmla="*/ 7568 h 13188"/>
                  <a:gd name="connsiteX505" fmla="*/ 43000 w 204556"/>
                  <a:gd name="connsiteY505" fmla="*/ 6769 h 13188"/>
                  <a:gd name="connsiteX506" fmla="*/ 42862 w 204556"/>
                  <a:gd name="connsiteY506" fmla="*/ 5925 h 13188"/>
                  <a:gd name="connsiteX507" fmla="*/ 42370 w 204556"/>
                  <a:gd name="connsiteY507" fmla="*/ 5208 h 13188"/>
                  <a:gd name="connsiteX508" fmla="*/ 40007 w 204556"/>
                  <a:gd name="connsiteY508" fmla="*/ 4505 h 13188"/>
                  <a:gd name="connsiteX509" fmla="*/ 36734 w 204556"/>
                  <a:gd name="connsiteY509" fmla="*/ 4505 h 13188"/>
                  <a:gd name="connsiteX510" fmla="*/ 30957 w 204556"/>
                  <a:gd name="connsiteY510" fmla="*/ 10668 h 13188"/>
                  <a:gd name="connsiteX511" fmla="*/ 33979 w 204556"/>
                  <a:gd name="connsiteY511" fmla="*/ 10668 h 13188"/>
                  <a:gd name="connsiteX512" fmla="*/ 33979 w 204556"/>
                  <a:gd name="connsiteY512" fmla="*/ 9824 h 13188"/>
                  <a:gd name="connsiteX513" fmla="*/ 30957 w 204556"/>
                  <a:gd name="connsiteY513" fmla="*/ 9824 h 13188"/>
                  <a:gd name="connsiteX514" fmla="*/ 30957 w 204556"/>
                  <a:gd name="connsiteY514" fmla="*/ 10668 h 13188"/>
                  <a:gd name="connsiteX515" fmla="*/ 23372 w 204556"/>
                  <a:gd name="connsiteY515" fmla="*/ 12994 h 13188"/>
                  <a:gd name="connsiteX516" fmla="*/ 23372 w 204556"/>
                  <a:gd name="connsiteY516" fmla="*/ 12710 h 13188"/>
                  <a:gd name="connsiteX517" fmla="*/ 22266 w 204556"/>
                  <a:gd name="connsiteY517" fmla="*/ 12710 h 13188"/>
                  <a:gd name="connsiteX518" fmla="*/ 24270 w 204556"/>
                  <a:gd name="connsiteY518" fmla="*/ 9285 h 13188"/>
                  <a:gd name="connsiteX519" fmla="*/ 26270 w 204556"/>
                  <a:gd name="connsiteY519" fmla="*/ 12710 h 13188"/>
                  <a:gd name="connsiteX520" fmla="*/ 25250 w 204556"/>
                  <a:gd name="connsiteY520" fmla="*/ 12710 h 13188"/>
                  <a:gd name="connsiteX521" fmla="*/ 25250 w 204556"/>
                  <a:gd name="connsiteY521" fmla="*/ 12994 h 13188"/>
                  <a:gd name="connsiteX522" fmla="*/ 28482 w 204556"/>
                  <a:gd name="connsiteY522" fmla="*/ 12994 h 13188"/>
                  <a:gd name="connsiteX523" fmla="*/ 28482 w 204556"/>
                  <a:gd name="connsiteY523" fmla="*/ 12710 h 13188"/>
                  <a:gd name="connsiteX524" fmla="*/ 27638 w 204556"/>
                  <a:gd name="connsiteY524" fmla="*/ 12710 h 13188"/>
                  <a:gd name="connsiteX525" fmla="*/ 24976 w 204556"/>
                  <a:gd name="connsiteY525" fmla="*/ 8154 h 13188"/>
                  <a:gd name="connsiteX526" fmla="*/ 27002 w 204556"/>
                  <a:gd name="connsiteY526" fmla="*/ 4792 h 13188"/>
                  <a:gd name="connsiteX527" fmla="*/ 28023 w 204556"/>
                  <a:gd name="connsiteY527" fmla="*/ 4792 h 13188"/>
                  <a:gd name="connsiteX528" fmla="*/ 28023 w 204556"/>
                  <a:gd name="connsiteY528" fmla="*/ 4505 h 13188"/>
                  <a:gd name="connsiteX529" fmla="*/ 25578 w 204556"/>
                  <a:gd name="connsiteY529" fmla="*/ 4505 h 13188"/>
                  <a:gd name="connsiteX530" fmla="*/ 25578 w 204556"/>
                  <a:gd name="connsiteY530" fmla="*/ 4792 h 13188"/>
                  <a:gd name="connsiteX531" fmla="*/ 26588 w 204556"/>
                  <a:gd name="connsiteY531" fmla="*/ 4792 h 13188"/>
                  <a:gd name="connsiteX532" fmla="*/ 24842 w 204556"/>
                  <a:gd name="connsiteY532" fmla="*/ 7783 h 13188"/>
                  <a:gd name="connsiteX533" fmla="*/ 23103 w 204556"/>
                  <a:gd name="connsiteY533" fmla="*/ 4792 h 13188"/>
                  <a:gd name="connsiteX534" fmla="*/ 24012 w 204556"/>
                  <a:gd name="connsiteY534" fmla="*/ 4792 h 13188"/>
                  <a:gd name="connsiteX535" fmla="*/ 24012 w 204556"/>
                  <a:gd name="connsiteY535" fmla="*/ 4505 h 13188"/>
                  <a:gd name="connsiteX536" fmla="*/ 20831 w 204556"/>
                  <a:gd name="connsiteY536" fmla="*/ 4505 h 13188"/>
                  <a:gd name="connsiteX537" fmla="*/ 20831 w 204556"/>
                  <a:gd name="connsiteY537" fmla="*/ 4792 h 13188"/>
                  <a:gd name="connsiteX538" fmla="*/ 21693 w 204556"/>
                  <a:gd name="connsiteY538" fmla="*/ 4792 h 13188"/>
                  <a:gd name="connsiteX539" fmla="*/ 24035 w 204556"/>
                  <a:gd name="connsiteY539" fmla="*/ 8980 h 13188"/>
                  <a:gd name="connsiteX540" fmla="*/ 21867 w 204556"/>
                  <a:gd name="connsiteY540" fmla="*/ 12710 h 13188"/>
                  <a:gd name="connsiteX541" fmla="*/ 20831 w 204556"/>
                  <a:gd name="connsiteY541" fmla="*/ 12710 h 13188"/>
                  <a:gd name="connsiteX542" fmla="*/ 20831 w 204556"/>
                  <a:gd name="connsiteY542" fmla="*/ 12994 h 13188"/>
                  <a:gd name="connsiteX543" fmla="*/ 23372 w 204556"/>
                  <a:gd name="connsiteY543" fmla="*/ 12994 h 13188"/>
                  <a:gd name="connsiteX544" fmla="*/ 11011 w 204556"/>
                  <a:gd name="connsiteY544" fmla="*/ 12994 h 13188"/>
                  <a:gd name="connsiteX545" fmla="*/ 13413 w 204556"/>
                  <a:gd name="connsiteY545" fmla="*/ 12994 h 13188"/>
                  <a:gd name="connsiteX546" fmla="*/ 13413 w 204556"/>
                  <a:gd name="connsiteY546" fmla="*/ 12710 h 13188"/>
                  <a:gd name="connsiteX547" fmla="*/ 12355 w 204556"/>
                  <a:gd name="connsiteY547" fmla="*/ 12710 h 13188"/>
                  <a:gd name="connsiteX548" fmla="*/ 13233 w 204556"/>
                  <a:gd name="connsiteY548" fmla="*/ 9906 h 13188"/>
                  <a:gd name="connsiteX549" fmla="*/ 15590 w 204556"/>
                  <a:gd name="connsiteY549" fmla="*/ 9906 h 13188"/>
                  <a:gd name="connsiteX550" fmla="*/ 16441 w 204556"/>
                  <a:gd name="connsiteY550" fmla="*/ 12710 h 13188"/>
                  <a:gd name="connsiteX551" fmla="*/ 15407 w 204556"/>
                  <a:gd name="connsiteY551" fmla="*/ 12710 h 13188"/>
                  <a:gd name="connsiteX552" fmla="*/ 15407 w 204556"/>
                  <a:gd name="connsiteY552" fmla="*/ 12994 h 13188"/>
                  <a:gd name="connsiteX553" fmla="*/ 18549 w 204556"/>
                  <a:gd name="connsiteY553" fmla="*/ 12994 h 13188"/>
                  <a:gd name="connsiteX554" fmla="*/ 18549 w 204556"/>
                  <a:gd name="connsiteY554" fmla="*/ 12710 h 13188"/>
                  <a:gd name="connsiteX555" fmla="*/ 17687 w 204556"/>
                  <a:gd name="connsiteY555" fmla="*/ 12710 h 13188"/>
                  <a:gd name="connsiteX556" fmla="*/ 15144 w 204556"/>
                  <a:gd name="connsiteY556" fmla="*/ 4394 h 13188"/>
                  <a:gd name="connsiteX557" fmla="*/ 14663 w 204556"/>
                  <a:gd name="connsiteY557" fmla="*/ 4394 h 13188"/>
                  <a:gd name="connsiteX558" fmla="*/ 11987 w 204556"/>
                  <a:gd name="connsiteY558" fmla="*/ 12710 h 13188"/>
                  <a:gd name="connsiteX559" fmla="*/ 11011 w 204556"/>
                  <a:gd name="connsiteY559" fmla="*/ 12710 h 13188"/>
                  <a:gd name="connsiteX560" fmla="*/ 11011 w 204556"/>
                  <a:gd name="connsiteY560" fmla="*/ 12994 h 13188"/>
                  <a:gd name="connsiteX561" fmla="*/ 15463 w 204556"/>
                  <a:gd name="connsiteY561" fmla="*/ 9558 h 13188"/>
                  <a:gd name="connsiteX562" fmla="*/ 13341 w 204556"/>
                  <a:gd name="connsiteY562" fmla="*/ 9558 h 13188"/>
                  <a:gd name="connsiteX563" fmla="*/ 14427 w 204556"/>
                  <a:gd name="connsiteY563" fmla="*/ 6106 h 13188"/>
                  <a:gd name="connsiteX564" fmla="*/ 14452 w 204556"/>
                  <a:gd name="connsiteY564" fmla="*/ 6106 h 13188"/>
                  <a:gd name="connsiteX565" fmla="*/ 15463 w 204556"/>
                  <a:gd name="connsiteY565" fmla="*/ 9558 h 13188"/>
                  <a:gd name="connsiteX566" fmla="*/ 29 w 204556"/>
                  <a:gd name="connsiteY566" fmla="*/ 4792 h 13188"/>
                  <a:gd name="connsiteX567" fmla="*/ 941 w 204556"/>
                  <a:gd name="connsiteY567" fmla="*/ 4792 h 13188"/>
                  <a:gd name="connsiteX568" fmla="*/ 941 w 204556"/>
                  <a:gd name="connsiteY568" fmla="*/ 12710 h 13188"/>
                  <a:gd name="connsiteX569" fmla="*/ 29 w 204556"/>
                  <a:gd name="connsiteY569" fmla="*/ 12710 h 13188"/>
                  <a:gd name="connsiteX570" fmla="*/ 29 w 204556"/>
                  <a:gd name="connsiteY570" fmla="*/ 12994 h 13188"/>
                  <a:gd name="connsiteX571" fmla="*/ 2242 w 204556"/>
                  <a:gd name="connsiteY571" fmla="*/ 12994 h 13188"/>
                  <a:gd name="connsiteX572" fmla="*/ 2242 w 204556"/>
                  <a:gd name="connsiteY572" fmla="*/ 12710 h 13188"/>
                  <a:gd name="connsiteX573" fmla="*/ 1314 w 204556"/>
                  <a:gd name="connsiteY573" fmla="*/ 12710 h 13188"/>
                  <a:gd name="connsiteX574" fmla="*/ 1314 w 204556"/>
                  <a:gd name="connsiteY574" fmla="*/ 4953 h 13188"/>
                  <a:gd name="connsiteX575" fmla="*/ 1337 w 204556"/>
                  <a:gd name="connsiteY575" fmla="*/ 4953 h 13188"/>
                  <a:gd name="connsiteX576" fmla="*/ 3644 w 204556"/>
                  <a:gd name="connsiteY576" fmla="*/ 12994 h 13188"/>
                  <a:gd name="connsiteX577" fmla="*/ 3963 w 204556"/>
                  <a:gd name="connsiteY577" fmla="*/ 12994 h 13188"/>
                  <a:gd name="connsiteX578" fmla="*/ 6361 w 204556"/>
                  <a:gd name="connsiteY578" fmla="*/ 4953 h 13188"/>
                  <a:gd name="connsiteX579" fmla="*/ 6386 w 204556"/>
                  <a:gd name="connsiteY579" fmla="*/ 4953 h 13188"/>
                  <a:gd name="connsiteX580" fmla="*/ 6386 w 204556"/>
                  <a:gd name="connsiteY580" fmla="*/ 12710 h 13188"/>
                  <a:gd name="connsiteX581" fmla="*/ 5433 w 204556"/>
                  <a:gd name="connsiteY581" fmla="*/ 12710 h 13188"/>
                  <a:gd name="connsiteX582" fmla="*/ 5433 w 204556"/>
                  <a:gd name="connsiteY582" fmla="*/ 12994 h 13188"/>
                  <a:gd name="connsiteX583" fmla="*/ 8800 w 204556"/>
                  <a:gd name="connsiteY583" fmla="*/ 12994 h 13188"/>
                  <a:gd name="connsiteX584" fmla="*/ 8800 w 204556"/>
                  <a:gd name="connsiteY584" fmla="*/ 12710 h 13188"/>
                  <a:gd name="connsiteX585" fmla="*/ 7578 w 204556"/>
                  <a:gd name="connsiteY585" fmla="*/ 12710 h 13188"/>
                  <a:gd name="connsiteX586" fmla="*/ 7578 w 204556"/>
                  <a:gd name="connsiteY586" fmla="*/ 4792 h 13188"/>
                  <a:gd name="connsiteX587" fmla="*/ 8800 w 204556"/>
                  <a:gd name="connsiteY587" fmla="*/ 4792 h 13188"/>
                  <a:gd name="connsiteX588" fmla="*/ 8800 w 204556"/>
                  <a:gd name="connsiteY588" fmla="*/ 4505 h 13188"/>
                  <a:gd name="connsiteX589" fmla="*/ 6271 w 204556"/>
                  <a:gd name="connsiteY589" fmla="*/ 4505 h 13188"/>
                  <a:gd name="connsiteX590" fmla="*/ 4393 w 204556"/>
                  <a:gd name="connsiteY590" fmla="*/ 10754 h 13188"/>
                  <a:gd name="connsiteX591" fmla="*/ 4368 w 204556"/>
                  <a:gd name="connsiteY591" fmla="*/ 10754 h 13188"/>
                  <a:gd name="connsiteX592" fmla="*/ 2579 w 204556"/>
                  <a:gd name="connsiteY592" fmla="*/ 4505 h 13188"/>
                  <a:gd name="connsiteX593" fmla="*/ 29 w 204556"/>
                  <a:gd name="connsiteY593" fmla="*/ 4505 h 13188"/>
                  <a:gd name="connsiteX594" fmla="*/ 29 w 204556"/>
                  <a:gd name="connsiteY594" fmla="*/ 4792 h 13188"/>
                  <a:gd name="connsiteX595" fmla="*/ 0 w 204556"/>
                  <a:gd name="connsiteY595" fmla="*/ 0 h 13188"/>
                  <a:gd name="connsiteX596" fmla="*/ 204557 w 204556"/>
                  <a:gd name="connsiteY596" fmla="*/ 0 h 13188"/>
                  <a:gd name="connsiteX597" fmla="*/ 204557 w 204556"/>
                  <a:gd name="connsiteY597" fmla="*/ 492 h 13188"/>
                  <a:gd name="connsiteX598" fmla="*/ 0 w 204556"/>
                  <a:gd name="connsiteY598" fmla="*/ 492 h 13188"/>
                  <a:gd name="connsiteX599" fmla="*/ 0 w 204556"/>
                  <a:gd name="connsiteY599" fmla="*/ 0 h 13188"/>
                  <a:gd name="connsiteX600" fmla="*/ 0 w 204556"/>
                  <a:gd name="connsiteY600" fmla="*/ 0 h 13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</a:cxnLst>
                <a:rect l="l" t="t" r="r" b="b"/>
                <a:pathLst>
                  <a:path w="204556" h="13188">
                    <a:moveTo>
                      <a:pt x="199460" y="12994"/>
                    </a:moveTo>
                    <a:lnTo>
                      <a:pt x="202645" y="12994"/>
                    </a:lnTo>
                    <a:lnTo>
                      <a:pt x="202645" y="12710"/>
                    </a:lnTo>
                    <a:lnTo>
                      <a:pt x="201621" y="12710"/>
                    </a:lnTo>
                    <a:lnTo>
                      <a:pt x="201621" y="4792"/>
                    </a:lnTo>
                    <a:lnTo>
                      <a:pt x="202163" y="4792"/>
                    </a:lnTo>
                    <a:cubicBezTo>
                      <a:pt x="202795" y="4800"/>
                      <a:pt x="203247" y="5001"/>
                      <a:pt x="203521" y="5402"/>
                    </a:cubicBezTo>
                    <a:cubicBezTo>
                      <a:pt x="203786" y="5810"/>
                      <a:pt x="203944" y="6329"/>
                      <a:pt x="203991" y="6954"/>
                    </a:cubicBezTo>
                    <a:lnTo>
                      <a:pt x="204528" y="6954"/>
                    </a:lnTo>
                    <a:lnTo>
                      <a:pt x="204441" y="4505"/>
                    </a:lnTo>
                    <a:lnTo>
                      <a:pt x="197879" y="4505"/>
                    </a:lnTo>
                    <a:lnTo>
                      <a:pt x="197743" y="6954"/>
                    </a:lnTo>
                    <a:lnTo>
                      <a:pt x="198062" y="6954"/>
                    </a:lnTo>
                    <a:cubicBezTo>
                      <a:pt x="198126" y="6631"/>
                      <a:pt x="198187" y="6335"/>
                      <a:pt x="198241" y="6065"/>
                    </a:cubicBezTo>
                    <a:cubicBezTo>
                      <a:pt x="198287" y="5936"/>
                      <a:pt x="198325" y="5814"/>
                      <a:pt x="198357" y="5699"/>
                    </a:cubicBezTo>
                    <a:cubicBezTo>
                      <a:pt x="198388" y="5579"/>
                      <a:pt x="198429" y="5476"/>
                      <a:pt x="198476" y="5388"/>
                    </a:cubicBezTo>
                    <a:cubicBezTo>
                      <a:pt x="198585" y="5194"/>
                      <a:pt x="198729" y="5047"/>
                      <a:pt x="198911" y="4948"/>
                    </a:cubicBezTo>
                    <a:cubicBezTo>
                      <a:pt x="199083" y="4845"/>
                      <a:pt x="199308" y="4792"/>
                      <a:pt x="199590" y="4792"/>
                    </a:cubicBezTo>
                    <a:lnTo>
                      <a:pt x="200427" y="4792"/>
                    </a:lnTo>
                    <a:lnTo>
                      <a:pt x="200427" y="12710"/>
                    </a:lnTo>
                    <a:lnTo>
                      <a:pt x="199460" y="12710"/>
                    </a:lnTo>
                    <a:lnTo>
                      <a:pt x="199460" y="12994"/>
                    </a:lnTo>
                    <a:close/>
                    <a:moveTo>
                      <a:pt x="189621" y="12994"/>
                    </a:moveTo>
                    <a:lnTo>
                      <a:pt x="192861" y="12994"/>
                    </a:lnTo>
                    <a:lnTo>
                      <a:pt x="192861" y="12710"/>
                    </a:lnTo>
                    <a:lnTo>
                      <a:pt x="191800" y="12710"/>
                    </a:lnTo>
                    <a:lnTo>
                      <a:pt x="191800" y="8813"/>
                    </a:lnTo>
                    <a:cubicBezTo>
                      <a:pt x="191829" y="8813"/>
                      <a:pt x="191859" y="8813"/>
                      <a:pt x="191885" y="8813"/>
                    </a:cubicBezTo>
                    <a:cubicBezTo>
                      <a:pt x="192421" y="8813"/>
                      <a:pt x="192815" y="8895"/>
                      <a:pt x="193071" y="9055"/>
                    </a:cubicBezTo>
                    <a:cubicBezTo>
                      <a:pt x="193211" y="9159"/>
                      <a:pt x="193317" y="9312"/>
                      <a:pt x="193390" y="9516"/>
                    </a:cubicBezTo>
                    <a:cubicBezTo>
                      <a:pt x="193467" y="9709"/>
                      <a:pt x="193514" y="9973"/>
                      <a:pt x="193530" y="10305"/>
                    </a:cubicBezTo>
                    <a:lnTo>
                      <a:pt x="193802" y="10305"/>
                    </a:lnTo>
                    <a:lnTo>
                      <a:pt x="193802" y="7177"/>
                    </a:lnTo>
                    <a:lnTo>
                      <a:pt x="193517" y="7177"/>
                    </a:lnTo>
                    <a:cubicBezTo>
                      <a:pt x="193494" y="7493"/>
                      <a:pt x="193441" y="7735"/>
                      <a:pt x="193367" y="7906"/>
                    </a:cubicBezTo>
                    <a:cubicBezTo>
                      <a:pt x="193285" y="8085"/>
                      <a:pt x="193175" y="8215"/>
                      <a:pt x="193035" y="8299"/>
                    </a:cubicBezTo>
                    <a:cubicBezTo>
                      <a:pt x="192894" y="8384"/>
                      <a:pt x="192725" y="8437"/>
                      <a:pt x="192529" y="8455"/>
                    </a:cubicBezTo>
                    <a:cubicBezTo>
                      <a:pt x="192324" y="8479"/>
                      <a:pt x="192080" y="8495"/>
                      <a:pt x="191800" y="8504"/>
                    </a:cubicBezTo>
                    <a:lnTo>
                      <a:pt x="191800" y="4792"/>
                    </a:lnTo>
                    <a:lnTo>
                      <a:pt x="193367" y="4792"/>
                    </a:lnTo>
                    <a:cubicBezTo>
                      <a:pt x="193393" y="4792"/>
                      <a:pt x="193415" y="4792"/>
                      <a:pt x="193438" y="4792"/>
                    </a:cubicBezTo>
                    <a:cubicBezTo>
                      <a:pt x="194150" y="4792"/>
                      <a:pt x="194634" y="4925"/>
                      <a:pt x="194887" y="5189"/>
                    </a:cubicBezTo>
                    <a:cubicBezTo>
                      <a:pt x="195146" y="5469"/>
                      <a:pt x="195351" y="5991"/>
                      <a:pt x="195507" y="6760"/>
                    </a:cubicBezTo>
                    <a:lnTo>
                      <a:pt x="195940" y="6760"/>
                    </a:lnTo>
                    <a:lnTo>
                      <a:pt x="195833" y="4505"/>
                    </a:lnTo>
                    <a:lnTo>
                      <a:pt x="189621" y="4505"/>
                    </a:lnTo>
                    <a:lnTo>
                      <a:pt x="189621" y="4792"/>
                    </a:lnTo>
                    <a:lnTo>
                      <a:pt x="190606" y="4792"/>
                    </a:lnTo>
                    <a:lnTo>
                      <a:pt x="190606" y="12710"/>
                    </a:lnTo>
                    <a:lnTo>
                      <a:pt x="189621" y="12710"/>
                    </a:lnTo>
                    <a:lnTo>
                      <a:pt x="189621" y="12994"/>
                    </a:lnTo>
                    <a:close/>
                    <a:moveTo>
                      <a:pt x="179469" y="12994"/>
                    </a:moveTo>
                    <a:lnTo>
                      <a:pt x="181871" y="12994"/>
                    </a:lnTo>
                    <a:lnTo>
                      <a:pt x="181871" y="12710"/>
                    </a:lnTo>
                    <a:lnTo>
                      <a:pt x="180813" y="12710"/>
                    </a:lnTo>
                    <a:lnTo>
                      <a:pt x="181692" y="9906"/>
                    </a:lnTo>
                    <a:lnTo>
                      <a:pt x="184047" y="9906"/>
                    </a:lnTo>
                    <a:lnTo>
                      <a:pt x="184899" y="12710"/>
                    </a:lnTo>
                    <a:lnTo>
                      <a:pt x="183864" y="12710"/>
                    </a:lnTo>
                    <a:lnTo>
                      <a:pt x="183864" y="12994"/>
                    </a:lnTo>
                    <a:lnTo>
                      <a:pt x="187007" y="12994"/>
                    </a:lnTo>
                    <a:lnTo>
                      <a:pt x="187007" y="12710"/>
                    </a:lnTo>
                    <a:lnTo>
                      <a:pt x="186144" y="12710"/>
                    </a:lnTo>
                    <a:lnTo>
                      <a:pt x="183602" y="4394"/>
                    </a:lnTo>
                    <a:lnTo>
                      <a:pt x="183120" y="4394"/>
                    </a:lnTo>
                    <a:lnTo>
                      <a:pt x="180444" y="12710"/>
                    </a:lnTo>
                    <a:lnTo>
                      <a:pt x="179469" y="12710"/>
                    </a:lnTo>
                    <a:lnTo>
                      <a:pt x="179469" y="12994"/>
                    </a:lnTo>
                    <a:close/>
                    <a:moveTo>
                      <a:pt x="183921" y="9558"/>
                    </a:moveTo>
                    <a:lnTo>
                      <a:pt x="181800" y="9558"/>
                    </a:lnTo>
                    <a:lnTo>
                      <a:pt x="182885" y="6106"/>
                    </a:lnTo>
                    <a:lnTo>
                      <a:pt x="182911" y="6106"/>
                    </a:lnTo>
                    <a:lnTo>
                      <a:pt x="183921" y="9558"/>
                    </a:lnTo>
                    <a:close/>
                    <a:moveTo>
                      <a:pt x="174758" y="8441"/>
                    </a:moveTo>
                    <a:lnTo>
                      <a:pt x="171197" y="8441"/>
                    </a:lnTo>
                    <a:lnTo>
                      <a:pt x="171197" y="4792"/>
                    </a:lnTo>
                    <a:lnTo>
                      <a:pt x="172162" y="4792"/>
                    </a:lnTo>
                    <a:lnTo>
                      <a:pt x="172162" y="4505"/>
                    </a:lnTo>
                    <a:lnTo>
                      <a:pt x="169057" y="4505"/>
                    </a:lnTo>
                    <a:lnTo>
                      <a:pt x="169057" y="4792"/>
                    </a:lnTo>
                    <a:lnTo>
                      <a:pt x="170004" y="4792"/>
                    </a:lnTo>
                    <a:lnTo>
                      <a:pt x="170004" y="12710"/>
                    </a:lnTo>
                    <a:lnTo>
                      <a:pt x="169057" y="12710"/>
                    </a:lnTo>
                    <a:lnTo>
                      <a:pt x="169057" y="12994"/>
                    </a:lnTo>
                    <a:lnTo>
                      <a:pt x="172162" y="12994"/>
                    </a:lnTo>
                    <a:lnTo>
                      <a:pt x="172162" y="12710"/>
                    </a:lnTo>
                    <a:lnTo>
                      <a:pt x="171197" y="12710"/>
                    </a:lnTo>
                    <a:lnTo>
                      <a:pt x="171197" y="8799"/>
                    </a:lnTo>
                    <a:lnTo>
                      <a:pt x="174758" y="8799"/>
                    </a:lnTo>
                    <a:lnTo>
                      <a:pt x="174758" y="12710"/>
                    </a:lnTo>
                    <a:lnTo>
                      <a:pt x="173791" y="12710"/>
                    </a:lnTo>
                    <a:lnTo>
                      <a:pt x="173791" y="12994"/>
                    </a:lnTo>
                    <a:lnTo>
                      <a:pt x="177184" y="12994"/>
                    </a:lnTo>
                    <a:lnTo>
                      <a:pt x="177184" y="12710"/>
                    </a:lnTo>
                    <a:lnTo>
                      <a:pt x="175949" y="12710"/>
                    </a:lnTo>
                    <a:lnTo>
                      <a:pt x="175949" y="4792"/>
                    </a:lnTo>
                    <a:lnTo>
                      <a:pt x="177184" y="4792"/>
                    </a:lnTo>
                    <a:lnTo>
                      <a:pt x="177184" y="4505"/>
                    </a:lnTo>
                    <a:lnTo>
                      <a:pt x="173791" y="4505"/>
                    </a:lnTo>
                    <a:lnTo>
                      <a:pt x="173791" y="4792"/>
                    </a:lnTo>
                    <a:lnTo>
                      <a:pt x="174758" y="4792"/>
                    </a:lnTo>
                    <a:lnTo>
                      <a:pt x="174758" y="8441"/>
                    </a:lnTo>
                    <a:close/>
                    <a:moveTo>
                      <a:pt x="166090" y="6771"/>
                    </a:moveTo>
                    <a:lnTo>
                      <a:pt x="166090" y="4611"/>
                    </a:lnTo>
                    <a:lnTo>
                      <a:pt x="165907" y="4611"/>
                    </a:lnTo>
                    <a:lnTo>
                      <a:pt x="165484" y="4984"/>
                    </a:lnTo>
                    <a:cubicBezTo>
                      <a:pt x="165199" y="4768"/>
                      <a:pt x="164921" y="4598"/>
                      <a:pt x="164646" y="4481"/>
                    </a:cubicBezTo>
                    <a:cubicBezTo>
                      <a:pt x="164357" y="4370"/>
                      <a:pt x="164031" y="4314"/>
                      <a:pt x="163672" y="4314"/>
                    </a:cubicBezTo>
                    <a:cubicBezTo>
                      <a:pt x="162767" y="4329"/>
                      <a:pt x="161950" y="4748"/>
                      <a:pt x="161220" y="5561"/>
                    </a:cubicBezTo>
                    <a:cubicBezTo>
                      <a:pt x="160459" y="6376"/>
                      <a:pt x="160073" y="7424"/>
                      <a:pt x="160056" y="8701"/>
                    </a:cubicBezTo>
                    <a:cubicBezTo>
                      <a:pt x="160056" y="9954"/>
                      <a:pt x="160371" y="11006"/>
                      <a:pt x="160997" y="11853"/>
                    </a:cubicBezTo>
                    <a:cubicBezTo>
                      <a:pt x="161605" y="12719"/>
                      <a:pt x="162479" y="13164"/>
                      <a:pt x="163625" y="13188"/>
                    </a:cubicBezTo>
                    <a:cubicBezTo>
                      <a:pt x="163634" y="13188"/>
                      <a:pt x="163645" y="13188"/>
                      <a:pt x="163654" y="13188"/>
                    </a:cubicBezTo>
                    <a:cubicBezTo>
                      <a:pt x="164342" y="13188"/>
                      <a:pt x="164979" y="12950"/>
                      <a:pt x="165565" y="12475"/>
                    </a:cubicBezTo>
                    <a:lnTo>
                      <a:pt x="165909" y="12994"/>
                    </a:lnTo>
                    <a:lnTo>
                      <a:pt x="166239" y="12994"/>
                    </a:lnTo>
                    <a:lnTo>
                      <a:pt x="166239" y="10689"/>
                    </a:lnTo>
                    <a:lnTo>
                      <a:pt x="165939" y="10689"/>
                    </a:lnTo>
                    <a:cubicBezTo>
                      <a:pt x="165783" y="11268"/>
                      <a:pt x="165518" y="11768"/>
                      <a:pt x="165149" y="12182"/>
                    </a:cubicBezTo>
                    <a:cubicBezTo>
                      <a:pt x="164772" y="12613"/>
                      <a:pt x="164278" y="12832"/>
                      <a:pt x="163667" y="12841"/>
                    </a:cubicBezTo>
                    <a:cubicBezTo>
                      <a:pt x="162731" y="12832"/>
                      <a:pt x="162123" y="12475"/>
                      <a:pt x="161841" y="11771"/>
                    </a:cubicBezTo>
                    <a:cubicBezTo>
                      <a:pt x="161693" y="11431"/>
                      <a:pt x="161596" y="11034"/>
                      <a:pt x="161546" y="10575"/>
                    </a:cubicBezTo>
                    <a:cubicBezTo>
                      <a:pt x="161491" y="10124"/>
                      <a:pt x="161462" y="9623"/>
                      <a:pt x="161462" y="9071"/>
                    </a:cubicBezTo>
                    <a:cubicBezTo>
                      <a:pt x="161462" y="9026"/>
                      <a:pt x="161459" y="8974"/>
                      <a:pt x="161459" y="8924"/>
                    </a:cubicBezTo>
                    <a:cubicBezTo>
                      <a:pt x="161459" y="8545"/>
                      <a:pt x="161488" y="8041"/>
                      <a:pt x="161546" y="7429"/>
                    </a:cubicBezTo>
                    <a:cubicBezTo>
                      <a:pt x="161579" y="7098"/>
                      <a:pt x="161633" y="6769"/>
                      <a:pt x="161708" y="6446"/>
                    </a:cubicBezTo>
                    <a:cubicBezTo>
                      <a:pt x="161773" y="6135"/>
                      <a:pt x="161860" y="5863"/>
                      <a:pt x="161968" y="5631"/>
                    </a:cubicBezTo>
                    <a:cubicBezTo>
                      <a:pt x="162097" y="5379"/>
                      <a:pt x="162305" y="5147"/>
                      <a:pt x="162594" y="4935"/>
                    </a:cubicBezTo>
                    <a:cubicBezTo>
                      <a:pt x="162876" y="4721"/>
                      <a:pt x="163213" y="4607"/>
                      <a:pt x="163607" y="4598"/>
                    </a:cubicBezTo>
                    <a:cubicBezTo>
                      <a:pt x="164255" y="4607"/>
                      <a:pt x="164754" y="4813"/>
                      <a:pt x="165099" y="5214"/>
                    </a:cubicBezTo>
                    <a:cubicBezTo>
                      <a:pt x="165453" y="5622"/>
                      <a:pt x="165688" y="6139"/>
                      <a:pt x="165805" y="6771"/>
                    </a:cubicBezTo>
                    <a:lnTo>
                      <a:pt x="166090" y="6771"/>
                    </a:lnTo>
                    <a:close/>
                    <a:moveTo>
                      <a:pt x="152136" y="13033"/>
                    </a:moveTo>
                    <a:lnTo>
                      <a:pt x="152668" y="12480"/>
                    </a:lnTo>
                    <a:cubicBezTo>
                      <a:pt x="152930" y="12730"/>
                      <a:pt x="153222" y="12911"/>
                      <a:pt x="153544" y="13021"/>
                    </a:cubicBezTo>
                    <a:cubicBezTo>
                      <a:pt x="153874" y="13132"/>
                      <a:pt x="154213" y="13188"/>
                      <a:pt x="154559" y="13188"/>
                    </a:cubicBezTo>
                    <a:cubicBezTo>
                      <a:pt x="156304" y="13155"/>
                      <a:pt x="157198" y="12214"/>
                      <a:pt x="157237" y="10361"/>
                    </a:cubicBezTo>
                    <a:cubicBezTo>
                      <a:pt x="157237" y="9933"/>
                      <a:pt x="157176" y="9563"/>
                      <a:pt x="157056" y="9258"/>
                    </a:cubicBezTo>
                    <a:cubicBezTo>
                      <a:pt x="156933" y="8958"/>
                      <a:pt x="156755" y="8716"/>
                      <a:pt x="156527" y="8531"/>
                    </a:cubicBezTo>
                    <a:cubicBezTo>
                      <a:pt x="156066" y="8156"/>
                      <a:pt x="155526" y="7895"/>
                      <a:pt x="154908" y="7742"/>
                    </a:cubicBezTo>
                    <a:cubicBezTo>
                      <a:pt x="154623" y="7651"/>
                      <a:pt x="154342" y="7561"/>
                      <a:pt x="154071" y="7475"/>
                    </a:cubicBezTo>
                    <a:cubicBezTo>
                      <a:pt x="153780" y="7401"/>
                      <a:pt x="153526" y="7306"/>
                      <a:pt x="153306" y="7195"/>
                    </a:cubicBezTo>
                    <a:cubicBezTo>
                      <a:pt x="153085" y="7088"/>
                      <a:pt x="152907" y="6949"/>
                      <a:pt x="152777" y="6778"/>
                    </a:cubicBezTo>
                    <a:cubicBezTo>
                      <a:pt x="152635" y="6618"/>
                      <a:pt x="152565" y="6408"/>
                      <a:pt x="152565" y="6152"/>
                    </a:cubicBezTo>
                    <a:cubicBezTo>
                      <a:pt x="152565" y="5907"/>
                      <a:pt x="152622" y="5689"/>
                      <a:pt x="152740" y="5494"/>
                    </a:cubicBezTo>
                    <a:cubicBezTo>
                      <a:pt x="152836" y="5297"/>
                      <a:pt x="152967" y="5138"/>
                      <a:pt x="153132" y="5009"/>
                    </a:cubicBezTo>
                    <a:cubicBezTo>
                      <a:pt x="153484" y="4736"/>
                      <a:pt x="153880" y="4598"/>
                      <a:pt x="154320" y="4598"/>
                    </a:cubicBezTo>
                    <a:cubicBezTo>
                      <a:pt x="154879" y="4607"/>
                      <a:pt x="155333" y="4786"/>
                      <a:pt x="155688" y="5133"/>
                    </a:cubicBezTo>
                    <a:cubicBezTo>
                      <a:pt x="156032" y="5490"/>
                      <a:pt x="156276" y="5936"/>
                      <a:pt x="156417" y="6481"/>
                    </a:cubicBezTo>
                    <a:lnTo>
                      <a:pt x="156666" y="6481"/>
                    </a:lnTo>
                    <a:lnTo>
                      <a:pt x="156666" y="4505"/>
                    </a:lnTo>
                    <a:lnTo>
                      <a:pt x="156490" y="4505"/>
                    </a:lnTo>
                    <a:lnTo>
                      <a:pt x="156025" y="4874"/>
                    </a:lnTo>
                    <a:cubicBezTo>
                      <a:pt x="155885" y="4765"/>
                      <a:pt x="155659" y="4648"/>
                      <a:pt x="155347" y="4519"/>
                    </a:cubicBezTo>
                    <a:cubicBezTo>
                      <a:pt x="155026" y="4391"/>
                      <a:pt x="154711" y="4323"/>
                      <a:pt x="154408" y="4314"/>
                    </a:cubicBezTo>
                    <a:cubicBezTo>
                      <a:pt x="153942" y="4323"/>
                      <a:pt x="153557" y="4406"/>
                      <a:pt x="153251" y="4569"/>
                    </a:cubicBezTo>
                    <a:cubicBezTo>
                      <a:pt x="152930" y="4739"/>
                      <a:pt x="152680" y="4957"/>
                      <a:pt x="152498" y="5221"/>
                    </a:cubicBezTo>
                    <a:cubicBezTo>
                      <a:pt x="152166" y="5672"/>
                      <a:pt x="151994" y="6141"/>
                      <a:pt x="151994" y="6630"/>
                    </a:cubicBezTo>
                    <a:cubicBezTo>
                      <a:pt x="151994" y="6643"/>
                      <a:pt x="151994" y="6654"/>
                      <a:pt x="151994" y="6667"/>
                    </a:cubicBezTo>
                    <a:cubicBezTo>
                      <a:pt x="151994" y="7033"/>
                      <a:pt x="152071" y="7385"/>
                      <a:pt x="152228" y="7724"/>
                    </a:cubicBezTo>
                    <a:cubicBezTo>
                      <a:pt x="152386" y="8080"/>
                      <a:pt x="152639" y="8376"/>
                      <a:pt x="152992" y="8613"/>
                    </a:cubicBezTo>
                    <a:cubicBezTo>
                      <a:pt x="153157" y="8698"/>
                      <a:pt x="153550" y="8847"/>
                      <a:pt x="154172" y="9059"/>
                    </a:cubicBezTo>
                    <a:cubicBezTo>
                      <a:pt x="154799" y="9287"/>
                      <a:pt x="155256" y="9456"/>
                      <a:pt x="155546" y="9567"/>
                    </a:cubicBezTo>
                    <a:cubicBezTo>
                      <a:pt x="156010" y="9745"/>
                      <a:pt x="156317" y="9944"/>
                      <a:pt x="156467" y="10165"/>
                    </a:cubicBezTo>
                    <a:cubicBezTo>
                      <a:pt x="156599" y="10378"/>
                      <a:pt x="156666" y="10659"/>
                      <a:pt x="156666" y="11006"/>
                    </a:cubicBezTo>
                    <a:cubicBezTo>
                      <a:pt x="156666" y="11024"/>
                      <a:pt x="156666" y="11041"/>
                      <a:pt x="156666" y="11059"/>
                    </a:cubicBezTo>
                    <a:cubicBezTo>
                      <a:pt x="156656" y="11625"/>
                      <a:pt x="156446" y="12072"/>
                      <a:pt x="156037" y="12394"/>
                    </a:cubicBezTo>
                    <a:cubicBezTo>
                      <a:pt x="155620" y="12733"/>
                      <a:pt x="155136" y="12903"/>
                      <a:pt x="154585" y="12903"/>
                    </a:cubicBezTo>
                    <a:cubicBezTo>
                      <a:pt x="153991" y="12895"/>
                      <a:pt x="153489" y="12692"/>
                      <a:pt x="153072" y="12299"/>
                    </a:cubicBezTo>
                    <a:cubicBezTo>
                      <a:pt x="152663" y="11918"/>
                      <a:pt x="152369" y="11433"/>
                      <a:pt x="152198" y="10848"/>
                    </a:cubicBezTo>
                    <a:lnTo>
                      <a:pt x="151962" y="10848"/>
                    </a:lnTo>
                    <a:lnTo>
                      <a:pt x="151962" y="13033"/>
                    </a:lnTo>
                    <a:lnTo>
                      <a:pt x="152136" y="13033"/>
                    </a:lnTo>
                    <a:close/>
                    <a:moveTo>
                      <a:pt x="143376" y="12994"/>
                    </a:moveTo>
                    <a:lnTo>
                      <a:pt x="149729" y="12994"/>
                    </a:lnTo>
                    <a:lnTo>
                      <a:pt x="149864" y="10624"/>
                    </a:lnTo>
                    <a:lnTo>
                      <a:pt x="149618" y="10624"/>
                    </a:lnTo>
                    <a:cubicBezTo>
                      <a:pt x="149550" y="11065"/>
                      <a:pt x="149380" y="11514"/>
                      <a:pt x="149111" y="11970"/>
                    </a:cubicBezTo>
                    <a:cubicBezTo>
                      <a:pt x="148976" y="12173"/>
                      <a:pt x="148806" y="12344"/>
                      <a:pt x="148605" y="12480"/>
                    </a:cubicBezTo>
                    <a:cubicBezTo>
                      <a:pt x="148397" y="12633"/>
                      <a:pt x="148162" y="12710"/>
                      <a:pt x="147894" y="12710"/>
                    </a:cubicBezTo>
                    <a:lnTo>
                      <a:pt x="145569" y="12710"/>
                    </a:lnTo>
                    <a:lnTo>
                      <a:pt x="145569" y="4792"/>
                    </a:lnTo>
                    <a:lnTo>
                      <a:pt x="146822" y="4792"/>
                    </a:lnTo>
                    <a:lnTo>
                      <a:pt x="146822" y="4505"/>
                    </a:lnTo>
                    <a:lnTo>
                      <a:pt x="143376" y="4505"/>
                    </a:lnTo>
                    <a:lnTo>
                      <a:pt x="143376" y="4792"/>
                    </a:lnTo>
                    <a:lnTo>
                      <a:pt x="144377" y="4792"/>
                    </a:lnTo>
                    <a:lnTo>
                      <a:pt x="144377" y="12710"/>
                    </a:lnTo>
                    <a:lnTo>
                      <a:pt x="143376" y="12710"/>
                    </a:lnTo>
                    <a:lnTo>
                      <a:pt x="143376" y="12994"/>
                    </a:lnTo>
                    <a:close/>
                    <a:moveTo>
                      <a:pt x="134803" y="12994"/>
                    </a:moveTo>
                    <a:lnTo>
                      <a:pt x="141153" y="12994"/>
                    </a:lnTo>
                    <a:lnTo>
                      <a:pt x="141291" y="10624"/>
                    </a:lnTo>
                    <a:lnTo>
                      <a:pt x="141042" y="10624"/>
                    </a:lnTo>
                    <a:cubicBezTo>
                      <a:pt x="140974" y="11065"/>
                      <a:pt x="140806" y="11514"/>
                      <a:pt x="140535" y="11970"/>
                    </a:cubicBezTo>
                    <a:cubicBezTo>
                      <a:pt x="140400" y="12173"/>
                      <a:pt x="140232" y="12344"/>
                      <a:pt x="140028" y="12480"/>
                    </a:cubicBezTo>
                    <a:cubicBezTo>
                      <a:pt x="139822" y="12633"/>
                      <a:pt x="139585" y="12710"/>
                      <a:pt x="139321" y="12710"/>
                    </a:cubicBezTo>
                    <a:lnTo>
                      <a:pt x="136994" y="12710"/>
                    </a:lnTo>
                    <a:lnTo>
                      <a:pt x="136994" y="4792"/>
                    </a:lnTo>
                    <a:lnTo>
                      <a:pt x="138248" y="4792"/>
                    </a:lnTo>
                    <a:lnTo>
                      <a:pt x="138248" y="4505"/>
                    </a:lnTo>
                    <a:lnTo>
                      <a:pt x="134803" y="4505"/>
                    </a:lnTo>
                    <a:lnTo>
                      <a:pt x="134803" y="4792"/>
                    </a:lnTo>
                    <a:lnTo>
                      <a:pt x="135800" y="4792"/>
                    </a:lnTo>
                    <a:lnTo>
                      <a:pt x="135800" y="12710"/>
                    </a:lnTo>
                    <a:lnTo>
                      <a:pt x="134803" y="12710"/>
                    </a:lnTo>
                    <a:lnTo>
                      <a:pt x="134803" y="12994"/>
                    </a:lnTo>
                    <a:close/>
                    <a:moveTo>
                      <a:pt x="125690" y="12994"/>
                    </a:moveTo>
                    <a:lnTo>
                      <a:pt x="132325" y="12994"/>
                    </a:lnTo>
                    <a:lnTo>
                      <a:pt x="132494" y="10621"/>
                    </a:lnTo>
                    <a:lnTo>
                      <a:pt x="132164" y="10621"/>
                    </a:lnTo>
                    <a:cubicBezTo>
                      <a:pt x="132014" y="11530"/>
                      <a:pt x="131750" y="12112"/>
                      <a:pt x="131370" y="12369"/>
                    </a:cubicBezTo>
                    <a:cubicBezTo>
                      <a:pt x="131015" y="12598"/>
                      <a:pt x="130447" y="12713"/>
                      <a:pt x="129687" y="12713"/>
                    </a:cubicBezTo>
                    <a:cubicBezTo>
                      <a:pt x="129639" y="12713"/>
                      <a:pt x="129585" y="12710"/>
                      <a:pt x="129535" y="12710"/>
                    </a:cubicBezTo>
                    <a:lnTo>
                      <a:pt x="127960" y="12710"/>
                    </a:lnTo>
                    <a:lnTo>
                      <a:pt x="127960" y="8775"/>
                    </a:lnTo>
                    <a:cubicBezTo>
                      <a:pt x="128028" y="8775"/>
                      <a:pt x="128096" y="8771"/>
                      <a:pt x="128162" y="8771"/>
                    </a:cubicBezTo>
                    <a:cubicBezTo>
                      <a:pt x="128674" y="8771"/>
                      <a:pt x="129056" y="8859"/>
                      <a:pt x="129313" y="9030"/>
                    </a:cubicBezTo>
                    <a:cubicBezTo>
                      <a:pt x="129592" y="9225"/>
                      <a:pt x="129745" y="9655"/>
                      <a:pt x="129780" y="10316"/>
                    </a:cubicBezTo>
                    <a:lnTo>
                      <a:pt x="130051" y="10316"/>
                    </a:lnTo>
                    <a:lnTo>
                      <a:pt x="130051" y="7103"/>
                    </a:lnTo>
                    <a:lnTo>
                      <a:pt x="129780" y="7103"/>
                    </a:lnTo>
                    <a:cubicBezTo>
                      <a:pt x="129745" y="7434"/>
                      <a:pt x="129694" y="7689"/>
                      <a:pt x="129621" y="7868"/>
                    </a:cubicBezTo>
                    <a:cubicBezTo>
                      <a:pt x="129538" y="8054"/>
                      <a:pt x="129424" y="8191"/>
                      <a:pt x="129283" y="8274"/>
                    </a:cubicBezTo>
                    <a:cubicBezTo>
                      <a:pt x="129051" y="8405"/>
                      <a:pt x="128665" y="8467"/>
                      <a:pt x="128142" y="8467"/>
                    </a:cubicBezTo>
                    <a:cubicBezTo>
                      <a:pt x="128086" y="8467"/>
                      <a:pt x="128019" y="8466"/>
                      <a:pt x="127960" y="8466"/>
                    </a:cubicBezTo>
                    <a:lnTo>
                      <a:pt x="127960" y="4792"/>
                    </a:lnTo>
                    <a:lnTo>
                      <a:pt x="129569" y="4792"/>
                    </a:lnTo>
                    <a:cubicBezTo>
                      <a:pt x="129592" y="4792"/>
                      <a:pt x="129612" y="4792"/>
                      <a:pt x="129635" y="4792"/>
                    </a:cubicBezTo>
                    <a:cubicBezTo>
                      <a:pt x="130171" y="4792"/>
                      <a:pt x="130612" y="4898"/>
                      <a:pt x="130958" y="5108"/>
                    </a:cubicBezTo>
                    <a:cubicBezTo>
                      <a:pt x="131139" y="5230"/>
                      <a:pt x="131293" y="5408"/>
                      <a:pt x="131417" y="5645"/>
                    </a:cubicBezTo>
                    <a:cubicBezTo>
                      <a:pt x="131529" y="5885"/>
                      <a:pt x="131612" y="6199"/>
                      <a:pt x="131664" y="6580"/>
                    </a:cubicBezTo>
                    <a:lnTo>
                      <a:pt x="131935" y="6580"/>
                    </a:lnTo>
                    <a:lnTo>
                      <a:pt x="131935" y="4505"/>
                    </a:lnTo>
                    <a:lnTo>
                      <a:pt x="125690" y="4505"/>
                    </a:lnTo>
                    <a:lnTo>
                      <a:pt x="125690" y="4792"/>
                    </a:lnTo>
                    <a:lnTo>
                      <a:pt x="126769" y="4792"/>
                    </a:lnTo>
                    <a:lnTo>
                      <a:pt x="126769" y="12710"/>
                    </a:lnTo>
                    <a:lnTo>
                      <a:pt x="125690" y="12710"/>
                    </a:lnTo>
                    <a:lnTo>
                      <a:pt x="125690" y="12994"/>
                    </a:lnTo>
                    <a:close/>
                    <a:moveTo>
                      <a:pt x="117957" y="13033"/>
                    </a:moveTo>
                    <a:lnTo>
                      <a:pt x="118488" y="12480"/>
                    </a:lnTo>
                    <a:cubicBezTo>
                      <a:pt x="118751" y="12730"/>
                      <a:pt x="119042" y="12911"/>
                      <a:pt x="119366" y="13021"/>
                    </a:cubicBezTo>
                    <a:cubicBezTo>
                      <a:pt x="119696" y="13132"/>
                      <a:pt x="120033" y="13188"/>
                      <a:pt x="120382" y="13188"/>
                    </a:cubicBezTo>
                    <a:cubicBezTo>
                      <a:pt x="122127" y="13155"/>
                      <a:pt x="123018" y="12214"/>
                      <a:pt x="123059" y="10361"/>
                    </a:cubicBezTo>
                    <a:cubicBezTo>
                      <a:pt x="123059" y="9933"/>
                      <a:pt x="122997" y="9563"/>
                      <a:pt x="122877" y="9258"/>
                    </a:cubicBezTo>
                    <a:cubicBezTo>
                      <a:pt x="122753" y="8958"/>
                      <a:pt x="122577" y="8716"/>
                      <a:pt x="122348" y="8531"/>
                    </a:cubicBezTo>
                    <a:cubicBezTo>
                      <a:pt x="121886" y="8156"/>
                      <a:pt x="121346" y="7895"/>
                      <a:pt x="120728" y="7742"/>
                    </a:cubicBezTo>
                    <a:cubicBezTo>
                      <a:pt x="120443" y="7651"/>
                      <a:pt x="120165" y="7561"/>
                      <a:pt x="119891" y="7475"/>
                    </a:cubicBezTo>
                    <a:cubicBezTo>
                      <a:pt x="119601" y="7401"/>
                      <a:pt x="119348" y="7306"/>
                      <a:pt x="119126" y="7195"/>
                    </a:cubicBezTo>
                    <a:cubicBezTo>
                      <a:pt x="118905" y="7088"/>
                      <a:pt x="118728" y="6949"/>
                      <a:pt x="118597" y="6778"/>
                    </a:cubicBezTo>
                    <a:cubicBezTo>
                      <a:pt x="118457" y="6618"/>
                      <a:pt x="118386" y="6408"/>
                      <a:pt x="118386" y="6152"/>
                    </a:cubicBezTo>
                    <a:cubicBezTo>
                      <a:pt x="118386" y="5907"/>
                      <a:pt x="118443" y="5689"/>
                      <a:pt x="118561" y="5494"/>
                    </a:cubicBezTo>
                    <a:cubicBezTo>
                      <a:pt x="118658" y="5297"/>
                      <a:pt x="118787" y="5138"/>
                      <a:pt x="118952" y="5009"/>
                    </a:cubicBezTo>
                    <a:cubicBezTo>
                      <a:pt x="119305" y="4736"/>
                      <a:pt x="119701" y="4598"/>
                      <a:pt x="120140" y="4598"/>
                    </a:cubicBezTo>
                    <a:cubicBezTo>
                      <a:pt x="120699" y="4607"/>
                      <a:pt x="121156" y="4786"/>
                      <a:pt x="121509" y="5133"/>
                    </a:cubicBezTo>
                    <a:cubicBezTo>
                      <a:pt x="121854" y="5490"/>
                      <a:pt x="122097" y="5936"/>
                      <a:pt x="122237" y="6481"/>
                    </a:cubicBezTo>
                    <a:lnTo>
                      <a:pt x="122486" y="6481"/>
                    </a:lnTo>
                    <a:lnTo>
                      <a:pt x="122486" y="4505"/>
                    </a:lnTo>
                    <a:lnTo>
                      <a:pt x="122309" y="4505"/>
                    </a:lnTo>
                    <a:lnTo>
                      <a:pt x="121848" y="4874"/>
                    </a:lnTo>
                    <a:cubicBezTo>
                      <a:pt x="121706" y="4765"/>
                      <a:pt x="121478" y="4648"/>
                      <a:pt x="121167" y="4519"/>
                    </a:cubicBezTo>
                    <a:cubicBezTo>
                      <a:pt x="120846" y="4391"/>
                      <a:pt x="120534" y="4323"/>
                      <a:pt x="120228" y="4314"/>
                    </a:cubicBezTo>
                    <a:cubicBezTo>
                      <a:pt x="119762" y="4323"/>
                      <a:pt x="119377" y="4406"/>
                      <a:pt x="119072" y="4569"/>
                    </a:cubicBezTo>
                    <a:cubicBezTo>
                      <a:pt x="118751" y="4739"/>
                      <a:pt x="118500" y="4957"/>
                      <a:pt x="118321" y="5221"/>
                    </a:cubicBezTo>
                    <a:cubicBezTo>
                      <a:pt x="117986" y="5672"/>
                      <a:pt x="117814" y="6141"/>
                      <a:pt x="117814" y="6630"/>
                    </a:cubicBezTo>
                    <a:cubicBezTo>
                      <a:pt x="117814" y="6643"/>
                      <a:pt x="117814" y="6654"/>
                      <a:pt x="117814" y="6667"/>
                    </a:cubicBezTo>
                    <a:cubicBezTo>
                      <a:pt x="117814" y="7033"/>
                      <a:pt x="117893" y="7385"/>
                      <a:pt x="118049" y="7724"/>
                    </a:cubicBezTo>
                    <a:cubicBezTo>
                      <a:pt x="118206" y="8080"/>
                      <a:pt x="118461" y="8376"/>
                      <a:pt x="118814" y="8613"/>
                    </a:cubicBezTo>
                    <a:cubicBezTo>
                      <a:pt x="118977" y="8698"/>
                      <a:pt x="119371" y="8847"/>
                      <a:pt x="119993" y="9059"/>
                    </a:cubicBezTo>
                    <a:cubicBezTo>
                      <a:pt x="120619" y="9287"/>
                      <a:pt x="121076" y="9456"/>
                      <a:pt x="121366" y="9567"/>
                    </a:cubicBezTo>
                    <a:cubicBezTo>
                      <a:pt x="121833" y="9745"/>
                      <a:pt x="122138" y="9944"/>
                      <a:pt x="122286" y="10165"/>
                    </a:cubicBezTo>
                    <a:cubicBezTo>
                      <a:pt x="122419" y="10378"/>
                      <a:pt x="122486" y="10659"/>
                      <a:pt x="122486" y="11006"/>
                    </a:cubicBezTo>
                    <a:cubicBezTo>
                      <a:pt x="122486" y="11024"/>
                      <a:pt x="122486" y="11041"/>
                      <a:pt x="122486" y="11059"/>
                    </a:cubicBezTo>
                    <a:cubicBezTo>
                      <a:pt x="122477" y="11625"/>
                      <a:pt x="122268" y="12072"/>
                      <a:pt x="121857" y="12394"/>
                    </a:cubicBezTo>
                    <a:cubicBezTo>
                      <a:pt x="121441" y="12733"/>
                      <a:pt x="120959" y="12903"/>
                      <a:pt x="120407" y="12903"/>
                    </a:cubicBezTo>
                    <a:cubicBezTo>
                      <a:pt x="119814" y="12895"/>
                      <a:pt x="119309" y="12692"/>
                      <a:pt x="118895" y="12299"/>
                    </a:cubicBezTo>
                    <a:cubicBezTo>
                      <a:pt x="118484" y="11918"/>
                      <a:pt x="118192" y="11433"/>
                      <a:pt x="118018" y="10848"/>
                    </a:cubicBezTo>
                    <a:lnTo>
                      <a:pt x="117783" y="10848"/>
                    </a:lnTo>
                    <a:lnTo>
                      <a:pt x="117783" y="13033"/>
                    </a:lnTo>
                    <a:lnTo>
                      <a:pt x="117957" y="13033"/>
                    </a:lnTo>
                    <a:close/>
                    <a:moveTo>
                      <a:pt x="108536" y="12994"/>
                    </a:moveTo>
                    <a:lnTo>
                      <a:pt x="115174" y="12994"/>
                    </a:lnTo>
                    <a:lnTo>
                      <a:pt x="115341" y="10621"/>
                    </a:lnTo>
                    <a:lnTo>
                      <a:pt x="115013" y="10621"/>
                    </a:lnTo>
                    <a:cubicBezTo>
                      <a:pt x="114864" y="11530"/>
                      <a:pt x="114599" y="12112"/>
                      <a:pt x="114219" y="12369"/>
                    </a:cubicBezTo>
                    <a:cubicBezTo>
                      <a:pt x="113862" y="12598"/>
                      <a:pt x="113296" y="12713"/>
                      <a:pt x="112536" y="12713"/>
                    </a:cubicBezTo>
                    <a:cubicBezTo>
                      <a:pt x="112489" y="12713"/>
                      <a:pt x="112434" y="12710"/>
                      <a:pt x="112385" y="12710"/>
                    </a:cubicBezTo>
                    <a:lnTo>
                      <a:pt x="110810" y="12710"/>
                    </a:lnTo>
                    <a:lnTo>
                      <a:pt x="110810" y="8775"/>
                    </a:lnTo>
                    <a:cubicBezTo>
                      <a:pt x="110878" y="8775"/>
                      <a:pt x="110944" y="8771"/>
                      <a:pt x="111009" y="8771"/>
                    </a:cubicBezTo>
                    <a:cubicBezTo>
                      <a:pt x="111521" y="8771"/>
                      <a:pt x="111905" y="8859"/>
                      <a:pt x="112163" y="9030"/>
                    </a:cubicBezTo>
                    <a:cubicBezTo>
                      <a:pt x="112441" y="9225"/>
                      <a:pt x="112595" y="9655"/>
                      <a:pt x="112627" y="10316"/>
                    </a:cubicBezTo>
                    <a:lnTo>
                      <a:pt x="112901" y="10316"/>
                    </a:lnTo>
                    <a:lnTo>
                      <a:pt x="112901" y="7103"/>
                    </a:lnTo>
                    <a:lnTo>
                      <a:pt x="112627" y="7103"/>
                    </a:lnTo>
                    <a:cubicBezTo>
                      <a:pt x="112595" y="7434"/>
                      <a:pt x="112543" y="7689"/>
                      <a:pt x="112470" y="7868"/>
                    </a:cubicBezTo>
                    <a:cubicBezTo>
                      <a:pt x="112387" y="8054"/>
                      <a:pt x="112273" y="8191"/>
                      <a:pt x="112133" y="8274"/>
                    </a:cubicBezTo>
                    <a:cubicBezTo>
                      <a:pt x="111901" y="8405"/>
                      <a:pt x="111514" y="8467"/>
                      <a:pt x="110991" y="8467"/>
                    </a:cubicBezTo>
                    <a:cubicBezTo>
                      <a:pt x="110935" y="8467"/>
                      <a:pt x="110869" y="8466"/>
                      <a:pt x="110810" y="8466"/>
                    </a:cubicBezTo>
                    <a:lnTo>
                      <a:pt x="110810" y="4792"/>
                    </a:lnTo>
                    <a:lnTo>
                      <a:pt x="112418" y="4792"/>
                    </a:lnTo>
                    <a:cubicBezTo>
                      <a:pt x="112441" y="4792"/>
                      <a:pt x="112462" y="4792"/>
                      <a:pt x="112484" y="4792"/>
                    </a:cubicBezTo>
                    <a:cubicBezTo>
                      <a:pt x="113021" y="4792"/>
                      <a:pt x="113461" y="4898"/>
                      <a:pt x="113808" y="5108"/>
                    </a:cubicBezTo>
                    <a:cubicBezTo>
                      <a:pt x="113988" y="5230"/>
                      <a:pt x="114142" y="5408"/>
                      <a:pt x="114267" y="5645"/>
                    </a:cubicBezTo>
                    <a:cubicBezTo>
                      <a:pt x="114377" y="5885"/>
                      <a:pt x="114461" y="6199"/>
                      <a:pt x="114514" y="6580"/>
                    </a:cubicBezTo>
                    <a:lnTo>
                      <a:pt x="114785" y="6580"/>
                    </a:lnTo>
                    <a:lnTo>
                      <a:pt x="114785" y="4505"/>
                    </a:lnTo>
                    <a:lnTo>
                      <a:pt x="108536" y="4505"/>
                    </a:lnTo>
                    <a:lnTo>
                      <a:pt x="108536" y="4792"/>
                    </a:lnTo>
                    <a:lnTo>
                      <a:pt x="109616" y="4792"/>
                    </a:lnTo>
                    <a:lnTo>
                      <a:pt x="109616" y="12710"/>
                    </a:lnTo>
                    <a:lnTo>
                      <a:pt x="108536" y="12710"/>
                    </a:lnTo>
                    <a:lnTo>
                      <a:pt x="108536" y="12994"/>
                    </a:lnTo>
                    <a:close/>
                    <a:moveTo>
                      <a:pt x="105028" y="4601"/>
                    </a:moveTo>
                    <a:lnTo>
                      <a:pt x="104594" y="5071"/>
                    </a:lnTo>
                    <a:cubicBezTo>
                      <a:pt x="104060" y="4575"/>
                      <a:pt x="103361" y="4323"/>
                      <a:pt x="102497" y="4314"/>
                    </a:cubicBezTo>
                    <a:cubicBezTo>
                      <a:pt x="101594" y="4329"/>
                      <a:pt x="100775" y="4742"/>
                      <a:pt x="100044" y="5548"/>
                    </a:cubicBezTo>
                    <a:cubicBezTo>
                      <a:pt x="99284" y="6366"/>
                      <a:pt x="98897" y="7414"/>
                      <a:pt x="98881" y="8701"/>
                    </a:cubicBezTo>
                    <a:cubicBezTo>
                      <a:pt x="98881" y="9954"/>
                      <a:pt x="99196" y="11006"/>
                      <a:pt x="99822" y="11853"/>
                    </a:cubicBezTo>
                    <a:cubicBezTo>
                      <a:pt x="100429" y="12719"/>
                      <a:pt x="101304" y="13164"/>
                      <a:pt x="102449" y="13188"/>
                    </a:cubicBezTo>
                    <a:cubicBezTo>
                      <a:pt x="103082" y="13179"/>
                      <a:pt x="103603" y="13091"/>
                      <a:pt x="104003" y="12920"/>
                    </a:cubicBezTo>
                    <a:cubicBezTo>
                      <a:pt x="104406" y="12751"/>
                      <a:pt x="104722" y="12529"/>
                      <a:pt x="104956" y="12257"/>
                    </a:cubicBezTo>
                    <a:cubicBezTo>
                      <a:pt x="105076" y="12112"/>
                      <a:pt x="105179" y="11961"/>
                      <a:pt x="105263" y="11803"/>
                    </a:cubicBezTo>
                    <a:cubicBezTo>
                      <a:pt x="105343" y="11650"/>
                      <a:pt x="105410" y="11490"/>
                      <a:pt x="105462" y="11320"/>
                    </a:cubicBezTo>
                    <a:cubicBezTo>
                      <a:pt x="105566" y="10980"/>
                      <a:pt x="105623" y="10636"/>
                      <a:pt x="105630" y="10290"/>
                    </a:cubicBezTo>
                    <a:lnTo>
                      <a:pt x="106636" y="10290"/>
                    </a:lnTo>
                    <a:lnTo>
                      <a:pt x="106636" y="9994"/>
                    </a:lnTo>
                    <a:lnTo>
                      <a:pt x="103037" y="9994"/>
                    </a:lnTo>
                    <a:lnTo>
                      <a:pt x="103037" y="10290"/>
                    </a:lnTo>
                    <a:lnTo>
                      <a:pt x="104238" y="10290"/>
                    </a:lnTo>
                    <a:cubicBezTo>
                      <a:pt x="104247" y="10467"/>
                      <a:pt x="104250" y="10639"/>
                      <a:pt x="104250" y="10806"/>
                    </a:cubicBezTo>
                    <a:cubicBezTo>
                      <a:pt x="104250" y="10973"/>
                      <a:pt x="104245" y="11131"/>
                      <a:pt x="104238" y="11284"/>
                    </a:cubicBezTo>
                    <a:cubicBezTo>
                      <a:pt x="104207" y="11595"/>
                      <a:pt x="104134" y="11876"/>
                      <a:pt x="104026" y="12126"/>
                    </a:cubicBezTo>
                    <a:cubicBezTo>
                      <a:pt x="103922" y="12369"/>
                      <a:pt x="103745" y="12557"/>
                      <a:pt x="103496" y="12686"/>
                    </a:cubicBezTo>
                    <a:cubicBezTo>
                      <a:pt x="103259" y="12830"/>
                      <a:pt x="102924" y="12903"/>
                      <a:pt x="102494" y="12903"/>
                    </a:cubicBezTo>
                    <a:cubicBezTo>
                      <a:pt x="101557" y="12895"/>
                      <a:pt x="100949" y="12523"/>
                      <a:pt x="100666" y="11789"/>
                    </a:cubicBezTo>
                    <a:cubicBezTo>
                      <a:pt x="100415" y="11139"/>
                      <a:pt x="100284" y="10290"/>
                      <a:pt x="100284" y="9254"/>
                    </a:cubicBezTo>
                    <a:cubicBezTo>
                      <a:pt x="100284" y="9194"/>
                      <a:pt x="100286" y="9129"/>
                      <a:pt x="100286" y="9068"/>
                    </a:cubicBezTo>
                    <a:cubicBezTo>
                      <a:pt x="100286" y="9023"/>
                      <a:pt x="100284" y="8971"/>
                      <a:pt x="100284" y="8921"/>
                    </a:cubicBezTo>
                    <a:cubicBezTo>
                      <a:pt x="100284" y="8543"/>
                      <a:pt x="100313" y="8033"/>
                      <a:pt x="100370" y="7414"/>
                    </a:cubicBezTo>
                    <a:cubicBezTo>
                      <a:pt x="100404" y="7082"/>
                      <a:pt x="100458" y="6755"/>
                      <a:pt x="100533" y="6433"/>
                    </a:cubicBezTo>
                    <a:cubicBezTo>
                      <a:pt x="100598" y="6121"/>
                      <a:pt x="100685" y="5851"/>
                      <a:pt x="100793" y="5619"/>
                    </a:cubicBezTo>
                    <a:cubicBezTo>
                      <a:pt x="100922" y="5365"/>
                      <a:pt x="101130" y="5133"/>
                      <a:pt x="101420" y="4924"/>
                    </a:cubicBezTo>
                    <a:cubicBezTo>
                      <a:pt x="101702" y="4716"/>
                      <a:pt x="102040" y="4607"/>
                      <a:pt x="102433" y="4598"/>
                    </a:cubicBezTo>
                    <a:cubicBezTo>
                      <a:pt x="103132" y="4607"/>
                      <a:pt x="103693" y="4808"/>
                      <a:pt x="104110" y="5203"/>
                    </a:cubicBezTo>
                    <a:cubicBezTo>
                      <a:pt x="104541" y="5593"/>
                      <a:pt x="104817" y="6115"/>
                      <a:pt x="104942" y="6771"/>
                    </a:cubicBezTo>
                    <a:lnTo>
                      <a:pt x="105227" y="6771"/>
                    </a:lnTo>
                    <a:lnTo>
                      <a:pt x="105227" y="4601"/>
                    </a:lnTo>
                    <a:lnTo>
                      <a:pt x="105028" y="4601"/>
                    </a:lnTo>
                    <a:close/>
                    <a:moveTo>
                      <a:pt x="92944" y="10668"/>
                    </a:moveTo>
                    <a:lnTo>
                      <a:pt x="95966" y="10668"/>
                    </a:lnTo>
                    <a:lnTo>
                      <a:pt x="95966" y="9824"/>
                    </a:lnTo>
                    <a:lnTo>
                      <a:pt x="92944" y="9824"/>
                    </a:lnTo>
                    <a:lnTo>
                      <a:pt x="92944" y="10668"/>
                    </a:lnTo>
                    <a:close/>
                    <a:moveTo>
                      <a:pt x="86225" y="12994"/>
                    </a:moveTo>
                    <a:lnTo>
                      <a:pt x="86225" y="12710"/>
                    </a:lnTo>
                    <a:lnTo>
                      <a:pt x="85207" y="12710"/>
                    </a:lnTo>
                    <a:lnTo>
                      <a:pt x="85207" y="4792"/>
                    </a:lnTo>
                    <a:lnTo>
                      <a:pt x="86225" y="4792"/>
                    </a:lnTo>
                    <a:lnTo>
                      <a:pt x="86225" y="4505"/>
                    </a:lnTo>
                    <a:lnTo>
                      <a:pt x="83078" y="4505"/>
                    </a:lnTo>
                    <a:lnTo>
                      <a:pt x="83078" y="4792"/>
                    </a:lnTo>
                    <a:lnTo>
                      <a:pt x="84013" y="4792"/>
                    </a:lnTo>
                    <a:lnTo>
                      <a:pt x="84013" y="12710"/>
                    </a:lnTo>
                    <a:lnTo>
                      <a:pt x="83078" y="12710"/>
                    </a:lnTo>
                    <a:lnTo>
                      <a:pt x="83078" y="12994"/>
                    </a:lnTo>
                    <a:lnTo>
                      <a:pt x="86225" y="12994"/>
                    </a:lnTo>
                    <a:close/>
                    <a:moveTo>
                      <a:pt x="87738" y="4792"/>
                    </a:moveTo>
                    <a:lnTo>
                      <a:pt x="88849" y="4792"/>
                    </a:lnTo>
                    <a:lnTo>
                      <a:pt x="85442" y="8341"/>
                    </a:lnTo>
                    <a:cubicBezTo>
                      <a:pt x="85372" y="8410"/>
                      <a:pt x="85336" y="8467"/>
                      <a:pt x="85336" y="8520"/>
                    </a:cubicBezTo>
                    <a:cubicBezTo>
                      <a:pt x="85336" y="8534"/>
                      <a:pt x="85338" y="8545"/>
                      <a:pt x="85343" y="8558"/>
                    </a:cubicBezTo>
                    <a:lnTo>
                      <a:pt x="88616" y="12710"/>
                    </a:lnTo>
                    <a:lnTo>
                      <a:pt x="87623" y="12710"/>
                    </a:lnTo>
                    <a:lnTo>
                      <a:pt x="87623" y="12994"/>
                    </a:lnTo>
                    <a:lnTo>
                      <a:pt x="91014" y="12994"/>
                    </a:lnTo>
                    <a:lnTo>
                      <a:pt x="91014" y="12710"/>
                    </a:lnTo>
                    <a:lnTo>
                      <a:pt x="90177" y="12710"/>
                    </a:lnTo>
                    <a:lnTo>
                      <a:pt x="86340" y="7952"/>
                    </a:lnTo>
                    <a:lnTo>
                      <a:pt x="89254" y="4792"/>
                    </a:lnTo>
                    <a:lnTo>
                      <a:pt x="90191" y="4792"/>
                    </a:lnTo>
                    <a:lnTo>
                      <a:pt x="90191" y="4505"/>
                    </a:lnTo>
                    <a:lnTo>
                      <a:pt x="87738" y="4505"/>
                    </a:lnTo>
                    <a:lnTo>
                      <a:pt x="87738" y="4792"/>
                    </a:lnTo>
                    <a:close/>
                    <a:moveTo>
                      <a:pt x="80001" y="6771"/>
                    </a:moveTo>
                    <a:lnTo>
                      <a:pt x="80001" y="4611"/>
                    </a:lnTo>
                    <a:lnTo>
                      <a:pt x="79816" y="4611"/>
                    </a:lnTo>
                    <a:lnTo>
                      <a:pt x="79395" y="4984"/>
                    </a:lnTo>
                    <a:cubicBezTo>
                      <a:pt x="79110" y="4768"/>
                      <a:pt x="78832" y="4598"/>
                      <a:pt x="78558" y="4481"/>
                    </a:cubicBezTo>
                    <a:cubicBezTo>
                      <a:pt x="78268" y="4370"/>
                      <a:pt x="77943" y="4314"/>
                      <a:pt x="77581" y="4314"/>
                    </a:cubicBezTo>
                    <a:cubicBezTo>
                      <a:pt x="76678" y="4329"/>
                      <a:pt x="75861" y="4748"/>
                      <a:pt x="75130" y="5561"/>
                    </a:cubicBezTo>
                    <a:cubicBezTo>
                      <a:pt x="74371" y="6376"/>
                      <a:pt x="73984" y="7424"/>
                      <a:pt x="73967" y="8701"/>
                    </a:cubicBezTo>
                    <a:cubicBezTo>
                      <a:pt x="73967" y="9954"/>
                      <a:pt x="74280" y="11006"/>
                      <a:pt x="74907" y="11853"/>
                    </a:cubicBezTo>
                    <a:cubicBezTo>
                      <a:pt x="75515" y="12719"/>
                      <a:pt x="76391" y="13164"/>
                      <a:pt x="77536" y="13188"/>
                    </a:cubicBezTo>
                    <a:cubicBezTo>
                      <a:pt x="77544" y="13188"/>
                      <a:pt x="77556" y="13188"/>
                      <a:pt x="77565" y="13188"/>
                    </a:cubicBezTo>
                    <a:cubicBezTo>
                      <a:pt x="78253" y="13188"/>
                      <a:pt x="78890" y="12950"/>
                      <a:pt x="79476" y="12475"/>
                    </a:cubicBezTo>
                    <a:lnTo>
                      <a:pt x="79818" y="12994"/>
                    </a:lnTo>
                    <a:lnTo>
                      <a:pt x="80150" y="12994"/>
                    </a:lnTo>
                    <a:lnTo>
                      <a:pt x="80150" y="10689"/>
                    </a:lnTo>
                    <a:lnTo>
                      <a:pt x="79850" y="10689"/>
                    </a:lnTo>
                    <a:cubicBezTo>
                      <a:pt x="79691" y="11268"/>
                      <a:pt x="79429" y="11768"/>
                      <a:pt x="79060" y="12182"/>
                    </a:cubicBezTo>
                    <a:cubicBezTo>
                      <a:pt x="78682" y="12613"/>
                      <a:pt x="78187" y="12832"/>
                      <a:pt x="77578" y="12841"/>
                    </a:cubicBezTo>
                    <a:cubicBezTo>
                      <a:pt x="76642" y="12832"/>
                      <a:pt x="76033" y="12475"/>
                      <a:pt x="75753" y="11771"/>
                    </a:cubicBezTo>
                    <a:cubicBezTo>
                      <a:pt x="75604" y="11431"/>
                      <a:pt x="75504" y="11034"/>
                      <a:pt x="75457" y="10575"/>
                    </a:cubicBezTo>
                    <a:cubicBezTo>
                      <a:pt x="75400" y="10124"/>
                      <a:pt x="75372" y="9623"/>
                      <a:pt x="75372" y="9071"/>
                    </a:cubicBezTo>
                    <a:cubicBezTo>
                      <a:pt x="75372" y="9026"/>
                      <a:pt x="75370" y="8974"/>
                      <a:pt x="75370" y="8924"/>
                    </a:cubicBezTo>
                    <a:cubicBezTo>
                      <a:pt x="75370" y="8545"/>
                      <a:pt x="75400" y="8041"/>
                      <a:pt x="75457" y="7429"/>
                    </a:cubicBezTo>
                    <a:cubicBezTo>
                      <a:pt x="75488" y="7098"/>
                      <a:pt x="75542" y="6769"/>
                      <a:pt x="75619" y="6446"/>
                    </a:cubicBezTo>
                    <a:cubicBezTo>
                      <a:pt x="75682" y="6135"/>
                      <a:pt x="75771" y="5863"/>
                      <a:pt x="75879" y="5631"/>
                    </a:cubicBezTo>
                    <a:cubicBezTo>
                      <a:pt x="76006" y="5379"/>
                      <a:pt x="76216" y="5147"/>
                      <a:pt x="76504" y="4935"/>
                    </a:cubicBezTo>
                    <a:cubicBezTo>
                      <a:pt x="76787" y="4721"/>
                      <a:pt x="77124" y="4607"/>
                      <a:pt x="77517" y="4598"/>
                    </a:cubicBezTo>
                    <a:cubicBezTo>
                      <a:pt x="78166" y="4607"/>
                      <a:pt x="78664" y="4813"/>
                      <a:pt x="79011" y="5214"/>
                    </a:cubicBezTo>
                    <a:cubicBezTo>
                      <a:pt x="79363" y="5622"/>
                      <a:pt x="79598" y="6139"/>
                      <a:pt x="79714" y="6771"/>
                    </a:cubicBezTo>
                    <a:lnTo>
                      <a:pt x="80001" y="6771"/>
                    </a:lnTo>
                    <a:close/>
                    <a:moveTo>
                      <a:pt x="64755" y="4792"/>
                    </a:moveTo>
                    <a:lnTo>
                      <a:pt x="64755" y="12710"/>
                    </a:lnTo>
                    <a:lnTo>
                      <a:pt x="63807" y="12710"/>
                    </a:lnTo>
                    <a:lnTo>
                      <a:pt x="63807" y="12994"/>
                    </a:lnTo>
                    <a:lnTo>
                      <a:pt x="66078" y="12994"/>
                    </a:lnTo>
                    <a:lnTo>
                      <a:pt x="66078" y="12710"/>
                    </a:lnTo>
                    <a:lnTo>
                      <a:pt x="65128" y="12710"/>
                    </a:lnTo>
                    <a:lnTo>
                      <a:pt x="65128" y="5052"/>
                    </a:lnTo>
                    <a:lnTo>
                      <a:pt x="65151" y="5052"/>
                    </a:lnTo>
                    <a:lnTo>
                      <a:pt x="69779" y="13188"/>
                    </a:lnTo>
                    <a:lnTo>
                      <a:pt x="70098" y="13188"/>
                    </a:lnTo>
                    <a:lnTo>
                      <a:pt x="70098" y="4792"/>
                    </a:lnTo>
                    <a:lnTo>
                      <a:pt x="71295" y="4792"/>
                    </a:lnTo>
                    <a:lnTo>
                      <a:pt x="71295" y="4505"/>
                    </a:lnTo>
                    <a:lnTo>
                      <a:pt x="68763" y="4505"/>
                    </a:lnTo>
                    <a:lnTo>
                      <a:pt x="68763" y="4792"/>
                    </a:lnTo>
                    <a:lnTo>
                      <a:pt x="69725" y="4792"/>
                    </a:lnTo>
                    <a:lnTo>
                      <a:pt x="69725" y="10651"/>
                    </a:lnTo>
                    <a:lnTo>
                      <a:pt x="69703" y="10651"/>
                    </a:lnTo>
                    <a:lnTo>
                      <a:pt x="66205" y="4505"/>
                    </a:lnTo>
                    <a:lnTo>
                      <a:pt x="63807" y="4505"/>
                    </a:lnTo>
                    <a:lnTo>
                      <a:pt x="63807" y="4792"/>
                    </a:lnTo>
                    <a:lnTo>
                      <a:pt x="64755" y="4792"/>
                    </a:lnTo>
                    <a:close/>
                    <a:moveTo>
                      <a:pt x="53765" y="12994"/>
                    </a:moveTo>
                    <a:lnTo>
                      <a:pt x="56169" y="12994"/>
                    </a:lnTo>
                    <a:lnTo>
                      <a:pt x="56169" y="12710"/>
                    </a:lnTo>
                    <a:lnTo>
                      <a:pt x="55108" y="12710"/>
                    </a:lnTo>
                    <a:lnTo>
                      <a:pt x="55989" y="9906"/>
                    </a:lnTo>
                    <a:lnTo>
                      <a:pt x="58344" y="9906"/>
                    </a:lnTo>
                    <a:lnTo>
                      <a:pt x="59194" y="12710"/>
                    </a:lnTo>
                    <a:lnTo>
                      <a:pt x="58163" y="12710"/>
                    </a:lnTo>
                    <a:lnTo>
                      <a:pt x="58163" y="12994"/>
                    </a:lnTo>
                    <a:lnTo>
                      <a:pt x="61303" y="12994"/>
                    </a:lnTo>
                    <a:lnTo>
                      <a:pt x="61303" y="12710"/>
                    </a:lnTo>
                    <a:lnTo>
                      <a:pt x="60441" y="12710"/>
                    </a:lnTo>
                    <a:lnTo>
                      <a:pt x="57898" y="4394"/>
                    </a:lnTo>
                    <a:lnTo>
                      <a:pt x="57416" y="4394"/>
                    </a:lnTo>
                    <a:lnTo>
                      <a:pt x="54740" y="12710"/>
                    </a:lnTo>
                    <a:lnTo>
                      <a:pt x="53765" y="12710"/>
                    </a:lnTo>
                    <a:lnTo>
                      <a:pt x="53765" y="12994"/>
                    </a:lnTo>
                    <a:close/>
                    <a:moveTo>
                      <a:pt x="58217" y="9558"/>
                    </a:moveTo>
                    <a:lnTo>
                      <a:pt x="56097" y="9558"/>
                    </a:lnTo>
                    <a:lnTo>
                      <a:pt x="57181" y="6106"/>
                    </a:lnTo>
                    <a:lnTo>
                      <a:pt x="57206" y="6106"/>
                    </a:lnTo>
                    <a:lnTo>
                      <a:pt x="58217" y="9558"/>
                    </a:lnTo>
                    <a:close/>
                    <a:moveTo>
                      <a:pt x="45360" y="12994"/>
                    </a:moveTo>
                    <a:lnTo>
                      <a:pt x="51711" y="12994"/>
                    </a:lnTo>
                    <a:lnTo>
                      <a:pt x="51848" y="10624"/>
                    </a:lnTo>
                    <a:lnTo>
                      <a:pt x="51600" y="10624"/>
                    </a:lnTo>
                    <a:cubicBezTo>
                      <a:pt x="51534" y="11065"/>
                      <a:pt x="51364" y="11514"/>
                      <a:pt x="51093" y="11970"/>
                    </a:cubicBezTo>
                    <a:cubicBezTo>
                      <a:pt x="50960" y="12173"/>
                      <a:pt x="50790" y="12344"/>
                      <a:pt x="50586" y="12480"/>
                    </a:cubicBezTo>
                    <a:cubicBezTo>
                      <a:pt x="50380" y="12633"/>
                      <a:pt x="50143" y="12710"/>
                      <a:pt x="49878" y="12710"/>
                    </a:cubicBezTo>
                    <a:lnTo>
                      <a:pt x="47553" y="12710"/>
                    </a:lnTo>
                    <a:lnTo>
                      <a:pt x="47553" y="4792"/>
                    </a:lnTo>
                    <a:lnTo>
                      <a:pt x="48806" y="4792"/>
                    </a:lnTo>
                    <a:lnTo>
                      <a:pt x="48806" y="4505"/>
                    </a:lnTo>
                    <a:lnTo>
                      <a:pt x="45360" y="4505"/>
                    </a:lnTo>
                    <a:lnTo>
                      <a:pt x="45360" y="4792"/>
                    </a:lnTo>
                    <a:lnTo>
                      <a:pt x="46358" y="4792"/>
                    </a:lnTo>
                    <a:lnTo>
                      <a:pt x="46358" y="12710"/>
                    </a:lnTo>
                    <a:lnTo>
                      <a:pt x="45360" y="12710"/>
                    </a:lnTo>
                    <a:lnTo>
                      <a:pt x="45360" y="12994"/>
                    </a:lnTo>
                    <a:close/>
                    <a:moveTo>
                      <a:pt x="38890" y="8881"/>
                    </a:moveTo>
                    <a:lnTo>
                      <a:pt x="38890" y="4792"/>
                    </a:lnTo>
                    <a:lnTo>
                      <a:pt x="39234" y="4792"/>
                    </a:lnTo>
                    <a:cubicBezTo>
                      <a:pt x="39657" y="4792"/>
                      <a:pt x="40024" y="4804"/>
                      <a:pt x="40338" y="4828"/>
                    </a:cubicBezTo>
                    <a:cubicBezTo>
                      <a:pt x="40648" y="4862"/>
                      <a:pt x="40903" y="4944"/>
                      <a:pt x="41105" y="5071"/>
                    </a:cubicBezTo>
                    <a:cubicBezTo>
                      <a:pt x="41302" y="5200"/>
                      <a:pt x="41449" y="5394"/>
                      <a:pt x="41546" y="5657"/>
                    </a:cubicBezTo>
                    <a:cubicBezTo>
                      <a:pt x="41646" y="5923"/>
                      <a:pt x="41695" y="6274"/>
                      <a:pt x="41695" y="6715"/>
                    </a:cubicBezTo>
                    <a:cubicBezTo>
                      <a:pt x="41695" y="6753"/>
                      <a:pt x="41697" y="6792"/>
                      <a:pt x="41697" y="6830"/>
                    </a:cubicBezTo>
                    <a:cubicBezTo>
                      <a:pt x="41697" y="7471"/>
                      <a:pt x="41549" y="7970"/>
                      <a:pt x="41261" y="8321"/>
                    </a:cubicBezTo>
                    <a:cubicBezTo>
                      <a:pt x="41089" y="8499"/>
                      <a:pt x="40849" y="8637"/>
                      <a:pt x="40544" y="8731"/>
                    </a:cubicBezTo>
                    <a:cubicBezTo>
                      <a:pt x="40471" y="8757"/>
                      <a:pt x="40388" y="8775"/>
                      <a:pt x="40295" y="8781"/>
                    </a:cubicBezTo>
                    <a:cubicBezTo>
                      <a:pt x="40207" y="8807"/>
                      <a:pt x="40112" y="8827"/>
                      <a:pt x="40012" y="8845"/>
                    </a:cubicBezTo>
                    <a:cubicBezTo>
                      <a:pt x="39806" y="8870"/>
                      <a:pt x="39573" y="8881"/>
                      <a:pt x="39311" y="8881"/>
                    </a:cubicBezTo>
                    <a:lnTo>
                      <a:pt x="38890" y="8881"/>
                    </a:lnTo>
                    <a:close/>
                    <a:moveTo>
                      <a:pt x="36734" y="4505"/>
                    </a:moveTo>
                    <a:lnTo>
                      <a:pt x="36734" y="4792"/>
                    </a:lnTo>
                    <a:lnTo>
                      <a:pt x="37696" y="4792"/>
                    </a:lnTo>
                    <a:lnTo>
                      <a:pt x="37696" y="12710"/>
                    </a:lnTo>
                    <a:lnTo>
                      <a:pt x="36642" y="12710"/>
                    </a:lnTo>
                    <a:lnTo>
                      <a:pt x="36642" y="12994"/>
                    </a:lnTo>
                    <a:lnTo>
                      <a:pt x="39987" y="12994"/>
                    </a:lnTo>
                    <a:lnTo>
                      <a:pt x="39987" y="12710"/>
                    </a:lnTo>
                    <a:lnTo>
                      <a:pt x="38890" y="12710"/>
                    </a:lnTo>
                    <a:lnTo>
                      <a:pt x="38890" y="9165"/>
                    </a:lnTo>
                    <a:lnTo>
                      <a:pt x="39481" y="9165"/>
                    </a:lnTo>
                    <a:cubicBezTo>
                      <a:pt x="40132" y="9165"/>
                      <a:pt x="40684" y="9087"/>
                      <a:pt x="41139" y="8924"/>
                    </a:cubicBezTo>
                    <a:cubicBezTo>
                      <a:pt x="41589" y="8779"/>
                      <a:pt x="41951" y="8590"/>
                      <a:pt x="42225" y="8355"/>
                    </a:cubicBezTo>
                    <a:cubicBezTo>
                      <a:pt x="42505" y="8106"/>
                      <a:pt x="42707" y="7845"/>
                      <a:pt x="42827" y="7568"/>
                    </a:cubicBezTo>
                    <a:cubicBezTo>
                      <a:pt x="42944" y="7294"/>
                      <a:pt x="43000" y="7029"/>
                      <a:pt x="43000" y="6769"/>
                    </a:cubicBezTo>
                    <a:cubicBezTo>
                      <a:pt x="43000" y="6481"/>
                      <a:pt x="42955" y="6199"/>
                      <a:pt x="42862" y="5925"/>
                    </a:cubicBezTo>
                    <a:cubicBezTo>
                      <a:pt x="42768" y="5657"/>
                      <a:pt x="42602" y="5417"/>
                      <a:pt x="42370" y="5208"/>
                    </a:cubicBezTo>
                    <a:cubicBezTo>
                      <a:pt x="41921" y="4757"/>
                      <a:pt x="41134" y="4524"/>
                      <a:pt x="40007" y="4505"/>
                    </a:cubicBezTo>
                    <a:lnTo>
                      <a:pt x="36734" y="4505"/>
                    </a:lnTo>
                    <a:close/>
                    <a:moveTo>
                      <a:pt x="30957" y="10668"/>
                    </a:moveTo>
                    <a:lnTo>
                      <a:pt x="33979" y="10668"/>
                    </a:lnTo>
                    <a:lnTo>
                      <a:pt x="33979" y="9824"/>
                    </a:lnTo>
                    <a:lnTo>
                      <a:pt x="30957" y="9824"/>
                    </a:lnTo>
                    <a:lnTo>
                      <a:pt x="30957" y="10668"/>
                    </a:lnTo>
                    <a:close/>
                    <a:moveTo>
                      <a:pt x="23372" y="12994"/>
                    </a:moveTo>
                    <a:lnTo>
                      <a:pt x="23372" y="12710"/>
                    </a:lnTo>
                    <a:lnTo>
                      <a:pt x="22266" y="12710"/>
                    </a:lnTo>
                    <a:lnTo>
                      <a:pt x="24270" y="9285"/>
                    </a:lnTo>
                    <a:lnTo>
                      <a:pt x="26270" y="12710"/>
                    </a:lnTo>
                    <a:lnTo>
                      <a:pt x="25250" y="12710"/>
                    </a:lnTo>
                    <a:lnTo>
                      <a:pt x="25250" y="12994"/>
                    </a:lnTo>
                    <a:lnTo>
                      <a:pt x="28482" y="12994"/>
                    </a:lnTo>
                    <a:lnTo>
                      <a:pt x="28482" y="12710"/>
                    </a:lnTo>
                    <a:lnTo>
                      <a:pt x="27638" y="12710"/>
                    </a:lnTo>
                    <a:lnTo>
                      <a:pt x="24976" y="8154"/>
                    </a:lnTo>
                    <a:lnTo>
                      <a:pt x="27002" y="4792"/>
                    </a:lnTo>
                    <a:lnTo>
                      <a:pt x="28023" y="4792"/>
                    </a:lnTo>
                    <a:lnTo>
                      <a:pt x="28023" y="4505"/>
                    </a:lnTo>
                    <a:lnTo>
                      <a:pt x="25578" y="4505"/>
                    </a:lnTo>
                    <a:lnTo>
                      <a:pt x="25578" y="4792"/>
                    </a:lnTo>
                    <a:lnTo>
                      <a:pt x="26588" y="4792"/>
                    </a:lnTo>
                    <a:lnTo>
                      <a:pt x="24842" y="7783"/>
                    </a:lnTo>
                    <a:lnTo>
                      <a:pt x="23103" y="4792"/>
                    </a:lnTo>
                    <a:lnTo>
                      <a:pt x="24012" y="4792"/>
                    </a:lnTo>
                    <a:lnTo>
                      <a:pt x="24012" y="4505"/>
                    </a:lnTo>
                    <a:lnTo>
                      <a:pt x="20831" y="4505"/>
                    </a:lnTo>
                    <a:lnTo>
                      <a:pt x="20831" y="4792"/>
                    </a:lnTo>
                    <a:lnTo>
                      <a:pt x="21693" y="4792"/>
                    </a:lnTo>
                    <a:lnTo>
                      <a:pt x="24035" y="8980"/>
                    </a:lnTo>
                    <a:lnTo>
                      <a:pt x="21867" y="12710"/>
                    </a:lnTo>
                    <a:lnTo>
                      <a:pt x="20831" y="12710"/>
                    </a:lnTo>
                    <a:lnTo>
                      <a:pt x="20831" y="12994"/>
                    </a:lnTo>
                    <a:lnTo>
                      <a:pt x="23372" y="12994"/>
                    </a:lnTo>
                    <a:close/>
                    <a:moveTo>
                      <a:pt x="11011" y="12994"/>
                    </a:moveTo>
                    <a:lnTo>
                      <a:pt x="13413" y="12994"/>
                    </a:lnTo>
                    <a:lnTo>
                      <a:pt x="13413" y="12710"/>
                    </a:lnTo>
                    <a:lnTo>
                      <a:pt x="12355" y="12710"/>
                    </a:lnTo>
                    <a:lnTo>
                      <a:pt x="13233" y="9906"/>
                    </a:lnTo>
                    <a:lnTo>
                      <a:pt x="15590" y="9906"/>
                    </a:lnTo>
                    <a:lnTo>
                      <a:pt x="16441" y="12710"/>
                    </a:lnTo>
                    <a:lnTo>
                      <a:pt x="15407" y="12710"/>
                    </a:lnTo>
                    <a:lnTo>
                      <a:pt x="15407" y="12994"/>
                    </a:lnTo>
                    <a:lnTo>
                      <a:pt x="18549" y="12994"/>
                    </a:lnTo>
                    <a:lnTo>
                      <a:pt x="18549" y="12710"/>
                    </a:lnTo>
                    <a:lnTo>
                      <a:pt x="17687" y="12710"/>
                    </a:lnTo>
                    <a:lnTo>
                      <a:pt x="15144" y="4394"/>
                    </a:lnTo>
                    <a:lnTo>
                      <a:pt x="14663" y="4394"/>
                    </a:lnTo>
                    <a:lnTo>
                      <a:pt x="11987" y="12710"/>
                    </a:lnTo>
                    <a:lnTo>
                      <a:pt x="11011" y="12710"/>
                    </a:lnTo>
                    <a:lnTo>
                      <a:pt x="11011" y="12994"/>
                    </a:lnTo>
                    <a:close/>
                    <a:moveTo>
                      <a:pt x="15463" y="9558"/>
                    </a:moveTo>
                    <a:lnTo>
                      <a:pt x="13341" y="9558"/>
                    </a:lnTo>
                    <a:lnTo>
                      <a:pt x="14427" y="6106"/>
                    </a:lnTo>
                    <a:lnTo>
                      <a:pt x="14452" y="6106"/>
                    </a:lnTo>
                    <a:lnTo>
                      <a:pt x="15463" y="9558"/>
                    </a:lnTo>
                    <a:close/>
                    <a:moveTo>
                      <a:pt x="29" y="4792"/>
                    </a:moveTo>
                    <a:lnTo>
                      <a:pt x="941" y="4792"/>
                    </a:lnTo>
                    <a:lnTo>
                      <a:pt x="941" y="12710"/>
                    </a:lnTo>
                    <a:lnTo>
                      <a:pt x="29" y="12710"/>
                    </a:lnTo>
                    <a:lnTo>
                      <a:pt x="29" y="12994"/>
                    </a:lnTo>
                    <a:lnTo>
                      <a:pt x="2242" y="12994"/>
                    </a:lnTo>
                    <a:lnTo>
                      <a:pt x="2242" y="12710"/>
                    </a:lnTo>
                    <a:lnTo>
                      <a:pt x="1314" y="12710"/>
                    </a:lnTo>
                    <a:lnTo>
                      <a:pt x="1314" y="4953"/>
                    </a:lnTo>
                    <a:lnTo>
                      <a:pt x="1337" y="4953"/>
                    </a:lnTo>
                    <a:lnTo>
                      <a:pt x="3644" y="12994"/>
                    </a:lnTo>
                    <a:lnTo>
                      <a:pt x="3963" y="12994"/>
                    </a:lnTo>
                    <a:lnTo>
                      <a:pt x="6361" y="4953"/>
                    </a:lnTo>
                    <a:lnTo>
                      <a:pt x="6386" y="4953"/>
                    </a:lnTo>
                    <a:lnTo>
                      <a:pt x="6386" y="12710"/>
                    </a:lnTo>
                    <a:lnTo>
                      <a:pt x="5433" y="12710"/>
                    </a:lnTo>
                    <a:lnTo>
                      <a:pt x="5433" y="12994"/>
                    </a:lnTo>
                    <a:lnTo>
                      <a:pt x="8800" y="12994"/>
                    </a:lnTo>
                    <a:lnTo>
                      <a:pt x="8800" y="12710"/>
                    </a:lnTo>
                    <a:lnTo>
                      <a:pt x="7578" y="12710"/>
                    </a:lnTo>
                    <a:lnTo>
                      <a:pt x="7578" y="4792"/>
                    </a:lnTo>
                    <a:lnTo>
                      <a:pt x="8800" y="4792"/>
                    </a:lnTo>
                    <a:lnTo>
                      <a:pt x="8800" y="4505"/>
                    </a:lnTo>
                    <a:lnTo>
                      <a:pt x="6271" y="4505"/>
                    </a:lnTo>
                    <a:lnTo>
                      <a:pt x="4393" y="10754"/>
                    </a:lnTo>
                    <a:lnTo>
                      <a:pt x="4368" y="10754"/>
                    </a:lnTo>
                    <a:lnTo>
                      <a:pt x="2579" y="4505"/>
                    </a:lnTo>
                    <a:lnTo>
                      <a:pt x="29" y="4505"/>
                    </a:lnTo>
                    <a:lnTo>
                      <a:pt x="29" y="4792"/>
                    </a:lnTo>
                    <a:close/>
                    <a:moveTo>
                      <a:pt x="0" y="0"/>
                    </a:moveTo>
                    <a:lnTo>
                      <a:pt x="204557" y="0"/>
                    </a:lnTo>
                    <a:lnTo>
                      <a:pt x="204557" y="492"/>
                    </a:lnTo>
                    <a:lnTo>
                      <a:pt x="0" y="49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D7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7F5DAF-CF8D-254E-804D-90E5BC348715}"/>
              </a:ext>
            </a:extLst>
          </p:cNvPr>
          <p:cNvCxnSpPr>
            <a:cxnSpLocks/>
          </p:cNvCxnSpPr>
          <p:nvPr/>
        </p:nvCxnSpPr>
        <p:spPr>
          <a:xfrm>
            <a:off x="1656000" y="792000"/>
            <a:ext cx="1" cy="3204000"/>
          </a:xfrm>
          <a:prstGeom prst="line">
            <a:avLst/>
          </a:prstGeom>
          <a:ln w="3175">
            <a:solidFill>
              <a:srgbClr val="3F3F3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C6C65A-50CA-2F45-976F-C894300E0E82}"/>
              </a:ext>
            </a:extLst>
          </p:cNvPr>
          <p:cNvGrpSpPr>
            <a:grpSpLocks noChangeAspect="1"/>
          </p:cNvGrpSpPr>
          <p:nvPr/>
        </p:nvGrpSpPr>
        <p:grpSpPr>
          <a:xfrm>
            <a:off x="1746000" y="1458000"/>
            <a:ext cx="1152000" cy="1152000"/>
            <a:chOff x="1545456" y="1038467"/>
            <a:chExt cx="1296000" cy="12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61E9B4-B165-CA4E-8328-EF809098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5456" y="1038467"/>
              <a:ext cx="648000" cy="432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31742E-6C5A-1648-B6E1-60DEE702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3456" y="1039667"/>
              <a:ext cx="648000" cy="432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2B49FD-6C4F-DA46-83FB-9272BC661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5456" y="1471667"/>
              <a:ext cx="648000" cy="432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82C924-2A81-7645-AAE4-51165DED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3456" y="1470467"/>
              <a:ext cx="648000" cy="432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1C87283-EED0-4B4C-BF83-A09048B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46356" y="1902467"/>
              <a:ext cx="648000" cy="432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11BC47F-18DC-3544-A5FE-928EE6DE0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3456" y="1901267"/>
              <a:ext cx="648000" cy="43200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76905CB-2DB3-DB4C-A535-63ECEE758EDF}"/>
              </a:ext>
            </a:extLst>
          </p:cNvPr>
          <p:cNvSpPr txBox="1"/>
          <p:nvPr/>
        </p:nvSpPr>
        <p:spPr>
          <a:xfrm>
            <a:off x="19308" y="775463"/>
            <a:ext cx="1692000" cy="14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50" dirty="0">
                <a:solidFill>
                  <a:srgbClr val="3F3F3F"/>
                </a:solidFill>
                <a:latin typeface="+mj-lt"/>
              </a:rPr>
              <a:t>Introduction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A series of specific lesions in white blood cell precursors leads to acute lymphoblastic leukemia (ALL).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ALL is a malignant disease and leads to differentiation arrest and abnormal proliferation of white blood cells.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The primary treatment for ALL is chemotherapy, which combines anti-leukemic drugs targeting cell proliferation.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F3F3F"/>
              </a:solidFill>
              <a:latin typeface="+mj-lt"/>
            </a:endParaRP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40%-50% of adults with ALL experience a relapse in the course of the treatment, and disease doesn’t respond favorably to chemotherapy.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Relapsed ALL patients are then advised for immunotherapy.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Bi-specific T cell engager (</a:t>
            </a:r>
            <a:r>
              <a:rPr lang="en-US" sz="350" dirty="0" err="1">
                <a:solidFill>
                  <a:srgbClr val="3F3F3F"/>
                </a:solidFill>
                <a:latin typeface="+mj-lt"/>
              </a:rPr>
              <a:t>BiTE</a:t>
            </a:r>
            <a:r>
              <a:rPr lang="en-US" sz="350" dirty="0">
                <a:solidFill>
                  <a:srgbClr val="3F3F3F"/>
                </a:solidFill>
                <a:latin typeface="+mj-lt"/>
              </a:rPr>
              <a:t>) monoclonal antibody drives CD3+ T cells to eliminate CD19+ B cells.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Within 3 days of immunotherapy, CD19+ cell counts drop below 1 cell/</a:t>
            </a:r>
            <a:r>
              <a:rPr lang="en-US" sz="350" dirty="0" err="1">
                <a:solidFill>
                  <a:srgbClr val="3F3F3F"/>
                </a:solidFill>
                <a:latin typeface="+mj-lt"/>
              </a:rPr>
              <a:t>μl</a:t>
            </a:r>
            <a:r>
              <a:rPr lang="en-US" sz="350" dirty="0">
                <a:solidFill>
                  <a:srgbClr val="3F3F3F"/>
                </a:solidFill>
                <a:latin typeface="+mj-lt"/>
              </a:rPr>
              <a:t>; from whereon, the system is driven by stochastic fluctuations.</a:t>
            </a:r>
          </a:p>
          <a:p>
            <a:endParaRPr lang="en-US" sz="400" dirty="0">
              <a:solidFill>
                <a:srgbClr val="3F3F3F"/>
              </a:solidFill>
              <a:latin typeface="+mj-lt"/>
            </a:endParaRPr>
          </a:p>
          <a:p>
            <a:r>
              <a:rPr lang="en-US" sz="500" dirty="0">
                <a:solidFill>
                  <a:srgbClr val="3F3F3F"/>
                </a:solidFill>
                <a:latin typeface="+mj-lt"/>
              </a:rPr>
              <a:t>Aim</a:t>
            </a:r>
          </a:p>
          <a:p>
            <a:pPr marL="46038" indent="-46038">
              <a:buFont typeface="+mj-lt"/>
              <a:buAutoNum type="arabicPeriod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Formulate a model capturing the stochasticity of the system.</a:t>
            </a:r>
          </a:p>
          <a:p>
            <a:pPr marL="46038" indent="-46038">
              <a:buFont typeface="+mj-lt"/>
              <a:buAutoNum type="arabicPeriod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Simulate chemotherapy and immunotherapy.</a:t>
            </a:r>
          </a:p>
          <a:p>
            <a:pPr marL="46038" indent="-46038">
              <a:buFont typeface="+mj-lt"/>
              <a:buAutoNum type="arabicPeriod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Study effect of stochasticity on the treatment outcome.</a:t>
            </a:r>
          </a:p>
          <a:p>
            <a:endParaRPr lang="en-US" sz="400" dirty="0">
              <a:solidFill>
                <a:srgbClr val="3F3F3F"/>
              </a:solidFill>
              <a:latin typeface="+mj-lt"/>
            </a:endParaRPr>
          </a:p>
          <a:p>
            <a:r>
              <a:rPr lang="en-US" sz="500" dirty="0">
                <a:solidFill>
                  <a:srgbClr val="3F3F3F"/>
                </a:solidFill>
                <a:latin typeface="+mj-lt"/>
              </a:rPr>
              <a:t>Model</a:t>
            </a:r>
            <a:endParaRPr lang="en-US" sz="400" dirty="0">
              <a:solidFill>
                <a:srgbClr val="3F3F3F"/>
              </a:solidFill>
              <a:latin typeface="+mj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934A1A-B9F2-654E-9E82-012E5929C78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409" t="6153" r="22590" b="63077"/>
          <a:stretch/>
        </p:blipFill>
        <p:spPr>
          <a:xfrm>
            <a:off x="72000" y="2107463"/>
            <a:ext cx="792000" cy="576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F9B1A2C-5099-4F4A-A270-122A7A1896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3816" t="39595" r="23816" b="27649"/>
          <a:stretch/>
        </p:blipFill>
        <p:spPr>
          <a:xfrm>
            <a:off x="865308" y="2107463"/>
            <a:ext cx="756000" cy="612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74E72E2-6EFC-2B47-B924-176690682FB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2072" t="76195" r="42072" b="21966"/>
          <a:stretch/>
        </p:blipFill>
        <p:spPr>
          <a:xfrm>
            <a:off x="415308" y="2710800"/>
            <a:ext cx="360000" cy="54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AF23DA7-63B0-BF4E-AA23-10B97D472AA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6086" t="8823" r="16086" b="52246"/>
          <a:stretch/>
        </p:blipFill>
        <p:spPr>
          <a:xfrm>
            <a:off x="271308" y="2845463"/>
            <a:ext cx="1114615" cy="828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92C709F-F5B9-6F4F-BA81-C8A505D862C5}"/>
              </a:ext>
            </a:extLst>
          </p:cNvPr>
          <p:cNvSpPr txBox="1"/>
          <p:nvPr/>
        </p:nvSpPr>
        <p:spPr>
          <a:xfrm>
            <a:off x="19308" y="2737463"/>
            <a:ext cx="445956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solidFill>
                  <a:srgbClr val="3F3F3F"/>
                </a:solidFill>
                <a:latin typeface="+mj-lt"/>
              </a:rPr>
              <a:t>Master equation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6014D0-E448-DA4B-9262-128090AA69AF}"/>
              </a:ext>
            </a:extLst>
          </p:cNvPr>
          <p:cNvSpPr txBox="1"/>
          <p:nvPr/>
        </p:nvSpPr>
        <p:spPr>
          <a:xfrm>
            <a:off x="19307" y="3230663"/>
            <a:ext cx="553357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solidFill>
                  <a:srgbClr val="3F3F3F"/>
                </a:solidFill>
                <a:latin typeface="+mj-lt"/>
              </a:rPr>
              <a:t>Fokker-Planck equation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399386-6D5E-9D48-9658-4153B4FC994B}"/>
              </a:ext>
            </a:extLst>
          </p:cNvPr>
          <p:cNvSpPr txBox="1"/>
          <p:nvPr/>
        </p:nvSpPr>
        <p:spPr>
          <a:xfrm>
            <a:off x="19972" y="2665463"/>
            <a:ext cx="48282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>
                <a:solidFill>
                  <a:srgbClr val="3F3F3F"/>
                </a:solidFill>
                <a:latin typeface="+mj-lt"/>
              </a:rPr>
              <a:t>State of the system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BE05541-94BD-644A-A952-7AC534C8DB6D}"/>
              </a:ext>
            </a:extLst>
          </p:cNvPr>
          <p:cNvGrpSpPr>
            <a:grpSpLocks noChangeAspect="1"/>
          </p:cNvGrpSpPr>
          <p:nvPr/>
        </p:nvGrpSpPr>
        <p:grpSpPr>
          <a:xfrm>
            <a:off x="1746000" y="774000"/>
            <a:ext cx="1152000" cy="577499"/>
            <a:chOff x="1671414" y="1084214"/>
            <a:chExt cx="1296000" cy="649687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004604F-B7F8-A047-BBB7-E8B495677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400" t="3463" r="51261" b="61905"/>
            <a:stretch/>
          </p:blipFill>
          <p:spPr>
            <a:xfrm>
              <a:off x="2282964" y="1084214"/>
              <a:ext cx="684450" cy="647999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011F3D1-B2DD-534A-B0DA-41BA6C54D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9222" t="6861" r="52636" b="62815"/>
            <a:stretch/>
          </p:blipFill>
          <p:spPr>
            <a:xfrm>
              <a:off x="1671414" y="1084214"/>
              <a:ext cx="631800" cy="649687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BC678CC-A801-B64C-ABC2-61A9FDCD28F7}"/>
              </a:ext>
            </a:extLst>
          </p:cNvPr>
          <p:cNvGrpSpPr>
            <a:grpSpLocks noChangeAspect="1"/>
          </p:cNvGrpSpPr>
          <p:nvPr/>
        </p:nvGrpSpPr>
        <p:grpSpPr>
          <a:xfrm>
            <a:off x="1746000" y="2790000"/>
            <a:ext cx="1152000" cy="1151401"/>
            <a:chOff x="1672650" y="3024550"/>
            <a:chExt cx="1296000" cy="129532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0E045028-1F5B-384A-858A-35EE2B427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73550" y="3024550"/>
              <a:ext cx="432000" cy="432000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6705AB8-7145-8345-9D89-F67E21DF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105550" y="3025225"/>
              <a:ext cx="432000" cy="432000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61E8511-DD76-3640-ADEB-7928ADC0A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536650" y="3024550"/>
              <a:ext cx="432000" cy="4320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4AEB97FA-F4F6-5940-B7B3-DAE74F3D9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673550" y="3456550"/>
              <a:ext cx="432000" cy="432000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0B9A11D-CD2C-3A42-B1AC-CDB452145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104650" y="3456550"/>
              <a:ext cx="432000" cy="43200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9D91526E-55C4-704F-A5E0-3EAAC956F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536650" y="3456213"/>
              <a:ext cx="432000" cy="43200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D08F9D86-5951-E24E-87CB-6577D1A18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72650" y="3887875"/>
              <a:ext cx="432000" cy="432000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22DA145-68C2-9C4D-872B-86F0F0C53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03750" y="3887875"/>
              <a:ext cx="432000" cy="43200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DD3203C-E258-214A-9FD9-BA37A301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536650" y="3887875"/>
              <a:ext cx="432000" cy="4320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1619B40-0452-EF47-B060-A7CAD9252F5A}"/>
              </a:ext>
            </a:extLst>
          </p:cNvPr>
          <p:cNvSpPr txBox="1"/>
          <p:nvPr/>
        </p:nvSpPr>
        <p:spPr>
          <a:xfrm>
            <a:off x="17923" y="3637463"/>
            <a:ext cx="1692000" cy="54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00" dirty="0">
                <a:solidFill>
                  <a:srgbClr val="3F3F3F"/>
                </a:solidFill>
                <a:latin typeface="+mj-lt"/>
              </a:rPr>
              <a:t>Conclusion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Tumor populations faced extinction that was subject to chance during treatment.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Significant variation was observed at the end of the treatment. </a:t>
            </a:r>
          </a:p>
          <a:p>
            <a:pPr marL="44450" indent="-44450">
              <a:buFont typeface="Arial" panose="020B0604020202020204" pitchFamily="34" charset="0"/>
              <a:buChar char="•"/>
            </a:pPr>
            <a:r>
              <a:rPr lang="en-US" sz="350" dirty="0">
                <a:solidFill>
                  <a:srgbClr val="3F3F3F"/>
                </a:solidFill>
                <a:latin typeface="+mj-lt"/>
              </a:rPr>
              <a:t>Tumor cell numbers and fraction of slow cells are important initial conditions that shape the relapse, and differences in them can lead to diverse relapse profiles, generating within cohort variability.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182A2C-40F2-454E-98EC-65CBA5905065}"/>
              </a:ext>
            </a:extLst>
          </p:cNvPr>
          <p:cNvSpPr txBox="1"/>
          <p:nvPr/>
        </p:nvSpPr>
        <p:spPr>
          <a:xfrm>
            <a:off x="-1" y="4081900"/>
            <a:ext cx="3027600" cy="198000"/>
          </a:xfrm>
          <a:prstGeom prst="rect">
            <a:avLst/>
          </a:prstGeom>
          <a:solidFill>
            <a:srgbClr val="3F3F3F"/>
          </a:solidFill>
        </p:spPr>
        <p:txBody>
          <a:bodyPr wrap="square" rtlCol="0" anchor="ctr">
            <a:noAutofit/>
          </a:bodyPr>
          <a:lstStyle/>
          <a:p>
            <a:endParaRPr lang="en-US" sz="300" dirty="0">
              <a:solidFill>
                <a:srgbClr val="F9F9F9"/>
              </a:solidFill>
              <a:latin typeface="Source Sans Pro" panose="020B0503030403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A4FB98-0DA6-1B40-BCA3-B277BBF7D701}"/>
              </a:ext>
            </a:extLst>
          </p:cNvPr>
          <p:cNvSpPr txBox="1"/>
          <p:nvPr/>
        </p:nvSpPr>
        <p:spPr>
          <a:xfrm>
            <a:off x="1656000" y="2628000"/>
            <a:ext cx="1368000" cy="1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Figure 2: Simulations of chemotherapy and immunotherapy for ALL. Initial conditions are (S, F, T</a:t>
            </a:r>
            <a:r>
              <a:rPr lang="en-US" sz="250" baseline="-2500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a</a:t>
            </a:r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, T</a:t>
            </a:r>
            <a:r>
              <a:rPr lang="en-US" sz="250" baseline="-2500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d</a:t>
            </a:r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) = (2000, 18000, 10, 1990). Panel titles report total tumor cells remaining at the end of the therapy. Panels (a) - (d) are single-cycle treatment simulations. Panels (a), (b) are chemotherapy, and panels (c), (d) are immunotherapy realizations. Panels (e), (f) are two-cycle realizations of immunotherapy.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0304E3-A8BB-0344-87EF-F7CBB46D39AE}"/>
              </a:ext>
            </a:extLst>
          </p:cNvPr>
          <p:cNvSpPr txBox="1"/>
          <p:nvPr/>
        </p:nvSpPr>
        <p:spPr>
          <a:xfrm>
            <a:off x="1656000" y="3924000"/>
            <a:ext cx="1368000" cy="1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Figure 3: Numerical solutions of the Fokker-Planck equation. Panel titles report different time points. Initial conditions are </a:t>
            </a:r>
            <a:r>
              <a:rPr lang="en-US" sz="250" dirty="0" err="1">
                <a:solidFill>
                  <a:srgbClr val="3F3F3F"/>
                </a:solidFill>
                <a:latin typeface="Source Sans Pro Light" panose="020B0403030403020204" pitchFamily="34" charset="0"/>
              </a:rPr>
              <a:t>Pr</a:t>
            </a:r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(S, F, 0) = </a:t>
            </a:r>
            <a:r>
              <a:rPr lang="el-GR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δ(</a:t>
            </a:r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S − 20) </a:t>
            </a:r>
            <a:r>
              <a:rPr lang="el-GR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δ(</a:t>
            </a:r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F − 20). Panels (a) - (f) correspond to the pre-therapy period. Panels (g) - (</a:t>
            </a:r>
            <a:r>
              <a:rPr lang="en-US" sz="250" dirty="0" err="1">
                <a:solidFill>
                  <a:srgbClr val="3F3F3F"/>
                </a:solidFill>
                <a:latin typeface="Source Sans Pro Light" panose="020B0403030403020204" pitchFamily="34" charset="0"/>
              </a:rPr>
              <a:t>i</a:t>
            </a:r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) correspond to the chemotherapy period.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59F492-F482-7447-BAC9-130AEB3F9D56}"/>
              </a:ext>
            </a:extLst>
          </p:cNvPr>
          <p:cNvSpPr txBox="1"/>
          <p:nvPr/>
        </p:nvSpPr>
        <p:spPr>
          <a:xfrm>
            <a:off x="1656000" y="1332000"/>
            <a:ext cx="1350000" cy="144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Figure 1: The left panel summarizes the fundamental interactions of cell types with reaction rate constants depicted on the reaction arrows. The right panel shows a </a:t>
            </a:r>
            <a:r>
              <a:rPr lang="en-US" sz="250" dirty="0" err="1">
                <a:solidFill>
                  <a:srgbClr val="3F3F3F"/>
                </a:solidFill>
                <a:latin typeface="Source Sans Pro Light" panose="020B0403030403020204" pitchFamily="34" charset="0"/>
              </a:rPr>
              <a:t>BlinatumoMAB</a:t>
            </a:r>
            <a:r>
              <a:rPr lang="en-US" sz="250" dirty="0">
                <a:solidFill>
                  <a:srgbClr val="3F3F3F"/>
                </a:solidFill>
                <a:latin typeface="Source Sans Pro Light" panose="020B0403030403020204" pitchFamily="34" charset="0"/>
              </a:rPr>
              <a:t> activated T cell performing serial killing of tumor cells.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12D002-AEB9-1F4D-8A89-520AC15A23F1}"/>
              </a:ext>
            </a:extLst>
          </p:cNvPr>
          <p:cNvSpPr txBox="1"/>
          <p:nvPr/>
        </p:nvSpPr>
        <p:spPr>
          <a:xfrm>
            <a:off x="0" y="4099900"/>
            <a:ext cx="2340000" cy="18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References: 1. Gardiner, C. W. (2009). Stochastic methods: a handbook for the natural and social sciences.</a:t>
            </a:r>
          </a:p>
          <a:p>
            <a:pPr marL="266700" indent="-266700"/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                        2. </a:t>
            </a:r>
            <a:r>
              <a:rPr lang="en-US" sz="350" dirty="0" err="1">
                <a:solidFill>
                  <a:srgbClr val="F9F9F9"/>
                </a:solidFill>
                <a:latin typeface="Source Sans Pro" panose="020B0503030403020204" pitchFamily="34" charset="0"/>
              </a:rPr>
              <a:t>Zugmaier</a:t>
            </a:r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, G., N. </a:t>
            </a:r>
            <a:r>
              <a:rPr lang="en-US" sz="350" dirty="0" err="1">
                <a:solidFill>
                  <a:srgbClr val="F9F9F9"/>
                </a:solidFill>
                <a:latin typeface="Source Sans Pro" panose="020B0503030403020204" pitchFamily="34" charset="0"/>
              </a:rPr>
              <a:t>Gokbuget</a:t>
            </a:r>
            <a:r>
              <a:rPr lang="en-US" sz="350" dirty="0">
                <a:solidFill>
                  <a:srgbClr val="F9F9F9"/>
                </a:solidFill>
                <a:latin typeface="Source Sans Pro" panose="020B0503030403020204" pitchFamily="34" charset="0"/>
              </a:rPr>
              <a:t>, M. Klinger, et al. (2015). Long-term survival and T-cell kinetics in relapsed/refractory ALL patients who achieved MRD response after blinatumomab treatment.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FD01D99E-F75D-C84E-8C47-40B6840CE16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20000" y="4107600"/>
            <a:ext cx="144000" cy="1440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54CB6C0-CF24-2546-AEE3-96117C7B4A18}"/>
              </a:ext>
            </a:extLst>
          </p:cNvPr>
          <p:cNvSpPr txBox="1"/>
          <p:nvPr/>
        </p:nvSpPr>
        <p:spPr>
          <a:xfrm>
            <a:off x="2412000" y="4081900"/>
            <a:ext cx="108000" cy="198000"/>
          </a:xfrm>
          <a:prstGeom prst="rect">
            <a:avLst/>
          </a:prstGeom>
          <a:noFill/>
        </p:spPr>
        <p:txBody>
          <a:bodyPr vert="vert270" wrap="none" rtlCol="0" anchor="ctr">
            <a:noAutofit/>
          </a:bodyPr>
          <a:lstStyle/>
          <a:p>
            <a:pPr algn="ctr"/>
            <a:r>
              <a:rPr lang="en-US" sz="300" dirty="0">
                <a:solidFill>
                  <a:srgbClr val="F9F9F9"/>
                </a:solidFill>
                <a:latin typeface="Source Sans Pro Light" panose="020B0403030403020204" pitchFamily="34" charset="0"/>
              </a:rPr>
              <a:t>Detailed</a:t>
            </a:r>
          </a:p>
          <a:p>
            <a:pPr algn="ctr"/>
            <a:r>
              <a:rPr lang="en-US" sz="300" dirty="0">
                <a:solidFill>
                  <a:srgbClr val="F9F9F9"/>
                </a:solidFill>
                <a:latin typeface="Source Sans Pro Light" panose="020B0403030403020204" pitchFamily="34" charset="0"/>
              </a:rPr>
              <a:t>report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0594F598-5909-1A49-B84E-E7262DF911C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844000" y="4109026"/>
            <a:ext cx="144000" cy="1440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47F4C5A5-7344-AD4A-B9F9-5A8DE3ED1F36}"/>
              </a:ext>
            </a:extLst>
          </p:cNvPr>
          <p:cNvSpPr txBox="1"/>
          <p:nvPr/>
        </p:nvSpPr>
        <p:spPr>
          <a:xfrm>
            <a:off x="2736000" y="4081900"/>
            <a:ext cx="108000" cy="198000"/>
          </a:xfrm>
          <a:prstGeom prst="rect">
            <a:avLst/>
          </a:prstGeom>
          <a:noFill/>
        </p:spPr>
        <p:txBody>
          <a:bodyPr vert="vert270" wrap="none" rtlCol="0" anchor="ctr">
            <a:noAutofit/>
          </a:bodyPr>
          <a:lstStyle/>
          <a:p>
            <a:pPr algn="ctr"/>
            <a:r>
              <a:rPr lang="en-US" sz="300" dirty="0">
                <a:solidFill>
                  <a:srgbClr val="F9F9F9"/>
                </a:solidFill>
                <a:latin typeface="Source Sans Pro Light" panose="020B0403030403020204" pitchFamily="34" charset="0"/>
              </a:rPr>
              <a:t>Figure 3</a:t>
            </a:r>
          </a:p>
          <a:p>
            <a:pPr algn="ctr"/>
            <a:r>
              <a:rPr lang="en-US" sz="300" dirty="0">
                <a:solidFill>
                  <a:srgbClr val="F9F9F9"/>
                </a:solidFill>
                <a:latin typeface="Source Sans Pro Light" panose="020B0403030403020204" pitchFamily="34" charset="0"/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207914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3079</TotalTime>
  <Words>553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66</cp:revision>
  <cp:lastPrinted>2019-10-07T12:42:52Z</cp:lastPrinted>
  <dcterms:created xsi:type="dcterms:W3CDTF">2019-09-25T08:54:30Z</dcterms:created>
  <dcterms:modified xsi:type="dcterms:W3CDTF">2019-10-07T12:48:14Z</dcterms:modified>
</cp:coreProperties>
</file>