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6b896150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6b896150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b896150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b896150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6b89615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6b89615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6b89615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6b89615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6b89615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6b89615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06b89615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06b89615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6b89615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6b89615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CSCI 205</a:t>
            </a:r>
            <a:endParaRPr/>
          </a:p>
          <a:p>
            <a:pPr indent="0" lvl="0" marL="0" rtl="0" algn="ctr">
              <a:spcBef>
                <a:spcPts val="0"/>
              </a:spcBef>
              <a:spcAft>
                <a:spcPts val="0"/>
              </a:spcAft>
              <a:buNone/>
            </a:pPr>
            <a:r>
              <a:rPr lang="en" sz="2000"/>
              <a:t>Team ChordWare</a:t>
            </a:r>
            <a:endParaRPr sz="2000"/>
          </a:p>
        </p:txBody>
      </p:sp>
      <p:sp>
        <p:nvSpPr>
          <p:cNvPr id="135" name="Google Shape;135;p13"/>
          <p:cNvSpPr txBox="1"/>
          <p:nvPr>
            <p:ph idx="1" type="subTitle"/>
          </p:nvPr>
        </p:nvSpPr>
        <p:spPr>
          <a:xfrm>
            <a:off x="3818850" y="3924925"/>
            <a:ext cx="47358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Giles Thomas, Samuel Baldwin, Rah Hite, Griffin Miller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Who We Are</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Samuel Baldwin - 2024 Computer Science and Engineering Major. Scrum Master.</a:t>
            </a:r>
            <a:endParaRPr sz="1800"/>
          </a:p>
          <a:p>
            <a:pPr indent="0" lvl="0" marL="0" rtl="0" algn="l">
              <a:spcBef>
                <a:spcPts val="1200"/>
              </a:spcBef>
              <a:spcAft>
                <a:spcPts val="0"/>
              </a:spcAft>
              <a:buNone/>
            </a:pPr>
            <a:r>
              <a:rPr lang="en" sz="1800"/>
              <a:t>Griffin Miller - 2024 Composition and Computer Science Major. Programmer</a:t>
            </a:r>
            <a:endParaRPr sz="1800"/>
          </a:p>
          <a:p>
            <a:pPr indent="0" lvl="0" marL="0" rtl="0" algn="l">
              <a:spcBef>
                <a:spcPts val="1200"/>
              </a:spcBef>
              <a:spcAft>
                <a:spcPts val="0"/>
              </a:spcAft>
              <a:buNone/>
            </a:pPr>
            <a:r>
              <a:rPr lang="en" sz="1800"/>
              <a:t>Giles Thomas - 2024 Computer Science and Engineering Major. Team Leader</a:t>
            </a:r>
            <a:endParaRPr sz="1800"/>
          </a:p>
          <a:p>
            <a:pPr indent="0" lvl="0" marL="0" rtl="0" algn="l">
              <a:spcBef>
                <a:spcPts val="1200"/>
              </a:spcBef>
              <a:spcAft>
                <a:spcPts val="1200"/>
              </a:spcAft>
              <a:buNone/>
            </a:pPr>
            <a:r>
              <a:rPr lang="en" sz="1800"/>
              <a:t>Rah Hite - 2023 Composition Major. Programmer</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a:t>
            </a:r>
            <a:endParaRPr/>
          </a:p>
        </p:txBody>
      </p:sp>
      <p:sp>
        <p:nvSpPr>
          <p:cNvPr id="147" name="Google Shape;147;p15"/>
          <p:cNvSpPr txBox="1"/>
          <p:nvPr>
            <p:ph idx="1" type="body"/>
          </p:nvPr>
        </p:nvSpPr>
        <p:spPr>
          <a:xfrm>
            <a:off x="1297500" y="134327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428"/>
              <a:t>Goal:</a:t>
            </a:r>
            <a:endParaRPr sz="4428"/>
          </a:p>
          <a:p>
            <a:pPr indent="457200" lvl="0" marL="0" rtl="0" algn="l">
              <a:spcBef>
                <a:spcPts val="1200"/>
              </a:spcBef>
              <a:spcAft>
                <a:spcPts val="0"/>
              </a:spcAft>
              <a:buNone/>
            </a:pPr>
            <a:r>
              <a:rPr lang="en" sz="4428"/>
              <a:t>Create a keyboard based synthesizer in java.  The synthesizer would feature control over volume, note durations, and recording a score. We also desired to include control over the synthesized instrument such as different oscillators, attacks, etc. however, those were abandoned due to time constraints and technical problems.</a:t>
            </a:r>
            <a:endParaRPr sz="4428"/>
          </a:p>
          <a:p>
            <a:pPr indent="0" lvl="0" marL="0" rtl="0" algn="l">
              <a:spcBef>
                <a:spcPts val="1200"/>
              </a:spcBef>
              <a:spcAft>
                <a:spcPts val="0"/>
              </a:spcAft>
              <a:buNone/>
            </a:pPr>
            <a:r>
              <a:rPr lang="en" sz="4428"/>
              <a:t>Motivation:</a:t>
            </a:r>
            <a:endParaRPr sz="4428"/>
          </a:p>
          <a:p>
            <a:pPr indent="0" lvl="0" marL="457200" rtl="0" algn="l">
              <a:spcBef>
                <a:spcPts val="1200"/>
              </a:spcBef>
              <a:spcAft>
                <a:spcPts val="0"/>
              </a:spcAft>
              <a:buNone/>
            </a:pPr>
            <a:r>
              <a:rPr lang="en" sz="4428"/>
              <a:t>Multiple members of our group are composition majors, and we wanted to connect the two passions in some way</a:t>
            </a:r>
            <a:endParaRPr sz="4428"/>
          </a:p>
          <a:p>
            <a:pPr indent="0" lvl="0" marL="0" rtl="0" algn="l">
              <a:spcBef>
                <a:spcPts val="1200"/>
              </a:spcBef>
              <a:spcAft>
                <a:spcPts val="0"/>
              </a:spcAft>
              <a:buNone/>
            </a:pPr>
            <a:r>
              <a:rPr lang="en" sz="4428"/>
              <a:t>Why is this important? What problem did it solve?</a:t>
            </a:r>
            <a:endParaRPr sz="4428"/>
          </a:p>
          <a:p>
            <a:pPr indent="0" lvl="0" marL="457200" rtl="0" algn="l">
              <a:spcBef>
                <a:spcPts val="1200"/>
              </a:spcBef>
              <a:spcAft>
                <a:spcPts val="0"/>
              </a:spcAft>
              <a:buNone/>
            </a:pPr>
            <a:r>
              <a:rPr lang="en" sz="4428"/>
              <a:t>There are numerous synthesizers, but none of them have the standalone capabilities of our design. They generally require incredibly complex interfaces with Digital Audio Workstations and midi devices. Our project is designed to be a lightweight and capable alternative to existing synthesizer programs.</a:t>
            </a:r>
            <a:endParaRPr sz="4428"/>
          </a:p>
          <a:p>
            <a:pPr indent="0" lvl="0" marL="457200" rtl="0" algn="l">
              <a:spcBef>
                <a:spcPts val="1200"/>
              </a:spcBef>
              <a:spcAft>
                <a:spcPts val="0"/>
              </a:spcAft>
              <a:buNone/>
            </a:pPr>
            <a:r>
              <a:rPr lang="en" sz="4428"/>
              <a:t>We wanted to make something that could help in the process of making music, in a non transient way</a:t>
            </a:r>
            <a:endParaRPr sz="4428"/>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 Key User Stories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important user story in our case was the ability to play sound</a:t>
            </a:r>
            <a:endParaRPr/>
          </a:p>
          <a:p>
            <a:pPr indent="0" lvl="0" marL="457200" rtl="0" algn="l">
              <a:spcBef>
                <a:spcPts val="1200"/>
              </a:spcBef>
              <a:spcAft>
                <a:spcPts val="0"/>
              </a:spcAft>
              <a:buNone/>
            </a:pPr>
            <a:r>
              <a:rPr lang="en"/>
              <a:t>-Utilizing the JMusic library, we wanted to allow the user to have access to a wide array of capabilities</a:t>
            </a:r>
            <a:endParaRPr/>
          </a:p>
          <a:p>
            <a:pPr indent="0" lvl="0" marL="0" rtl="0" algn="l">
              <a:spcBef>
                <a:spcPts val="1200"/>
              </a:spcBef>
              <a:spcAft>
                <a:spcPts val="0"/>
              </a:spcAft>
              <a:buNone/>
            </a:pPr>
            <a:r>
              <a:rPr lang="en"/>
              <a:t>We also wanted the user to be able to see a record of what they were playing</a:t>
            </a:r>
            <a:endParaRPr/>
          </a:p>
          <a:p>
            <a:pPr indent="0" lvl="0" marL="0" rtl="0" algn="l">
              <a:spcBef>
                <a:spcPts val="1200"/>
              </a:spcBef>
              <a:spcAft>
                <a:spcPts val="1200"/>
              </a:spcAft>
              <a:buNone/>
            </a:pPr>
            <a:r>
              <a:rPr lang="en"/>
              <a:t>	-An important part of our goal was to have the capability of learning while playing, and 	being able to use what you played in the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a:t>
            </a:r>
            <a:endParaRPr/>
          </a:p>
        </p:txBody>
      </p:sp>
      <p:sp>
        <p:nvSpPr>
          <p:cNvPr id="159" name="Google Shape;159;p17"/>
          <p:cNvSpPr txBox="1"/>
          <p:nvPr>
            <p:ph idx="1" type="body"/>
          </p:nvPr>
        </p:nvSpPr>
        <p:spPr>
          <a:xfrm>
            <a:off x="1877675" y="17040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most </a:t>
            </a:r>
            <a:r>
              <a:rPr lang="en"/>
              <a:t>difficult</a:t>
            </a:r>
            <a:r>
              <a:rPr lang="en"/>
              <a:t> thing in our design was the delicate nature of all of the intertwining event handlers </a:t>
            </a:r>
            <a:endParaRPr/>
          </a:p>
          <a:p>
            <a:pPr indent="0" lvl="0" marL="0" rtl="0" algn="l">
              <a:spcBef>
                <a:spcPts val="1200"/>
              </a:spcBef>
              <a:spcAft>
                <a:spcPts val="0"/>
              </a:spcAft>
              <a:buNone/>
            </a:pPr>
            <a:r>
              <a:rPr lang="en"/>
              <a:t>Each portion of the UI relied heavily on the state of the other elements, and keeping that balance lightweight yet still functional offered a number of difficulties</a:t>
            </a:r>
            <a:endParaRPr/>
          </a:p>
          <a:p>
            <a:pPr indent="0" lvl="0" marL="0" rtl="0" algn="l">
              <a:spcBef>
                <a:spcPts val="1200"/>
              </a:spcBef>
              <a:spcAft>
                <a:spcPts val="0"/>
              </a:spcAft>
              <a:buNone/>
            </a:pPr>
            <a:r>
              <a:rPr lang="en"/>
              <a:t>Figuring out how to have the sound system be able to play without delay, especially when utilizing an old library took an enormous amount of effort</a:t>
            </a:r>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6638950" y="-7"/>
            <a:ext cx="2505050" cy="1802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Demonstration: </a:t>
            </a:r>
            <a:endParaRPr sz="1600"/>
          </a:p>
          <a:p>
            <a:pPr indent="-326630" lvl="0" marL="457200" rtl="0" algn="l">
              <a:spcBef>
                <a:spcPts val="1200"/>
              </a:spcBef>
              <a:spcAft>
                <a:spcPts val="0"/>
              </a:spcAft>
              <a:buSzPct val="100000"/>
              <a:buChar char="-"/>
            </a:pPr>
            <a:r>
              <a:rPr lang="en" sz="1816"/>
              <a:t>Basic Notes </a:t>
            </a:r>
            <a:endParaRPr sz="1816"/>
          </a:p>
          <a:p>
            <a:pPr indent="-326630" lvl="0" marL="457200" rtl="0" algn="l">
              <a:spcBef>
                <a:spcPts val="0"/>
              </a:spcBef>
              <a:spcAft>
                <a:spcPts val="0"/>
              </a:spcAft>
              <a:buSzPct val="100000"/>
              <a:buChar char="-"/>
            </a:pPr>
            <a:r>
              <a:rPr lang="en" sz="1816"/>
              <a:t>Octave Control</a:t>
            </a:r>
            <a:endParaRPr sz="1816"/>
          </a:p>
          <a:p>
            <a:pPr indent="-326630" lvl="0" marL="457200" rtl="0" algn="l">
              <a:spcBef>
                <a:spcPts val="0"/>
              </a:spcBef>
              <a:spcAft>
                <a:spcPts val="0"/>
              </a:spcAft>
              <a:buSzPct val="100000"/>
              <a:buChar char="-"/>
            </a:pPr>
            <a:r>
              <a:rPr lang="en" sz="1816"/>
              <a:t>Recording Capability and Score Demonstration</a:t>
            </a:r>
            <a:endParaRPr sz="1816"/>
          </a:p>
          <a:p>
            <a:pPr indent="-326630" lvl="0" marL="457200" rtl="0" algn="l">
              <a:spcBef>
                <a:spcPts val="0"/>
              </a:spcBef>
              <a:spcAft>
                <a:spcPts val="0"/>
              </a:spcAft>
              <a:buSzPct val="100000"/>
              <a:buChar char="-"/>
            </a:pPr>
            <a:r>
              <a:rPr lang="en" sz="1816"/>
              <a:t>Control over Note Length</a:t>
            </a:r>
            <a:endParaRPr sz="1816"/>
          </a:p>
          <a:p>
            <a:pPr indent="-326630" lvl="0" marL="457200" rtl="0" algn="l">
              <a:spcBef>
                <a:spcPts val="0"/>
              </a:spcBef>
              <a:spcAft>
                <a:spcPts val="0"/>
              </a:spcAft>
              <a:buSzPct val="100000"/>
              <a:buChar char="-"/>
            </a:pPr>
            <a:r>
              <a:rPr lang="en" sz="1816"/>
              <a:t>Output Audio Control</a:t>
            </a:r>
            <a:endParaRPr sz="1816"/>
          </a:p>
          <a:p>
            <a:pPr indent="-326630" lvl="0" marL="457200" rtl="0" algn="l">
              <a:spcBef>
                <a:spcPts val="0"/>
              </a:spcBef>
              <a:spcAft>
                <a:spcPts val="0"/>
              </a:spcAft>
              <a:buSzPct val="100000"/>
              <a:buChar char="-"/>
            </a:pPr>
            <a:r>
              <a:rPr lang="en" sz="1816"/>
              <a:t>Sustain</a:t>
            </a:r>
            <a:endParaRPr sz="1816"/>
          </a:p>
          <a:p>
            <a:pPr indent="0" lvl="0" marL="0" rtl="0" algn="l">
              <a:spcBef>
                <a:spcPts val="1200"/>
              </a:spcBef>
              <a:spcAft>
                <a:spcPts val="0"/>
              </a:spcAft>
              <a:buNone/>
            </a:pPr>
            <a:r>
              <a:rPr lang="en" sz="1816"/>
              <a:t>3rd party library JMusic:</a:t>
            </a:r>
            <a:endParaRPr sz="1816"/>
          </a:p>
          <a:p>
            <a:pPr indent="0" lvl="0" marL="0" rtl="0" algn="l">
              <a:spcBef>
                <a:spcPts val="1200"/>
              </a:spcBef>
              <a:spcAft>
                <a:spcPts val="1200"/>
              </a:spcAft>
              <a:buNone/>
            </a:pPr>
            <a:r>
              <a:rPr lang="en" sz="1816"/>
              <a:t>	-Working with old libraries not designed for implementation with javafx is both annoying and very very very very hard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Scrum Reflection</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t>Scrum Roles</a:t>
            </a:r>
            <a:r>
              <a:rPr lang="en"/>
              <a:t> - Sam Baldwin (Scrum Master), Giles Thomas (Product Owner), Rah Hite (Developer), Griffin Miller (Developer)</a:t>
            </a:r>
            <a:endParaRPr/>
          </a:p>
          <a:p>
            <a:pPr indent="0" lvl="0" marL="0" rtl="0" algn="l">
              <a:spcBef>
                <a:spcPts val="1200"/>
              </a:spcBef>
              <a:spcAft>
                <a:spcPts val="0"/>
              </a:spcAft>
              <a:buNone/>
            </a:pPr>
            <a:r>
              <a:rPr lang="en" sz="1500"/>
              <a:t>Scrum challenges and Successes - managing scrum while simultaneously trying to </a:t>
            </a:r>
            <a:r>
              <a:rPr lang="en" sz="1500"/>
              <a:t>develop a complex application was hugely challenging. The reason behind companies having professional project managers makes a lot more sense now.</a:t>
            </a:r>
            <a:endParaRPr/>
          </a:p>
          <a:p>
            <a:pPr indent="0" lvl="0" marL="0" rtl="0" algn="l">
              <a:spcBef>
                <a:spcPts val="1200"/>
              </a:spcBef>
              <a:spcAft>
                <a:spcPts val="0"/>
              </a:spcAft>
              <a:buNone/>
            </a:pPr>
            <a:r>
              <a:rPr lang="en" sz="1500"/>
              <a:t>Project Successes - We created a synthesizer which completed much of our goal.</a:t>
            </a:r>
            <a:endParaRPr sz="1500"/>
          </a:p>
          <a:p>
            <a:pPr indent="0" lvl="0" marL="0" rtl="0" algn="l">
              <a:spcBef>
                <a:spcPts val="1200"/>
              </a:spcBef>
              <a:spcAft>
                <a:spcPts val="0"/>
              </a:spcAft>
              <a:buNone/>
            </a:pPr>
            <a:r>
              <a:rPr lang="en" sz="1500"/>
              <a:t>Project Challenges - jMusic became an absolute nightmare and the interconnected nature of the UI</a:t>
            </a:r>
            <a:endParaRPr sz="1500"/>
          </a:p>
          <a:p>
            <a:pPr indent="0" lvl="0" marL="0" rtl="0" algn="l">
              <a:spcBef>
                <a:spcPts val="1200"/>
              </a:spcBef>
              <a:spcAft>
                <a:spcPts val="0"/>
              </a:spcAft>
              <a:buNone/>
            </a:pPr>
            <a:r>
              <a:rPr lang="en" sz="1500"/>
              <a:t>Estimates - Our estimates were generally incredibly off especially when related to jMusic</a:t>
            </a:r>
            <a:endParaRPr sz="15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78" name="Google Shape;178;p20"/>
          <p:cNvSpPr txBox="1"/>
          <p:nvPr>
            <p:ph idx="1" type="body"/>
          </p:nvPr>
        </p:nvSpPr>
        <p:spPr>
          <a:xfrm>
            <a:off x="1297500" y="1645550"/>
            <a:ext cx="7038900" cy="291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Accomplishments:</a:t>
            </a:r>
            <a:endParaRPr/>
          </a:p>
          <a:p>
            <a:pPr indent="457200" lvl="0" marL="0" rtl="0" algn="l">
              <a:spcBef>
                <a:spcPts val="1200"/>
              </a:spcBef>
              <a:spcAft>
                <a:spcPts val="0"/>
              </a:spcAft>
              <a:buNone/>
            </a:pPr>
            <a:r>
              <a:rPr lang="en"/>
              <a:t>We managed to create a synthesizer which can control:</a:t>
            </a:r>
            <a:endParaRPr/>
          </a:p>
          <a:p>
            <a:pPr indent="-286385" lvl="0" marL="457200" rtl="0" algn="l">
              <a:spcBef>
                <a:spcPts val="1200"/>
              </a:spcBef>
              <a:spcAft>
                <a:spcPts val="0"/>
              </a:spcAft>
              <a:buSzPct val="100000"/>
              <a:buChar char="-"/>
            </a:pPr>
            <a:r>
              <a:rPr lang="en"/>
              <a:t>Note duration</a:t>
            </a:r>
            <a:endParaRPr/>
          </a:p>
          <a:p>
            <a:pPr indent="-286385" lvl="0" marL="457200" rtl="0" algn="l">
              <a:spcBef>
                <a:spcPts val="0"/>
              </a:spcBef>
              <a:spcAft>
                <a:spcPts val="0"/>
              </a:spcAft>
              <a:buSzPct val="100000"/>
              <a:buChar char="-"/>
            </a:pPr>
            <a:r>
              <a:rPr lang="en"/>
              <a:t>Volume, </a:t>
            </a:r>
            <a:endParaRPr/>
          </a:p>
          <a:p>
            <a:pPr indent="-286385" lvl="0" marL="457200" rtl="0" algn="l">
              <a:spcBef>
                <a:spcPts val="0"/>
              </a:spcBef>
              <a:spcAft>
                <a:spcPts val="0"/>
              </a:spcAft>
              <a:buSzPct val="100000"/>
              <a:buChar char="-"/>
            </a:pPr>
            <a:r>
              <a:rPr lang="en"/>
              <a:t>Sustain</a:t>
            </a:r>
            <a:endParaRPr/>
          </a:p>
          <a:p>
            <a:pPr indent="-286385" lvl="0" marL="457200" rtl="0" algn="l">
              <a:spcBef>
                <a:spcPts val="0"/>
              </a:spcBef>
              <a:spcAft>
                <a:spcPts val="0"/>
              </a:spcAft>
              <a:buSzPct val="100000"/>
              <a:buChar char="-"/>
            </a:pPr>
            <a:r>
              <a:rPr lang="en"/>
              <a:t>Record a score</a:t>
            </a:r>
            <a:endParaRPr/>
          </a:p>
          <a:p>
            <a:pPr indent="-286385" lvl="0" marL="457200" rtl="0" algn="l">
              <a:spcBef>
                <a:spcPts val="0"/>
              </a:spcBef>
              <a:spcAft>
                <a:spcPts val="0"/>
              </a:spcAft>
              <a:buSzPct val="100000"/>
              <a:buChar char="-"/>
            </a:pPr>
            <a:r>
              <a:rPr lang="en"/>
              <a:t>Control Note Octave</a:t>
            </a:r>
            <a:endParaRPr/>
          </a:p>
          <a:p>
            <a:pPr indent="0" lvl="0" marL="0" rtl="0" algn="l">
              <a:spcBef>
                <a:spcPts val="1200"/>
              </a:spcBef>
              <a:spcAft>
                <a:spcPts val="0"/>
              </a:spcAft>
              <a:buNone/>
            </a:pPr>
            <a:r>
              <a:rPr lang="en"/>
              <a:t>Changes for version 2.0:</a:t>
            </a:r>
            <a:endParaRPr/>
          </a:p>
          <a:p>
            <a:pPr indent="457200" lvl="0" marL="0" rtl="0" algn="l">
              <a:spcBef>
                <a:spcPts val="1200"/>
              </a:spcBef>
              <a:spcAft>
                <a:spcPts val="0"/>
              </a:spcAft>
              <a:buNone/>
            </a:pPr>
            <a:r>
              <a:rPr lang="en"/>
              <a:t>Centralize the Design around a more OOP system</a:t>
            </a:r>
            <a:endParaRPr/>
          </a:p>
          <a:p>
            <a:pPr indent="457200" lvl="0" marL="0" rtl="0" algn="l">
              <a:spcBef>
                <a:spcPts val="1200"/>
              </a:spcBef>
              <a:spcAft>
                <a:spcPts val="0"/>
              </a:spcAft>
              <a:buNone/>
            </a:pPr>
            <a:r>
              <a:rPr lang="en"/>
              <a:t>Allow for the replaying of notes from a score</a:t>
            </a:r>
            <a:endParaRPr/>
          </a:p>
          <a:p>
            <a:pPr indent="457200" lvl="0" marL="457200" rtl="0" algn="l">
              <a:spcBef>
                <a:spcPts val="1200"/>
              </a:spcBef>
              <a:spcAft>
                <a:spcPts val="0"/>
              </a:spcAft>
              <a:buNone/>
            </a:pPr>
            <a:r>
              <a:rPr lang="en"/>
              <a:t>Possibly save to a text file, that can be played by a class of the synthesizer </a:t>
            </a:r>
            <a:endParaRPr/>
          </a:p>
          <a:p>
            <a:pPr indent="0" lvl="0" marL="0" rtl="0" algn="l">
              <a:spcBef>
                <a:spcPts val="1200"/>
              </a:spcBef>
              <a:spcAft>
                <a:spcPts val="1200"/>
              </a:spcAft>
              <a:buNone/>
            </a:pPr>
            <a:r>
              <a:rPr lang="en"/>
              <a:t>	Better time tracking/management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