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615613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952" y="778120"/>
            <a:ext cx="7961710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6952" y="2497247"/>
            <a:ext cx="7961710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798" y="253137"/>
            <a:ext cx="2288992" cy="40292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9824" y="253137"/>
            <a:ext cx="6734279" cy="40292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6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95" y="1185340"/>
            <a:ext cx="9155966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295" y="3181816"/>
            <a:ext cx="9155966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9823" y="1265682"/>
            <a:ext cx="4511636" cy="301672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4154" y="1265682"/>
            <a:ext cx="4511636" cy="301672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206" y="253137"/>
            <a:ext cx="9155966" cy="9189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207" y="1165528"/>
            <a:ext cx="4490901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207" y="1736736"/>
            <a:ext cx="4490901" cy="25544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4154" y="1165528"/>
            <a:ext cx="4513018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4154" y="1736736"/>
            <a:ext cx="4513018" cy="25544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6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207" y="316971"/>
            <a:ext cx="3423811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018" y="684570"/>
            <a:ext cx="5374154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207" y="1426369"/>
            <a:ext cx="3423811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6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207" y="316971"/>
            <a:ext cx="3423811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13018" y="684570"/>
            <a:ext cx="5374154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207" y="1426369"/>
            <a:ext cx="3423811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9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9824" y="253137"/>
            <a:ext cx="9155966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824" y="1265682"/>
            <a:ext cx="9155966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23" y="4406776"/>
            <a:ext cx="2388513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04B94-657E-46B1-B0E0-25563193249A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6422" y="4406776"/>
            <a:ext cx="3582769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7277" y="4406776"/>
            <a:ext cx="2388513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D73F-521D-434C-8B92-9EC9A2B48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python-programming-language-png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E477-ECBF-4112-B292-F6DEA4B06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1B0B0-FEAE-402E-947A-6E1CCAD64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DD9269-613F-4F44-A508-9E2E47F1066B}"/>
              </a:ext>
            </a:extLst>
          </p:cNvPr>
          <p:cNvGrpSpPr/>
          <p:nvPr/>
        </p:nvGrpSpPr>
        <p:grpSpPr>
          <a:xfrm>
            <a:off x="476" y="-158"/>
            <a:ext cx="10614660" cy="4754880"/>
            <a:chOff x="0" y="0"/>
            <a:chExt cx="10614660" cy="47548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203FFA-810B-4599-B0FB-5558D2F2C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525780"/>
              <a:ext cx="914400" cy="56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Graphic 1" descr="Database with solid fill">
              <a:extLst>
                <a:ext uri="{FF2B5EF4-FFF2-40B4-BE49-F238E27FC236}">
                  <a16:creationId xmlns:a16="http://schemas.microsoft.com/office/drawing/2014/main" id="{CD73F10D-F33D-4068-95EE-2853F9EC8DE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6760" y="480060"/>
              <a:ext cx="464820" cy="46482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5FFA8B-78B5-449C-B39F-99ECA136182B}"/>
                </a:ext>
              </a:extLst>
            </p:cNvPr>
            <p:cNvGrpSpPr/>
            <p:nvPr/>
          </p:nvGrpSpPr>
          <p:grpSpPr>
            <a:xfrm>
              <a:off x="3710940" y="487680"/>
              <a:ext cx="914400" cy="838200"/>
              <a:chOff x="3710940" y="487680"/>
              <a:chExt cx="3569335" cy="406527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034EEB1-4356-4D67-A640-96C45537B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957429" y="487680"/>
                <a:ext cx="3076354" cy="3721735"/>
              </a:xfrm>
              <a:prstGeom prst="rect">
                <a:avLst/>
              </a:prstGeom>
            </p:spPr>
          </p:pic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459E8DD2-E629-4649-9A49-E7E3933498F5}"/>
                  </a:ext>
                </a:extLst>
              </p:cNvPr>
              <p:cNvSpPr txBox="1"/>
              <p:nvPr/>
            </p:nvSpPr>
            <p:spPr>
              <a:xfrm>
                <a:off x="3710940" y="4209415"/>
                <a:ext cx="3569335" cy="343535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08F5753-BA79-4681-9F2F-7B613E73C8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2720" y="2270760"/>
              <a:ext cx="1028700" cy="55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7F71CB-94E6-45BF-8921-7893F1A798DE}"/>
                </a:ext>
              </a:extLst>
            </p:cNvPr>
            <p:cNvGrpSpPr/>
            <p:nvPr/>
          </p:nvGrpSpPr>
          <p:grpSpPr>
            <a:xfrm>
              <a:off x="3726180" y="2270760"/>
              <a:ext cx="914400" cy="914401"/>
              <a:chOff x="3726180" y="2270760"/>
              <a:chExt cx="5943600" cy="7903876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DD719E6-D427-4E97-9636-515F02ED4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tretch>
                <a:fillRect/>
              </a:stretch>
            </p:blipFill>
            <p:spPr>
              <a:xfrm>
                <a:off x="3726180" y="2270760"/>
                <a:ext cx="5943600" cy="5943600"/>
              </a:xfrm>
              <a:prstGeom prst="rect">
                <a:avLst/>
              </a:prstGeom>
            </p:spPr>
          </p:pic>
          <p:sp>
            <p:nvSpPr>
              <p:cNvPr id="23" name="Text Box 12">
                <a:extLst>
                  <a:ext uri="{FF2B5EF4-FFF2-40B4-BE49-F238E27FC236}">
                    <a16:creationId xmlns:a16="http://schemas.microsoft.com/office/drawing/2014/main" id="{CC70AC28-B35F-4194-BCF4-37CAA5E40E86}"/>
                  </a:ext>
                </a:extLst>
              </p:cNvPr>
              <p:cNvSpPr txBox="1"/>
              <p:nvPr/>
            </p:nvSpPr>
            <p:spPr>
              <a:xfrm>
                <a:off x="3726180" y="8213920"/>
                <a:ext cx="5943600" cy="1960716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1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F3A0FB-17D6-40AA-9ED0-DB1717B10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440" y="384048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5526B7-FFF0-4CCC-B22D-37AD7E80F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7840" y="4122421"/>
              <a:ext cx="914400" cy="495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CBAA185-4201-41B6-9B26-254FF2F70B1E}"/>
                </a:ext>
              </a:extLst>
            </p:cNvPr>
            <p:cNvSpPr/>
            <p:nvPr/>
          </p:nvSpPr>
          <p:spPr>
            <a:xfrm>
              <a:off x="4724400" y="2430780"/>
              <a:ext cx="1036320" cy="3886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BC417D-BB45-466D-A80B-B14259D2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" y="510540"/>
              <a:ext cx="548640" cy="5257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000" b="1" i="0" u="none" strike="noStrike" baseline="0">
                  <a:solidFill>
                    <a:srgbClr val="000000"/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EDBB26-4AF7-4141-8E55-BA3E574DF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0" y="594360"/>
              <a:ext cx="548640" cy="5257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000" b="1" i="0" u="none" strike="noStrike" baseline="0">
                  <a:solidFill>
                    <a:srgbClr val="000000"/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9AAC17-8BD5-499B-AB19-4613FB77F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2308860"/>
              <a:ext cx="548640" cy="5257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000" b="1" i="0" u="none" strike="noStrike" baseline="0">
                  <a:solidFill>
                    <a:srgbClr val="000000"/>
                  </a:solidFill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2F9165-66C8-45EF-AF56-378FD7C04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377440"/>
              <a:ext cx="548640" cy="5257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000" b="1" i="0" u="none" strike="noStrike" baseline="0">
                  <a:solidFill>
                    <a:srgbClr val="000000"/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E2C2A1-6DCD-4584-857A-5787975F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780" y="4053840"/>
              <a:ext cx="548640" cy="5257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000" b="1" i="0" u="none" strike="noStrike" baseline="0">
                  <a:solidFill>
                    <a:srgbClr val="000000"/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E0D59A8-33FC-4388-BCEC-0D8E9590A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8720" y="4099560"/>
              <a:ext cx="548640" cy="5257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2000" b="1" i="0" u="none" strike="noStrike" baseline="0">
                  <a:solidFill>
                    <a:srgbClr val="000000"/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3884195-FB8C-4FF7-A42E-03D65F80384D}"/>
                </a:ext>
              </a:extLst>
            </p:cNvPr>
            <p:cNvSpPr/>
            <p:nvPr/>
          </p:nvSpPr>
          <p:spPr>
            <a:xfrm rot="5400000">
              <a:off x="2834640" y="1508760"/>
              <a:ext cx="1036320" cy="3886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012F1F0-534A-4501-856D-E3681523BA84}"/>
                </a:ext>
              </a:extLst>
            </p:cNvPr>
            <p:cNvSpPr/>
            <p:nvPr/>
          </p:nvSpPr>
          <p:spPr>
            <a:xfrm>
              <a:off x="1897380" y="685800"/>
              <a:ext cx="1036320" cy="3886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318CBC9-F2B6-414C-B898-B748A6F9BF48}"/>
                </a:ext>
              </a:extLst>
            </p:cNvPr>
            <p:cNvSpPr/>
            <p:nvPr/>
          </p:nvSpPr>
          <p:spPr>
            <a:xfrm rot="5400000">
              <a:off x="5608320" y="3261360"/>
              <a:ext cx="1036320" cy="3886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07C6B63-921B-43B8-B7C0-75802070109D}"/>
                </a:ext>
              </a:extLst>
            </p:cNvPr>
            <p:cNvSpPr/>
            <p:nvPr/>
          </p:nvSpPr>
          <p:spPr>
            <a:xfrm>
              <a:off x="7703820" y="4145280"/>
              <a:ext cx="1036320" cy="3886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DD1C095-5A3E-4F4C-8A5F-219FF03A47C6}"/>
                </a:ext>
              </a:extLst>
            </p:cNvPr>
            <p:cNvSpPr/>
            <p:nvPr/>
          </p:nvSpPr>
          <p:spPr>
            <a:xfrm>
              <a:off x="0" y="0"/>
              <a:ext cx="10614660" cy="4191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/>
                <a:t>Advanced</a:t>
              </a:r>
              <a:r>
                <a:rPr lang="en-US" sz="2000" b="1" baseline="0"/>
                <a:t> Predictive Analytics System</a:t>
              </a:r>
              <a:endParaRPr 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238177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Dutse</dc:creator>
  <cp:lastModifiedBy>Samuel Dutse</cp:lastModifiedBy>
  <cp:revision>3</cp:revision>
  <dcterms:created xsi:type="dcterms:W3CDTF">2024-09-18T01:16:54Z</dcterms:created>
  <dcterms:modified xsi:type="dcterms:W3CDTF">2024-09-22T04:16:59Z</dcterms:modified>
</cp:coreProperties>
</file>