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4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5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5550%20GRAPHICS\Documents\pycaret_data\common\insurance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5550%20GRAPHICS\Documents\pycaret_data\common\insurance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E5550%20GRAPHICS\Documents\pycaret_data\common\insurance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E5550%20GRAPHICS\Documents\pycaret_data\common\insuranc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[insurance.csv]Sheet1!PivotTable19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 Distribution Categorization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lt1"/>
            </a:solidFill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Normally Distributed</c:v>
                </c:pt>
                <c:pt idx="1">
                  <c:v>Outlier</c:v>
                </c:pt>
              </c:strCache>
            </c:strRef>
          </c:cat>
          <c:val>
            <c:numRef>
              <c:f>Sheet1!$B$4:$B$5</c:f>
              <c:numCache>
                <c:formatCode>_(* #,##0_);_(* \(#,##0\);_(* "-"??_);_(@_)</c:formatCode>
                <c:ptCount val="2"/>
                <c:pt idx="0">
                  <c:v>1199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6-4FA5-ACFF-D928078B18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90911407"/>
        <c:axId val="790910991"/>
      </c:barChart>
      <c:catAx>
        <c:axId val="79091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910991"/>
        <c:crosses val="autoZero"/>
        <c:auto val="1"/>
        <c:lblAlgn val="ctr"/>
        <c:lblOffset val="100"/>
        <c:noMultiLvlLbl val="0"/>
      </c:catAx>
      <c:valAx>
        <c:axId val="790910991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79091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[insurance.csv]Sheet1!PivotTable51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BMI Categorization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Sheet1!$A$25:$A$26</c:f>
              <c:strCache>
                <c:ptCount val="2"/>
                <c:pt idx="0">
                  <c:v>Normally Distributed</c:v>
                </c:pt>
                <c:pt idx="1">
                  <c:v>Outlier</c:v>
                </c:pt>
              </c:strCache>
            </c:strRef>
          </c:cat>
          <c:val>
            <c:numRef>
              <c:f>Sheet1!$B$25:$B$26</c:f>
              <c:numCache>
                <c:formatCode>_(* #,##0_);_(* \(#,##0\);_(* "-"??_);_(@_)</c:formatCode>
                <c:ptCount val="2"/>
                <c:pt idx="0">
                  <c:v>9927.7534021259362</c:v>
                </c:pt>
                <c:pt idx="1">
                  <c:v>42103.94720582736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9-4B05-86E3-1ED55E90F7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62479"/>
        <c:axId val="991278703"/>
      </c:barChart>
      <c:catAx>
        <c:axId val="99126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78703"/>
        <c:crosses val="autoZero"/>
        <c:auto val="1"/>
        <c:lblAlgn val="ctr"/>
        <c:lblOffset val="100"/>
        <c:noMultiLvlLbl val="0"/>
      </c:catAx>
      <c:valAx>
        <c:axId val="991278703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6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</a:t>
            </a:r>
            <a:r>
              <a:rPr lang="en-US" baseline="0"/>
              <a:t> vs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88138943"/>
        <c:axId val="788138527"/>
      </c:scatterChart>
      <c:valAx>
        <c:axId val="78813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527"/>
        <c:crosses val="autoZero"/>
        <c:crossBetween val="midCat"/>
      </c:valAx>
      <c:valAx>
        <c:axId val="78813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[insurance.csv]Sheet1!PivotTable24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 w.r.t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Sheet1!$B$9:$B$10</c:f>
              <c:numCache>
                <c:formatCode>_(* #,##0_);_(* \(#,##0\);_(* "-"??_);_(@_)</c:formatCode>
                <c:ptCount val="2"/>
                <c:pt idx="0">
                  <c:v>12569.578843835339</c:v>
                </c:pt>
                <c:pt idx="1">
                  <c:v>13956.751177721886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7-4FB8-A901-8B7C9FCF46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15694447"/>
        <c:axId val="915696943"/>
      </c:barChart>
      <c:catAx>
        <c:axId val="915694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96943"/>
        <c:crosses val="autoZero"/>
        <c:auto val="1"/>
        <c:lblAlgn val="ctr"/>
        <c:lblOffset val="100"/>
        <c:noMultiLvlLbl val="0"/>
      </c:catAx>
      <c:valAx>
        <c:axId val="915696943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1569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[insurance.csv]Sheet1!PivotTable49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Smoker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Sheet1!$B$14:$B$15</c:f>
              <c:numCache>
                <c:formatCode>_(* #,##0_);_(* \(#,##0\);_(* "-"??_);_(@_)</c:formatCode>
                <c:ptCount val="2"/>
                <c:pt idx="0">
                  <c:v>8434.2682978561988</c:v>
                </c:pt>
                <c:pt idx="1">
                  <c:v>32050.231831532848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2-4AF0-89EC-ECF9B0D60C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72879"/>
        <c:axId val="991274127"/>
      </c:barChart>
      <c:catAx>
        <c:axId val="991272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74127"/>
        <c:crosses val="autoZero"/>
        <c:auto val="1"/>
        <c:lblAlgn val="ctr"/>
        <c:lblOffset val="100"/>
        <c:noMultiLvlLbl val="0"/>
      </c:catAx>
      <c:valAx>
        <c:axId val="991274127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7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[insurance.csv]Sheet1!PivotTable50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Sheet1!$B$19:$B$22</c:f>
              <c:numCache>
                <c:formatCode>_(* #,##0_);_(* \(#,##0\);_(* "-"??_);_(@_)</c:formatCode>
                <c:ptCount val="4"/>
                <c:pt idx="0">
                  <c:v>13406.3845163858</c:v>
                </c:pt>
                <c:pt idx="1">
                  <c:v>12417.575373969228</c:v>
                </c:pt>
                <c:pt idx="2">
                  <c:v>14735.411437609895</c:v>
                </c:pt>
                <c:pt idx="3">
                  <c:v>12346.93737729231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A-4410-82D4-5D88344806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67471"/>
        <c:axId val="991264559"/>
      </c:barChart>
      <c:catAx>
        <c:axId val="991267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64559"/>
        <c:crosses val="autoZero"/>
        <c:auto val="1"/>
        <c:lblAlgn val="ctr"/>
        <c:lblOffset val="100"/>
        <c:noMultiLvlLbl val="0"/>
      </c:catAx>
      <c:valAx>
        <c:axId val="991264559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67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[insurance.csv]Sheet1!PivotTable51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BMI Categorization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Sheet1!$A$25:$A$26</c:f>
              <c:strCache>
                <c:ptCount val="2"/>
                <c:pt idx="0">
                  <c:v>Normally Distributed</c:v>
                </c:pt>
                <c:pt idx="1">
                  <c:v>Outlier</c:v>
                </c:pt>
              </c:strCache>
            </c:strRef>
          </c:cat>
          <c:val>
            <c:numRef>
              <c:f>Sheet1!$B$25:$B$26</c:f>
              <c:numCache>
                <c:formatCode>_(* #,##0_);_(* \(#,##0\);_(* "-"??_);_(@_)</c:formatCode>
                <c:ptCount val="2"/>
                <c:pt idx="0">
                  <c:v>9927.7534021259362</c:v>
                </c:pt>
                <c:pt idx="1">
                  <c:v>42103.94720582736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9-4B05-86E3-1ED55E90F7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62479"/>
        <c:axId val="991278703"/>
      </c:barChart>
      <c:catAx>
        <c:axId val="99126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78703"/>
        <c:crosses val="autoZero"/>
        <c:auto val="1"/>
        <c:lblAlgn val="ctr"/>
        <c:lblOffset val="100"/>
        <c:noMultiLvlLbl val="0"/>
      </c:catAx>
      <c:valAx>
        <c:axId val="991278703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6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</a:t>
            </a:r>
            <a:r>
              <a:rPr lang="en-US" baseline="0"/>
              <a:t> vs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insurance!$C$1</c:f>
              <c:strCache>
                <c:ptCount val="1"/>
                <c:pt idx="0">
                  <c:v>bmi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2225" cap="rnd" cmpd="sng">
                <a:solidFill>
                  <a:schemeClr val="accent2"/>
                </a:solidFill>
                <a:prstDash val="solid"/>
              </a:ln>
              <a:effectLst>
                <a:softEdge rad="0"/>
              </a:effectLst>
            </c:spPr>
            <c:trendlineType val="linear"/>
            <c:dispRSqr val="1"/>
            <c:dispEq val="1"/>
            <c:trendlineLbl>
              <c:layout>
                <c:manualLayout>
                  <c:x val="6.3126359745825242E-2"/>
                  <c:y val="-0.3055868061567889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insurance!$A$2:$A$1339</c:f>
              <c:numCache>
                <c:formatCode>General</c:formatCode>
                <c:ptCount val="1338"/>
                <c:pt idx="0">
                  <c:v>19</c:v>
                </c:pt>
                <c:pt idx="1">
                  <c:v>18</c:v>
                </c:pt>
                <c:pt idx="2">
                  <c:v>28</c:v>
                </c:pt>
                <c:pt idx="3">
                  <c:v>33</c:v>
                </c:pt>
                <c:pt idx="4">
                  <c:v>32</c:v>
                </c:pt>
                <c:pt idx="5">
                  <c:v>31</c:v>
                </c:pt>
                <c:pt idx="6">
                  <c:v>46</c:v>
                </c:pt>
                <c:pt idx="7">
                  <c:v>37</c:v>
                </c:pt>
                <c:pt idx="8">
                  <c:v>37</c:v>
                </c:pt>
                <c:pt idx="9">
                  <c:v>60</c:v>
                </c:pt>
                <c:pt idx="10">
                  <c:v>25</c:v>
                </c:pt>
                <c:pt idx="11">
                  <c:v>62</c:v>
                </c:pt>
                <c:pt idx="12">
                  <c:v>23</c:v>
                </c:pt>
                <c:pt idx="13">
                  <c:v>56</c:v>
                </c:pt>
                <c:pt idx="14">
                  <c:v>27</c:v>
                </c:pt>
                <c:pt idx="15">
                  <c:v>19</c:v>
                </c:pt>
                <c:pt idx="16">
                  <c:v>52</c:v>
                </c:pt>
                <c:pt idx="17">
                  <c:v>23</c:v>
                </c:pt>
                <c:pt idx="18">
                  <c:v>56</c:v>
                </c:pt>
                <c:pt idx="19">
                  <c:v>30</c:v>
                </c:pt>
                <c:pt idx="20">
                  <c:v>60</c:v>
                </c:pt>
                <c:pt idx="21">
                  <c:v>30</c:v>
                </c:pt>
                <c:pt idx="22">
                  <c:v>18</c:v>
                </c:pt>
                <c:pt idx="23">
                  <c:v>34</c:v>
                </c:pt>
                <c:pt idx="24">
                  <c:v>37</c:v>
                </c:pt>
                <c:pt idx="25">
                  <c:v>59</c:v>
                </c:pt>
                <c:pt idx="26">
                  <c:v>63</c:v>
                </c:pt>
                <c:pt idx="27">
                  <c:v>55</c:v>
                </c:pt>
                <c:pt idx="28">
                  <c:v>23</c:v>
                </c:pt>
                <c:pt idx="29">
                  <c:v>31</c:v>
                </c:pt>
                <c:pt idx="30">
                  <c:v>22</c:v>
                </c:pt>
                <c:pt idx="31">
                  <c:v>18</c:v>
                </c:pt>
                <c:pt idx="32">
                  <c:v>19</c:v>
                </c:pt>
                <c:pt idx="33">
                  <c:v>63</c:v>
                </c:pt>
                <c:pt idx="34">
                  <c:v>28</c:v>
                </c:pt>
                <c:pt idx="35">
                  <c:v>19</c:v>
                </c:pt>
                <c:pt idx="36">
                  <c:v>62</c:v>
                </c:pt>
                <c:pt idx="37">
                  <c:v>26</c:v>
                </c:pt>
                <c:pt idx="38">
                  <c:v>35</c:v>
                </c:pt>
                <c:pt idx="39">
                  <c:v>60</c:v>
                </c:pt>
                <c:pt idx="40">
                  <c:v>24</c:v>
                </c:pt>
                <c:pt idx="41">
                  <c:v>31</c:v>
                </c:pt>
                <c:pt idx="42">
                  <c:v>41</c:v>
                </c:pt>
                <c:pt idx="43">
                  <c:v>37</c:v>
                </c:pt>
                <c:pt idx="44">
                  <c:v>38</c:v>
                </c:pt>
                <c:pt idx="45">
                  <c:v>55</c:v>
                </c:pt>
                <c:pt idx="46">
                  <c:v>18</c:v>
                </c:pt>
                <c:pt idx="47">
                  <c:v>28</c:v>
                </c:pt>
                <c:pt idx="48">
                  <c:v>60</c:v>
                </c:pt>
                <c:pt idx="49">
                  <c:v>36</c:v>
                </c:pt>
                <c:pt idx="50">
                  <c:v>18</c:v>
                </c:pt>
                <c:pt idx="51">
                  <c:v>21</c:v>
                </c:pt>
                <c:pt idx="52">
                  <c:v>48</c:v>
                </c:pt>
                <c:pt idx="53">
                  <c:v>36</c:v>
                </c:pt>
                <c:pt idx="54">
                  <c:v>40</c:v>
                </c:pt>
                <c:pt idx="55">
                  <c:v>58</c:v>
                </c:pt>
                <c:pt idx="56">
                  <c:v>58</c:v>
                </c:pt>
                <c:pt idx="57">
                  <c:v>18</c:v>
                </c:pt>
                <c:pt idx="58">
                  <c:v>53</c:v>
                </c:pt>
                <c:pt idx="59">
                  <c:v>34</c:v>
                </c:pt>
                <c:pt idx="60">
                  <c:v>43</c:v>
                </c:pt>
                <c:pt idx="61">
                  <c:v>25</c:v>
                </c:pt>
                <c:pt idx="62">
                  <c:v>64</c:v>
                </c:pt>
                <c:pt idx="63">
                  <c:v>28</c:v>
                </c:pt>
                <c:pt idx="64">
                  <c:v>20</c:v>
                </c:pt>
                <c:pt idx="65">
                  <c:v>19</c:v>
                </c:pt>
                <c:pt idx="66">
                  <c:v>61</c:v>
                </c:pt>
                <c:pt idx="67">
                  <c:v>40</c:v>
                </c:pt>
                <c:pt idx="68">
                  <c:v>40</c:v>
                </c:pt>
                <c:pt idx="69">
                  <c:v>28</c:v>
                </c:pt>
                <c:pt idx="70">
                  <c:v>27</c:v>
                </c:pt>
                <c:pt idx="71">
                  <c:v>31</c:v>
                </c:pt>
                <c:pt idx="72">
                  <c:v>53</c:v>
                </c:pt>
                <c:pt idx="73">
                  <c:v>58</c:v>
                </c:pt>
                <c:pt idx="74">
                  <c:v>44</c:v>
                </c:pt>
                <c:pt idx="75">
                  <c:v>57</c:v>
                </c:pt>
                <c:pt idx="76">
                  <c:v>29</c:v>
                </c:pt>
                <c:pt idx="77">
                  <c:v>21</c:v>
                </c:pt>
                <c:pt idx="78">
                  <c:v>22</c:v>
                </c:pt>
                <c:pt idx="79">
                  <c:v>41</c:v>
                </c:pt>
                <c:pt idx="80">
                  <c:v>31</c:v>
                </c:pt>
                <c:pt idx="81">
                  <c:v>45</c:v>
                </c:pt>
                <c:pt idx="82">
                  <c:v>22</c:v>
                </c:pt>
                <c:pt idx="83">
                  <c:v>48</c:v>
                </c:pt>
                <c:pt idx="84">
                  <c:v>37</c:v>
                </c:pt>
                <c:pt idx="85">
                  <c:v>45</c:v>
                </c:pt>
                <c:pt idx="86">
                  <c:v>57</c:v>
                </c:pt>
                <c:pt idx="87">
                  <c:v>56</c:v>
                </c:pt>
                <c:pt idx="88">
                  <c:v>46</c:v>
                </c:pt>
                <c:pt idx="89">
                  <c:v>55</c:v>
                </c:pt>
                <c:pt idx="90">
                  <c:v>21</c:v>
                </c:pt>
                <c:pt idx="91">
                  <c:v>53</c:v>
                </c:pt>
                <c:pt idx="92">
                  <c:v>59</c:v>
                </c:pt>
                <c:pt idx="93">
                  <c:v>35</c:v>
                </c:pt>
                <c:pt idx="94">
                  <c:v>64</c:v>
                </c:pt>
                <c:pt idx="95">
                  <c:v>28</c:v>
                </c:pt>
                <c:pt idx="96">
                  <c:v>54</c:v>
                </c:pt>
                <c:pt idx="97">
                  <c:v>55</c:v>
                </c:pt>
                <c:pt idx="98">
                  <c:v>56</c:v>
                </c:pt>
                <c:pt idx="99">
                  <c:v>38</c:v>
                </c:pt>
                <c:pt idx="100">
                  <c:v>41</c:v>
                </c:pt>
                <c:pt idx="101">
                  <c:v>30</c:v>
                </c:pt>
                <c:pt idx="102">
                  <c:v>18</c:v>
                </c:pt>
                <c:pt idx="103">
                  <c:v>61</c:v>
                </c:pt>
                <c:pt idx="104">
                  <c:v>34</c:v>
                </c:pt>
                <c:pt idx="105">
                  <c:v>20</c:v>
                </c:pt>
                <c:pt idx="106">
                  <c:v>19</c:v>
                </c:pt>
                <c:pt idx="107">
                  <c:v>26</c:v>
                </c:pt>
                <c:pt idx="108">
                  <c:v>29</c:v>
                </c:pt>
                <c:pt idx="109">
                  <c:v>63</c:v>
                </c:pt>
                <c:pt idx="110">
                  <c:v>54</c:v>
                </c:pt>
                <c:pt idx="111">
                  <c:v>55</c:v>
                </c:pt>
                <c:pt idx="112">
                  <c:v>37</c:v>
                </c:pt>
                <c:pt idx="113">
                  <c:v>21</c:v>
                </c:pt>
                <c:pt idx="114">
                  <c:v>52</c:v>
                </c:pt>
                <c:pt idx="115">
                  <c:v>60</c:v>
                </c:pt>
                <c:pt idx="116">
                  <c:v>58</c:v>
                </c:pt>
                <c:pt idx="117">
                  <c:v>29</c:v>
                </c:pt>
                <c:pt idx="118">
                  <c:v>49</c:v>
                </c:pt>
                <c:pt idx="119">
                  <c:v>37</c:v>
                </c:pt>
                <c:pt idx="120">
                  <c:v>44</c:v>
                </c:pt>
                <c:pt idx="121">
                  <c:v>18</c:v>
                </c:pt>
                <c:pt idx="122">
                  <c:v>20</c:v>
                </c:pt>
                <c:pt idx="123">
                  <c:v>44</c:v>
                </c:pt>
                <c:pt idx="124">
                  <c:v>47</c:v>
                </c:pt>
                <c:pt idx="125">
                  <c:v>26</c:v>
                </c:pt>
                <c:pt idx="126">
                  <c:v>19</c:v>
                </c:pt>
                <c:pt idx="127">
                  <c:v>52</c:v>
                </c:pt>
                <c:pt idx="128">
                  <c:v>32</c:v>
                </c:pt>
                <c:pt idx="129">
                  <c:v>38</c:v>
                </c:pt>
                <c:pt idx="130">
                  <c:v>59</c:v>
                </c:pt>
                <c:pt idx="131">
                  <c:v>61</c:v>
                </c:pt>
                <c:pt idx="132">
                  <c:v>53</c:v>
                </c:pt>
                <c:pt idx="133">
                  <c:v>19</c:v>
                </c:pt>
                <c:pt idx="134">
                  <c:v>20</c:v>
                </c:pt>
                <c:pt idx="135">
                  <c:v>22</c:v>
                </c:pt>
                <c:pt idx="136">
                  <c:v>19</c:v>
                </c:pt>
                <c:pt idx="137">
                  <c:v>22</c:v>
                </c:pt>
                <c:pt idx="138">
                  <c:v>54</c:v>
                </c:pt>
                <c:pt idx="139">
                  <c:v>22</c:v>
                </c:pt>
                <c:pt idx="140">
                  <c:v>34</c:v>
                </c:pt>
                <c:pt idx="141">
                  <c:v>26</c:v>
                </c:pt>
                <c:pt idx="142">
                  <c:v>34</c:v>
                </c:pt>
                <c:pt idx="143">
                  <c:v>29</c:v>
                </c:pt>
                <c:pt idx="144">
                  <c:v>30</c:v>
                </c:pt>
                <c:pt idx="145">
                  <c:v>29</c:v>
                </c:pt>
                <c:pt idx="146">
                  <c:v>46</c:v>
                </c:pt>
                <c:pt idx="147">
                  <c:v>51</c:v>
                </c:pt>
                <c:pt idx="148">
                  <c:v>53</c:v>
                </c:pt>
                <c:pt idx="149">
                  <c:v>19</c:v>
                </c:pt>
                <c:pt idx="150">
                  <c:v>35</c:v>
                </c:pt>
                <c:pt idx="151">
                  <c:v>48</c:v>
                </c:pt>
                <c:pt idx="152">
                  <c:v>32</c:v>
                </c:pt>
                <c:pt idx="153">
                  <c:v>42</c:v>
                </c:pt>
                <c:pt idx="154">
                  <c:v>40</c:v>
                </c:pt>
                <c:pt idx="155">
                  <c:v>44</c:v>
                </c:pt>
                <c:pt idx="156">
                  <c:v>48</c:v>
                </c:pt>
                <c:pt idx="157">
                  <c:v>18</c:v>
                </c:pt>
                <c:pt idx="158">
                  <c:v>30</c:v>
                </c:pt>
                <c:pt idx="159">
                  <c:v>50</c:v>
                </c:pt>
                <c:pt idx="160">
                  <c:v>42</c:v>
                </c:pt>
                <c:pt idx="161">
                  <c:v>18</c:v>
                </c:pt>
                <c:pt idx="162">
                  <c:v>54</c:v>
                </c:pt>
                <c:pt idx="163">
                  <c:v>32</c:v>
                </c:pt>
                <c:pt idx="164">
                  <c:v>37</c:v>
                </c:pt>
                <c:pt idx="165">
                  <c:v>47</c:v>
                </c:pt>
                <c:pt idx="166">
                  <c:v>20</c:v>
                </c:pt>
                <c:pt idx="167">
                  <c:v>32</c:v>
                </c:pt>
                <c:pt idx="168">
                  <c:v>19</c:v>
                </c:pt>
                <c:pt idx="169">
                  <c:v>27</c:v>
                </c:pt>
                <c:pt idx="170">
                  <c:v>63</c:v>
                </c:pt>
                <c:pt idx="171">
                  <c:v>49</c:v>
                </c:pt>
                <c:pt idx="172">
                  <c:v>18</c:v>
                </c:pt>
                <c:pt idx="173">
                  <c:v>35</c:v>
                </c:pt>
                <c:pt idx="174">
                  <c:v>24</c:v>
                </c:pt>
                <c:pt idx="175">
                  <c:v>63</c:v>
                </c:pt>
                <c:pt idx="176">
                  <c:v>38</c:v>
                </c:pt>
                <c:pt idx="177">
                  <c:v>54</c:v>
                </c:pt>
                <c:pt idx="178">
                  <c:v>46</c:v>
                </c:pt>
                <c:pt idx="179">
                  <c:v>41</c:v>
                </c:pt>
                <c:pt idx="180">
                  <c:v>58</c:v>
                </c:pt>
                <c:pt idx="181">
                  <c:v>18</c:v>
                </c:pt>
                <c:pt idx="182">
                  <c:v>22</c:v>
                </c:pt>
                <c:pt idx="183">
                  <c:v>44</c:v>
                </c:pt>
                <c:pt idx="184">
                  <c:v>44</c:v>
                </c:pt>
                <c:pt idx="185">
                  <c:v>36</c:v>
                </c:pt>
                <c:pt idx="186">
                  <c:v>26</c:v>
                </c:pt>
                <c:pt idx="187">
                  <c:v>30</c:v>
                </c:pt>
                <c:pt idx="188">
                  <c:v>41</c:v>
                </c:pt>
                <c:pt idx="189">
                  <c:v>29</c:v>
                </c:pt>
                <c:pt idx="190">
                  <c:v>61</c:v>
                </c:pt>
                <c:pt idx="191">
                  <c:v>36</c:v>
                </c:pt>
                <c:pt idx="192">
                  <c:v>25</c:v>
                </c:pt>
                <c:pt idx="193">
                  <c:v>56</c:v>
                </c:pt>
                <c:pt idx="194">
                  <c:v>18</c:v>
                </c:pt>
                <c:pt idx="195">
                  <c:v>19</c:v>
                </c:pt>
                <c:pt idx="196">
                  <c:v>39</c:v>
                </c:pt>
                <c:pt idx="197">
                  <c:v>45</c:v>
                </c:pt>
                <c:pt idx="198">
                  <c:v>51</c:v>
                </c:pt>
                <c:pt idx="199">
                  <c:v>64</c:v>
                </c:pt>
                <c:pt idx="200">
                  <c:v>19</c:v>
                </c:pt>
                <c:pt idx="201">
                  <c:v>48</c:v>
                </c:pt>
                <c:pt idx="202">
                  <c:v>60</c:v>
                </c:pt>
                <c:pt idx="203">
                  <c:v>27</c:v>
                </c:pt>
                <c:pt idx="204">
                  <c:v>46</c:v>
                </c:pt>
                <c:pt idx="205">
                  <c:v>28</c:v>
                </c:pt>
                <c:pt idx="206">
                  <c:v>59</c:v>
                </c:pt>
                <c:pt idx="207">
                  <c:v>35</c:v>
                </c:pt>
                <c:pt idx="208">
                  <c:v>63</c:v>
                </c:pt>
                <c:pt idx="209">
                  <c:v>40</c:v>
                </c:pt>
                <c:pt idx="210">
                  <c:v>20</c:v>
                </c:pt>
                <c:pt idx="211">
                  <c:v>40</c:v>
                </c:pt>
                <c:pt idx="212">
                  <c:v>24</c:v>
                </c:pt>
                <c:pt idx="213">
                  <c:v>34</c:v>
                </c:pt>
                <c:pt idx="214">
                  <c:v>45</c:v>
                </c:pt>
                <c:pt idx="215">
                  <c:v>41</c:v>
                </c:pt>
                <c:pt idx="216">
                  <c:v>53</c:v>
                </c:pt>
                <c:pt idx="217">
                  <c:v>27</c:v>
                </c:pt>
                <c:pt idx="218">
                  <c:v>26</c:v>
                </c:pt>
                <c:pt idx="219">
                  <c:v>24</c:v>
                </c:pt>
                <c:pt idx="220">
                  <c:v>34</c:v>
                </c:pt>
                <c:pt idx="221">
                  <c:v>53</c:v>
                </c:pt>
                <c:pt idx="222">
                  <c:v>32</c:v>
                </c:pt>
                <c:pt idx="223">
                  <c:v>19</c:v>
                </c:pt>
                <c:pt idx="224">
                  <c:v>42</c:v>
                </c:pt>
                <c:pt idx="225">
                  <c:v>55</c:v>
                </c:pt>
                <c:pt idx="226">
                  <c:v>28</c:v>
                </c:pt>
                <c:pt idx="227">
                  <c:v>58</c:v>
                </c:pt>
                <c:pt idx="228">
                  <c:v>41</c:v>
                </c:pt>
                <c:pt idx="229">
                  <c:v>47</c:v>
                </c:pt>
                <c:pt idx="230">
                  <c:v>42</c:v>
                </c:pt>
                <c:pt idx="231">
                  <c:v>59</c:v>
                </c:pt>
                <c:pt idx="232">
                  <c:v>19</c:v>
                </c:pt>
                <c:pt idx="233">
                  <c:v>59</c:v>
                </c:pt>
                <c:pt idx="234">
                  <c:v>39</c:v>
                </c:pt>
                <c:pt idx="235">
                  <c:v>40</c:v>
                </c:pt>
                <c:pt idx="236">
                  <c:v>18</c:v>
                </c:pt>
                <c:pt idx="237">
                  <c:v>31</c:v>
                </c:pt>
                <c:pt idx="238">
                  <c:v>19</c:v>
                </c:pt>
                <c:pt idx="239">
                  <c:v>44</c:v>
                </c:pt>
                <c:pt idx="240">
                  <c:v>23</c:v>
                </c:pt>
                <c:pt idx="241">
                  <c:v>33</c:v>
                </c:pt>
                <c:pt idx="242">
                  <c:v>55</c:v>
                </c:pt>
                <c:pt idx="243">
                  <c:v>40</c:v>
                </c:pt>
                <c:pt idx="244">
                  <c:v>63</c:v>
                </c:pt>
                <c:pt idx="245">
                  <c:v>54</c:v>
                </c:pt>
                <c:pt idx="246">
                  <c:v>60</c:v>
                </c:pt>
                <c:pt idx="247">
                  <c:v>24</c:v>
                </c:pt>
                <c:pt idx="248">
                  <c:v>19</c:v>
                </c:pt>
                <c:pt idx="249">
                  <c:v>29</c:v>
                </c:pt>
                <c:pt idx="250">
                  <c:v>18</c:v>
                </c:pt>
                <c:pt idx="251">
                  <c:v>63</c:v>
                </c:pt>
                <c:pt idx="252">
                  <c:v>54</c:v>
                </c:pt>
                <c:pt idx="253">
                  <c:v>27</c:v>
                </c:pt>
                <c:pt idx="254">
                  <c:v>50</c:v>
                </c:pt>
                <c:pt idx="255">
                  <c:v>55</c:v>
                </c:pt>
                <c:pt idx="256">
                  <c:v>56</c:v>
                </c:pt>
                <c:pt idx="257">
                  <c:v>38</c:v>
                </c:pt>
                <c:pt idx="258">
                  <c:v>51</c:v>
                </c:pt>
                <c:pt idx="259">
                  <c:v>19</c:v>
                </c:pt>
                <c:pt idx="260">
                  <c:v>58</c:v>
                </c:pt>
                <c:pt idx="261">
                  <c:v>20</c:v>
                </c:pt>
                <c:pt idx="262">
                  <c:v>52</c:v>
                </c:pt>
                <c:pt idx="263">
                  <c:v>19</c:v>
                </c:pt>
                <c:pt idx="264">
                  <c:v>53</c:v>
                </c:pt>
                <c:pt idx="265">
                  <c:v>46</c:v>
                </c:pt>
                <c:pt idx="266">
                  <c:v>40</c:v>
                </c:pt>
                <c:pt idx="267">
                  <c:v>59</c:v>
                </c:pt>
                <c:pt idx="268">
                  <c:v>45</c:v>
                </c:pt>
                <c:pt idx="269">
                  <c:v>49</c:v>
                </c:pt>
                <c:pt idx="270">
                  <c:v>18</c:v>
                </c:pt>
                <c:pt idx="271">
                  <c:v>50</c:v>
                </c:pt>
                <c:pt idx="272">
                  <c:v>41</c:v>
                </c:pt>
                <c:pt idx="273">
                  <c:v>50</c:v>
                </c:pt>
                <c:pt idx="274">
                  <c:v>25</c:v>
                </c:pt>
                <c:pt idx="275">
                  <c:v>47</c:v>
                </c:pt>
                <c:pt idx="276">
                  <c:v>19</c:v>
                </c:pt>
                <c:pt idx="277">
                  <c:v>22</c:v>
                </c:pt>
                <c:pt idx="278">
                  <c:v>59</c:v>
                </c:pt>
                <c:pt idx="279">
                  <c:v>51</c:v>
                </c:pt>
                <c:pt idx="280">
                  <c:v>40</c:v>
                </c:pt>
                <c:pt idx="281">
                  <c:v>54</c:v>
                </c:pt>
                <c:pt idx="282">
                  <c:v>30</c:v>
                </c:pt>
                <c:pt idx="283">
                  <c:v>55</c:v>
                </c:pt>
                <c:pt idx="284">
                  <c:v>52</c:v>
                </c:pt>
                <c:pt idx="285">
                  <c:v>46</c:v>
                </c:pt>
                <c:pt idx="286">
                  <c:v>46</c:v>
                </c:pt>
                <c:pt idx="287">
                  <c:v>63</c:v>
                </c:pt>
                <c:pt idx="288">
                  <c:v>59</c:v>
                </c:pt>
                <c:pt idx="289">
                  <c:v>52</c:v>
                </c:pt>
                <c:pt idx="290">
                  <c:v>28</c:v>
                </c:pt>
                <c:pt idx="291">
                  <c:v>29</c:v>
                </c:pt>
                <c:pt idx="292">
                  <c:v>25</c:v>
                </c:pt>
                <c:pt idx="293">
                  <c:v>22</c:v>
                </c:pt>
                <c:pt idx="294">
                  <c:v>25</c:v>
                </c:pt>
                <c:pt idx="295">
                  <c:v>18</c:v>
                </c:pt>
                <c:pt idx="296">
                  <c:v>19</c:v>
                </c:pt>
                <c:pt idx="297">
                  <c:v>47</c:v>
                </c:pt>
                <c:pt idx="298">
                  <c:v>31</c:v>
                </c:pt>
                <c:pt idx="299">
                  <c:v>48</c:v>
                </c:pt>
                <c:pt idx="300">
                  <c:v>36</c:v>
                </c:pt>
                <c:pt idx="301">
                  <c:v>53</c:v>
                </c:pt>
                <c:pt idx="302">
                  <c:v>56</c:v>
                </c:pt>
                <c:pt idx="303">
                  <c:v>28</c:v>
                </c:pt>
                <c:pt idx="304">
                  <c:v>57</c:v>
                </c:pt>
                <c:pt idx="305">
                  <c:v>29</c:v>
                </c:pt>
                <c:pt idx="306">
                  <c:v>28</c:v>
                </c:pt>
                <c:pt idx="307">
                  <c:v>30</c:v>
                </c:pt>
                <c:pt idx="308">
                  <c:v>58</c:v>
                </c:pt>
                <c:pt idx="309">
                  <c:v>41</c:v>
                </c:pt>
                <c:pt idx="310">
                  <c:v>50</c:v>
                </c:pt>
                <c:pt idx="311">
                  <c:v>19</c:v>
                </c:pt>
                <c:pt idx="312">
                  <c:v>43</c:v>
                </c:pt>
                <c:pt idx="313">
                  <c:v>49</c:v>
                </c:pt>
                <c:pt idx="314">
                  <c:v>27</c:v>
                </c:pt>
                <c:pt idx="315">
                  <c:v>52</c:v>
                </c:pt>
                <c:pt idx="316">
                  <c:v>50</c:v>
                </c:pt>
                <c:pt idx="317">
                  <c:v>54</c:v>
                </c:pt>
                <c:pt idx="318">
                  <c:v>44</c:v>
                </c:pt>
                <c:pt idx="319">
                  <c:v>32</c:v>
                </c:pt>
                <c:pt idx="320">
                  <c:v>34</c:v>
                </c:pt>
                <c:pt idx="321">
                  <c:v>26</c:v>
                </c:pt>
                <c:pt idx="322">
                  <c:v>34</c:v>
                </c:pt>
                <c:pt idx="323">
                  <c:v>57</c:v>
                </c:pt>
                <c:pt idx="324">
                  <c:v>29</c:v>
                </c:pt>
                <c:pt idx="325">
                  <c:v>40</c:v>
                </c:pt>
                <c:pt idx="326">
                  <c:v>27</c:v>
                </c:pt>
                <c:pt idx="327">
                  <c:v>45</c:v>
                </c:pt>
                <c:pt idx="328">
                  <c:v>64</c:v>
                </c:pt>
                <c:pt idx="329">
                  <c:v>52</c:v>
                </c:pt>
                <c:pt idx="330">
                  <c:v>61</c:v>
                </c:pt>
                <c:pt idx="331">
                  <c:v>52</c:v>
                </c:pt>
                <c:pt idx="332">
                  <c:v>61</c:v>
                </c:pt>
                <c:pt idx="333">
                  <c:v>56</c:v>
                </c:pt>
                <c:pt idx="334">
                  <c:v>43</c:v>
                </c:pt>
                <c:pt idx="335">
                  <c:v>64</c:v>
                </c:pt>
                <c:pt idx="336">
                  <c:v>60</c:v>
                </c:pt>
                <c:pt idx="337">
                  <c:v>62</c:v>
                </c:pt>
                <c:pt idx="338">
                  <c:v>50</c:v>
                </c:pt>
                <c:pt idx="339">
                  <c:v>46</c:v>
                </c:pt>
                <c:pt idx="340">
                  <c:v>24</c:v>
                </c:pt>
                <c:pt idx="341">
                  <c:v>62</c:v>
                </c:pt>
                <c:pt idx="342">
                  <c:v>60</c:v>
                </c:pt>
                <c:pt idx="343">
                  <c:v>63</c:v>
                </c:pt>
                <c:pt idx="344">
                  <c:v>49</c:v>
                </c:pt>
                <c:pt idx="345">
                  <c:v>34</c:v>
                </c:pt>
                <c:pt idx="346">
                  <c:v>33</c:v>
                </c:pt>
                <c:pt idx="347">
                  <c:v>46</c:v>
                </c:pt>
                <c:pt idx="348">
                  <c:v>36</c:v>
                </c:pt>
                <c:pt idx="349">
                  <c:v>19</c:v>
                </c:pt>
                <c:pt idx="350">
                  <c:v>57</c:v>
                </c:pt>
                <c:pt idx="351">
                  <c:v>50</c:v>
                </c:pt>
                <c:pt idx="352">
                  <c:v>30</c:v>
                </c:pt>
                <c:pt idx="353">
                  <c:v>33</c:v>
                </c:pt>
                <c:pt idx="354">
                  <c:v>18</c:v>
                </c:pt>
                <c:pt idx="355">
                  <c:v>46</c:v>
                </c:pt>
                <c:pt idx="356">
                  <c:v>46</c:v>
                </c:pt>
                <c:pt idx="357">
                  <c:v>47</c:v>
                </c:pt>
                <c:pt idx="358">
                  <c:v>23</c:v>
                </c:pt>
                <c:pt idx="359">
                  <c:v>18</c:v>
                </c:pt>
                <c:pt idx="360">
                  <c:v>48</c:v>
                </c:pt>
                <c:pt idx="361">
                  <c:v>35</c:v>
                </c:pt>
                <c:pt idx="362">
                  <c:v>19</c:v>
                </c:pt>
                <c:pt idx="363">
                  <c:v>21</c:v>
                </c:pt>
                <c:pt idx="364">
                  <c:v>21</c:v>
                </c:pt>
                <c:pt idx="365">
                  <c:v>49</c:v>
                </c:pt>
                <c:pt idx="366">
                  <c:v>56</c:v>
                </c:pt>
                <c:pt idx="367">
                  <c:v>42</c:v>
                </c:pt>
                <c:pt idx="368">
                  <c:v>44</c:v>
                </c:pt>
                <c:pt idx="369">
                  <c:v>18</c:v>
                </c:pt>
                <c:pt idx="370">
                  <c:v>61</c:v>
                </c:pt>
                <c:pt idx="371">
                  <c:v>57</c:v>
                </c:pt>
                <c:pt idx="372">
                  <c:v>42</c:v>
                </c:pt>
                <c:pt idx="373">
                  <c:v>26</c:v>
                </c:pt>
                <c:pt idx="374">
                  <c:v>20</c:v>
                </c:pt>
                <c:pt idx="375">
                  <c:v>23</c:v>
                </c:pt>
                <c:pt idx="376">
                  <c:v>39</c:v>
                </c:pt>
                <c:pt idx="377">
                  <c:v>24</c:v>
                </c:pt>
                <c:pt idx="378">
                  <c:v>64</c:v>
                </c:pt>
                <c:pt idx="379">
                  <c:v>62</c:v>
                </c:pt>
                <c:pt idx="380">
                  <c:v>27</c:v>
                </c:pt>
                <c:pt idx="381">
                  <c:v>55</c:v>
                </c:pt>
                <c:pt idx="382">
                  <c:v>55</c:v>
                </c:pt>
                <c:pt idx="383">
                  <c:v>35</c:v>
                </c:pt>
                <c:pt idx="384">
                  <c:v>44</c:v>
                </c:pt>
                <c:pt idx="385">
                  <c:v>19</c:v>
                </c:pt>
                <c:pt idx="386">
                  <c:v>58</c:v>
                </c:pt>
                <c:pt idx="387">
                  <c:v>50</c:v>
                </c:pt>
                <c:pt idx="388">
                  <c:v>26</c:v>
                </c:pt>
                <c:pt idx="389">
                  <c:v>24</c:v>
                </c:pt>
                <c:pt idx="390">
                  <c:v>48</c:v>
                </c:pt>
                <c:pt idx="391">
                  <c:v>19</c:v>
                </c:pt>
                <c:pt idx="392">
                  <c:v>48</c:v>
                </c:pt>
                <c:pt idx="393">
                  <c:v>49</c:v>
                </c:pt>
                <c:pt idx="394">
                  <c:v>46</c:v>
                </c:pt>
                <c:pt idx="395">
                  <c:v>46</c:v>
                </c:pt>
                <c:pt idx="396">
                  <c:v>43</c:v>
                </c:pt>
                <c:pt idx="397">
                  <c:v>21</c:v>
                </c:pt>
                <c:pt idx="398">
                  <c:v>64</c:v>
                </c:pt>
                <c:pt idx="399">
                  <c:v>18</c:v>
                </c:pt>
                <c:pt idx="400">
                  <c:v>51</c:v>
                </c:pt>
                <c:pt idx="401">
                  <c:v>47</c:v>
                </c:pt>
                <c:pt idx="402">
                  <c:v>64</c:v>
                </c:pt>
                <c:pt idx="403">
                  <c:v>49</c:v>
                </c:pt>
                <c:pt idx="404">
                  <c:v>31</c:v>
                </c:pt>
                <c:pt idx="405">
                  <c:v>52</c:v>
                </c:pt>
                <c:pt idx="406">
                  <c:v>33</c:v>
                </c:pt>
                <c:pt idx="407">
                  <c:v>47</c:v>
                </c:pt>
                <c:pt idx="408">
                  <c:v>38</c:v>
                </c:pt>
                <c:pt idx="409">
                  <c:v>32</c:v>
                </c:pt>
                <c:pt idx="410">
                  <c:v>19</c:v>
                </c:pt>
                <c:pt idx="411">
                  <c:v>44</c:v>
                </c:pt>
                <c:pt idx="412">
                  <c:v>26</c:v>
                </c:pt>
                <c:pt idx="413">
                  <c:v>25</c:v>
                </c:pt>
                <c:pt idx="414">
                  <c:v>19</c:v>
                </c:pt>
                <c:pt idx="415">
                  <c:v>43</c:v>
                </c:pt>
                <c:pt idx="416">
                  <c:v>52</c:v>
                </c:pt>
                <c:pt idx="417">
                  <c:v>36</c:v>
                </c:pt>
                <c:pt idx="418">
                  <c:v>64</c:v>
                </c:pt>
                <c:pt idx="419">
                  <c:v>63</c:v>
                </c:pt>
                <c:pt idx="420">
                  <c:v>64</c:v>
                </c:pt>
                <c:pt idx="421">
                  <c:v>61</c:v>
                </c:pt>
                <c:pt idx="422">
                  <c:v>40</c:v>
                </c:pt>
                <c:pt idx="423">
                  <c:v>25</c:v>
                </c:pt>
                <c:pt idx="424">
                  <c:v>48</c:v>
                </c:pt>
                <c:pt idx="425">
                  <c:v>45</c:v>
                </c:pt>
                <c:pt idx="426">
                  <c:v>38</c:v>
                </c:pt>
                <c:pt idx="427">
                  <c:v>18</c:v>
                </c:pt>
                <c:pt idx="428">
                  <c:v>21</c:v>
                </c:pt>
                <c:pt idx="429">
                  <c:v>27</c:v>
                </c:pt>
                <c:pt idx="430">
                  <c:v>19</c:v>
                </c:pt>
                <c:pt idx="431">
                  <c:v>29</c:v>
                </c:pt>
                <c:pt idx="432">
                  <c:v>42</c:v>
                </c:pt>
                <c:pt idx="433">
                  <c:v>60</c:v>
                </c:pt>
                <c:pt idx="434">
                  <c:v>31</c:v>
                </c:pt>
                <c:pt idx="435">
                  <c:v>60</c:v>
                </c:pt>
                <c:pt idx="436">
                  <c:v>22</c:v>
                </c:pt>
                <c:pt idx="437">
                  <c:v>35</c:v>
                </c:pt>
                <c:pt idx="438">
                  <c:v>52</c:v>
                </c:pt>
                <c:pt idx="439">
                  <c:v>26</c:v>
                </c:pt>
                <c:pt idx="440">
                  <c:v>31</c:v>
                </c:pt>
                <c:pt idx="441">
                  <c:v>33</c:v>
                </c:pt>
                <c:pt idx="442">
                  <c:v>18</c:v>
                </c:pt>
                <c:pt idx="443">
                  <c:v>59</c:v>
                </c:pt>
                <c:pt idx="444">
                  <c:v>56</c:v>
                </c:pt>
                <c:pt idx="445">
                  <c:v>45</c:v>
                </c:pt>
                <c:pt idx="446">
                  <c:v>60</c:v>
                </c:pt>
                <c:pt idx="447">
                  <c:v>56</c:v>
                </c:pt>
                <c:pt idx="448">
                  <c:v>40</c:v>
                </c:pt>
                <c:pt idx="449">
                  <c:v>35</c:v>
                </c:pt>
                <c:pt idx="450">
                  <c:v>39</c:v>
                </c:pt>
                <c:pt idx="451">
                  <c:v>30</c:v>
                </c:pt>
                <c:pt idx="452">
                  <c:v>24</c:v>
                </c:pt>
                <c:pt idx="453">
                  <c:v>20</c:v>
                </c:pt>
                <c:pt idx="454">
                  <c:v>32</c:v>
                </c:pt>
                <c:pt idx="455">
                  <c:v>59</c:v>
                </c:pt>
                <c:pt idx="456">
                  <c:v>55</c:v>
                </c:pt>
                <c:pt idx="457">
                  <c:v>57</c:v>
                </c:pt>
                <c:pt idx="458">
                  <c:v>56</c:v>
                </c:pt>
                <c:pt idx="459">
                  <c:v>40</c:v>
                </c:pt>
                <c:pt idx="460">
                  <c:v>49</c:v>
                </c:pt>
                <c:pt idx="461">
                  <c:v>42</c:v>
                </c:pt>
                <c:pt idx="462">
                  <c:v>62</c:v>
                </c:pt>
                <c:pt idx="463">
                  <c:v>56</c:v>
                </c:pt>
                <c:pt idx="464">
                  <c:v>19</c:v>
                </c:pt>
                <c:pt idx="465">
                  <c:v>30</c:v>
                </c:pt>
                <c:pt idx="466">
                  <c:v>60</c:v>
                </c:pt>
                <c:pt idx="467">
                  <c:v>56</c:v>
                </c:pt>
                <c:pt idx="468">
                  <c:v>28</c:v>
                </c:pt>
                <c:pt idx="469">
                  <c:v>18</c:v>
                </c:pt>
                <c:pt idx="470">
                  <c:v>27</c:v>
                </c:pt>
                <c:pt idx="471">
                  <c:v>18</c:v>
                </c:pt>
                <c:pt idx="472">
                  <c:v>19</c:v>
                </c:pt>
                <c:pt idx="473">
                  <c:v>47</c:v>
                </c:pt>
                <c:pt idx="474">
                  <c:v>54</c:v>
                </c:pt>
                <c:pt idx="475">
                  <c:v>61</c:v>
                </c:pt>
                <c:pt idx="476">
                  <c:v>24</c:v>
                </c:pt>
                <c:pt idx="477">
                  <c:v>25</c:v>
                </c:pt>
                <c:pt idx="478">
                  <c:v>21</c:v>
                </c:pt>
                <c:pt idx="479">
                  <c:v>23</c:v>
                </c:pt>
                <c:pt idx="480">
                  <c:v>63</c:v>
                </c:pt>
                <c:pt idx="481">
                  <c:v>49</c:v>
                </c:pt>
                <c:pt idx="482">
                  <c:v>18</c:v>
                </c:pt>
                <c:pt idx="483">
                  <c:v>51</c:v>
                </c:pt>
                <c:pt idx="484">
                  <c:v>48</c:v>
                </c:pt>
                <c:pt idx="485">
                  <c:v>31</c:v>
                </c:pt>
                <c:pt idx="486">
                  <c:v>54</c:v>
                </c:pt>
                <c:pt idx="487">
                  <c:v>19</c:v>
                </c:pt>
                <c:pt idx="488">
                  <c:v>44</c:v>
                </c:pt>
                <c:pt idx="489">
                  <c:v>53</c:v>
                </c:pt>
                <c:pt idx="490">
                  <c:v>19</c:v>
                </c:pt>
                <c:pt idx="491">
                  <c:v>61</c:v>
                </c:pt>
                <c:pt idx="492">
                  <c:v>18</c:v>
                </c:pt>
                <c:pt idx="493">
                  <c:v>61</c:v>
                </c:pt>
                <c:pt idx="494">
                  <c:v>21</c:v>
                </c:pt>
                <c:pt idx="495">
                  <c:v>20</c:v>
                </c:pt>
                <c:pt idx="496">
                  <c:v>31</c:v>
                </c:pt>
                <c:pt idx="497">
                  <c:v>45</c:v>
                </c:pt>
                <c:pt idx="498">
                  <c:v>44</c:v>
                </c:pt>
                <c:pt idx="499">
                  <c:v>62</c:v>
                </c:pt>
                <c:pt idx="500">
                  <c:v>29</c:v>
                </c:pt>
                <c:pt idx="501">
                  <c:v>43</c:v>
                </c:pt>
                <c:pt idx="502">
                  <c:v>51</c:v>
                </c:pt>
                <c:pt idx="503">
                  <c:v>19</c:v>
                </c:pt>
                <c:pt idx="504">
                  <c:v>38</c:v>
                </c:pt>
                <c:pt idx="505">
                  <c:v>37</c:v>
                </c:pt>
                <c:pt idx="506">
                  <c:v>22</c:v>
                </c:pt>
                <c:pt idx="507">
                  <c:v>21</c:v>
                </c:pt>
                <c:pt idx="508">
                  <c:v>24</c:v>
                </c:pt>
                <c:pt idx="509">
                  <c:v>57</c:v>
                </c:pt>
                <c:pt idx="510">
                  <c:v>56</c:v>
                </c:pt>
                <c:pt idx="511">
                  <c:v>27</c:v>
                </c:pt>
                <c:pt idx="512">
                  <c:v>51</c:v>
                </c:pt>
                <c:pt idx="513">
                  <c:v>19</c:v>
                </c:pt>
                <c:pt idx="514">
                  <c:v>39</c:v>
                </c:pt>
                <c:pt idx="515">
                  <c:v>58</c:v>
                </c:pt>
                <c:pt idx="516">
                  <c:v>20</c:v>
                </c:pt>
                <c:pt idx="517">
                  <c:v>45</c:v>
                </c:pt>
                <c:pt idx="518">
                  <c:v>35</c:v>
                </c:pt>
                <c:pt idx="519">
                  <c:v>31</c:v>
                </c:pt>
                <c:pt idx="520">
                  <c:v>50</c:v>
                </c:pt>
                <c:pt idx="521">
                  <c:v>32</c:v>
                </c:pt>
                <c:pt idx="522">
                  <c:v>51</c:v>
                </c:pt>
                <c:pt idx="523">
                  <c:v>38</c:v>
                </c:pt>
                <c:pt idx="524">
                  <c:v>42</c:v>
                </c:pt>
                <c:pt idx="525">
                  <c:v>18</c:v>
                </c:pt>
                <c:pt idx="526">
                  <c:v>19</c:v>
                </c:pt>
                <c:pt idx="527">
                  <c:v>51</c:v>
                </c:pt>
                <c:pt idx="528">
                  <c:v>46</c:v>
                </c:pt>
                <c:pt idx="529">
                  <c:v>18</c:v>
                </c:pt>
                <c:pt idx="530">
                  <c:v>57</c:v>
                </c:pt>
                <c:pt idx="531">
                  <c:v>62</c:v>
                </c:pt>
                <c:pt idx="532">
                  <c:v>59</c:v>
                </c:pt>
                <c:pt idx="533">
                  <c:v>37</c:v>
                </c:pt>
                <c:pt idx="534">
                  <c:v>64</c:v>
                </c:pt>
                <c:pt idx="535">
                  <c:v>38</c:v>
                </c:pt>
                <c:pt idx="536">
                  <c:v>33</c:v>
                </c:pt>
                <c:pt idx="537">
                  <c:v>46</c:v>
                </c:pt>
                <c:pt idx="538">
                  <c:v>46</c:v>
                </c:pt>
                <c:pt idx="539">
                  <c:v>53</c:v>
                </c:pt>
                <c:pt idx="540">
                  <c:v>34</c:v>
                </c:pt>
                <c:pt idx="541">
                  <c:v>20</c:v>
                </c:pt>
                <c:pt idx="542">
                  <c:v>63</c:v>
                </c:pt>
                <c:pt idx="543">
                  <c:v>54</c:v>
                </c:pt>
                <c:pt idx="544">
                  <c:v>54</c:v>
                </c:pt>
                <c:pt idx="545">
                  <c:v>49</c:v>
                </c:pt>
                <c:pt idx="546">
                  <c:v>28</c:v>
                </c:pt>
                <c:pt idx="547">
                  <c:v>54</c:v>
                </c:pt>
                <c:pt idx="548">
                  <c:v>25</c:v>
                </c:pt>
                <c:pt idx="549">
                  <c:v>43</c:v>
                </c:pt>
                <c:pt idx="550">
                  <c:v>63</c:v>
                </c:pt>
                <c:pt idx="551">
                  <c:v>32</c:v>
                </c:pt>
                <c:pt idx="552">
                  <c:v>62</c:v>
                </c:pt>
                <c:pt idx="553">
                  <c:v>52</c:v>
                </c:pt>
                <c:pt idx="554">
                  <c:v>25</c:v>
                </c:pt>
                <c:pt idx="555">
                  <c:v>28</c:v>
                </c:pt>
                <c:pt idx="556">
                  <c:v>46</c:v>
                </c:pt>
                <c:pt idx="557">
                  <c:v>34</c:v>
                </c:pt>
                <c:pt idx="558">
                  <c:v>35</c:v>
                </c:pt>
                <c:pt idx="559">
                  <c:v>19</c:v>
                </c:pt>
                <c:pt idx="560">
                  <c:v>46</c:v>
                </c:pt>
                <c:pt idx="561">
                  <c:v>54</c:v>
                </c:pt>
                <c:pt idx="562">
                  <c:v>27</c:v>
                </c:pt>
                <c:pt idx="563">
                  <c:v>50</c:v>
                </c:pt>
                <c:pt idx="564">
                  <c:v>18</c:v>
                </c:pt>
                <c:pt idx="565">
                  <c:v>19</c:v>
                </c:pt>
                <c:pt idx="566">
                  <c:v>38</c:v>
                </c:pt>
                <c:pt idx="567">
                  <c:v>41</c:v>
                </c:pt>
                <c:pt idx="568">
                  <c:v>49</c:v>
                </c:pt>
                <c:pt idx="569">
                  <c:v>48</c:v>
                </c:pt>
                <c:pt idx="570">
                  <c:v>31</c:v>
                </c:pt>
                <c:pt idx="571">
                  <c:v>18</c:v>
                </c:pt>
                <c:pt idx="572">
                  <c:v>30</c:v>
                </c:pt>
                <c:pt idx="573">
                  <c:v>62</c:v>
                </c:pt>
                <c:pt idx="574">
                  <c:v>57</c:v>
                </c:pt>
                <c:pt idx="575">
                  <c:v>58</c:v>
                </c:pt>
                <c:pt idx="576">
                  <c:v>22</c:v>
                </c:pt>
                <c:pt idx="577">
                  <c:v>31</c:v>
                </c:pt>
                <c:pt idx="578">
                  <c:v>52</c:v>
                </c:pt>
                <c:pt idx="579">
                  <c:v>25</c:v>
                </c:pt>
                <c:pt idx="580">
                  <c:v>59</c:v>
                </c:pt>
                <c:pt idx="581">
                  <c:v>19</c:v>
                </c:pt>
                <c:pt idx="582">
                  <c:v>39</c:v>
                </c:pt>
                <c:pt idx="583">
                  <c:v>32</c:v>
                </c:pt>
                <c:pt idx="584">
                  <c:v>19</c:v>
                </c:pt>
                <c:pt idx="585">
                  <c:v>33</c:v>
                </c:pt>
                <c:pt idx="586">
                  <c:v>21</c:v>
                </c:pt>
                <c:pt idx="587">
                  <c:v>34</c:v>
                </c:pt>
                <c:pt idx="588">
                  <c:v>61</c:v>
                </c:pt>
                <c:pt idx="589">
                  <c:v>38</c:v>
                </c:pt>
                <c:pt idx="590">
                  <c:v>58</c:v>
                </c:pt>
                <c:pt idx="591">
                  <c:v>47</c:v>
                </c:pt>
                <c:pt idx="592">
                  <c:v>20</c:v>
                </c:pt>
                <c:pt idx="593">
                  <c:v>21</c:v>
                </c:pt>
                <c:pt idx="594">
                  <c:v>41</c:v>
                </c:pt>
                <c:pt idx="595">
                  <c:v>46</c:v>
                </c:pt>
                <c:pt idx="596">
                  <c:v>42</c:v>
                </c:pt>
                <c:pt idx="597">
                  <c:v>34</c:v>
                </c:pt>
                <c:pt idx="598">
                  <c:v>43</c:v>
                </c:pt>
                <c:pt idx="599">
                  <c:v>52</c:v>
                </c:pt>
                <c:pt idx="600">
                  <c:v>18</c:v>
                </c:pt>
                <c:pt idx="601">
                  <c:v>51</c:v>
                </c:pt>
                <c:pt idx="602">
                  <c:v>56</c:v>
                </c:pt>
                <c:pt idx="603">
                  <c:v>64</c:v>
                </c:pt>
                <c:pt idx="604">
                  <c:v>19</c:v>
                </c:pt>
                <c:pt idx="605">
                  <c:v>51</c:v>
                </c:pt>
                <c:pt idx="606">
                  <c:v>27</c:v>
                </c:pt>
                <c:pt idx="607">
                  <c:v>59</c:v>
                </c:pt>
                <c:pt idx="608">
                  <c:v>28</c:v>
                </c:pt>
                <c:pt idx="609">
                  <c:v>30</c:v>
                </c:pt>
                <c:pt idx="610">
                  <c:v>47</c:v>
                </c:pt>
                <c:pt idx="611">
                  <c:v>38</c:v>
                </c:pt>
                <c:pt idx="612">
                  <c:v>18</c:v>
                </c:pt>
                <c:pt idx="613">
                  <c:v>34</c:v>
                </c:pt>
                <c:pt idx="614">
                  <c:v>20</c:v>
                </c:pt>
                <c:pt idx="615">
                  <c:v>47</c:v>
                </c:pt>
                <c:pt idx="616">
                  <c:v>56</c:v>
                </c:pt>
                <c:pt idx="617">
                  <c:v>49</c:v>
                </c:pt>
                <c:pt idx="618">
                  <c:v>19</c:v>
                </c:pt>
                <c:pt idx="619">
                  <c:v>55</c:v>
                </c:pt>
                <c:pt idx="620">
                  <c:v>30</c:v>
                </c:pt>
                <c:pt idx="621">
                  <c:v>37</c:v>
                </c:pt>
                <c:pt idx="622">
                  <c:v>49</c:v>
                </c:pt>
                <c:pt idx="623">
                  <c:v>18</c:v>
                </c:pt>
                <c:pt idx="624">
                  <c:v>59</c:v>
                </c:pt>
                <c:pt idx="625">
                  <c:v>29</c:v>
                </c:pt>
                <c:pt idx="626">
                  <c:v>36</c:v>
                </c:pt>
                <c:pt idx="627">
                  <c:v>33</c:v>
                </c:pt>
                <c:pt idx="628">
                  <c:v>58</c:v>
                </c:pt>
                <c:pt idx="629">
                  <c:v>44</c:v>
                </c:pt>
                <c:pt idx="630">
                  <c:v>53</c:v>
                </c:pt>
                <c:pt idx="631">
                  <c:v>24</c:v>
                </c:pt>
                <c:pt idx="632">
                  <c:v>29</c:v>
                </c:pt>
                <c:pt idx="633">
                  <c:v>40</c:v>
                </c:pt>
                <c:pt idx="634">
                  <c:v>51</c:v>
                </c:pt>
                <c:pt idx="635">
                  <c:v>64</c:v>
                </c:pt>
                <c:pt idx="636">
                  <c:v>19</c:v>
                </c:pt>
                <c:pt idx="637">
                  <c:v>35</c:v>
                </c:pt>
                <c:pt idx="638">
                  <c:v>39</c:v>
                </c:pt>
                <c:pt idx="639">
                  <c:v>56</c:v>
                </c:pt>
                <c:pt idx="640">
                  <c:v>33</c:v>
                </c:pt>
                <c:pt idx="641">
                  <c:v>42</c:v>
                </c:pt>
                <c:pt idx="642">
                  <c:v>61</c:v>
                </c:pt>
                <c:pt idx="643">
                  <c:v>23</c:v>
                </c:pt>
                <c:pt idx="644">
                  <c:v>43</c:v>
                </c:pt>
                <c:pt idx="645">
                  <c:v>48</c:v>
                </c:pt>
                <c:pt idx="646">
                  <c:v>39</c:v>
                </c:pt>
                <c:pt idx="647">
                  <c:v>40</c:v>
                </c:pt>
                <c:pt idx="648">
                  <c:v>18</c:v>
                </c:pt>
                <c:pt idx="649">
                  <c:v>58</c:v>
                </c:pt>
                <c:pt idx="650">
                  <c:v>49</c:v>
                </c:pt>
                <c:pt idx="651">
                  <c:v>53</c:v>
                </c:pt>
                <c:pt idx="652">
                  <c:v>48</c:v>
                </c:pt>
                <c:pt idx="653">
                  <c:v>45</c:v>
                </c:pt>
                <c:pt idx="654">
                  <c:v>59</c:v>
                </c:pt>
                <c:pt idx="655">
                  <c:v>52</c:v>
                </c:pt>
                <c:pt idx="656">
                  <c:v>26</c:v>
                </c:pt>
                <c:pt idx="657">
                  <c:v>27</c:v>
                </c:pt>
                <c:pt idx="658">
                  <c:v>48</c:v>
                </c:pt>
                <c:pt idx="659">
                  <c:v>57</c:v>
                </c:pt>
                <c:pt idx="660">
                  <c:v>37</c:v>
                </c:pt>
                <c:pt idx="661">
                  <c:v>57</c:v>
                </c:pt>
                <c:pt idx="662">
                  <c:v>32</c:v>
                </c:pt>
                <c:pt idx="663">
                  <c:v>18</c:v>
                </c:pt>
                <c:pt idx="664">
                  <c:v>64</c:v>
                </c:pt>
                <c:pt idx="665">
                  <c:v>43</c:v>
                </c:pt>
                <c:pt idx="666">
                  <c:v>49</c:v>
                </c:pt>
                <c:pt idx="667">
                  <c:v>40</c:v>
                </c:pt>
                <c:pt idx="668">
                  <c:v>62</c:v>
                </c:pt>
                <c:pt idx="669">
                  <c:v>40</c:v>
                </c:pt>
                <c:pt idx="670">
                  <c:v>30</c:v>
                </c:pt>
                <c:pt idx="671">
                  <c:v>29</c:v>
                </c:pt>
                <c:pt idx="672">
                  <c:v>36</c:v>
                </c:pt>
                <c:pt idx="673">
                  <c:v>41</c:v>
                </c:pt>
                <c:pt idx="674">
                  <c:v>44</c:v>
                </c:pt>
                <c:pt idx="675">
                  <c:v>45</c:v>
                </c:pt>
                <c:pt idx="676">
                  <c:v>55</c:v>
                </c:pt>
                <c:pt idx="677">
                  <c:v>60</c:v>
                </c:pt>
                <c:pt idx="678">
                  <c:v>56</c:v>
                </c:pt>
                <c:pt idx="679">
                  <c:v>49</c:v>
                </c:pt>
                <c:pt idx="680">
                  <c:v>21</c:v>
                </c:pt>
                <c:pt idx="681">
                  <c:v>19</c:v>
                </c:pt>
                <c:pt idx="682">
                  <c:v>39</c:v>
                </c:pt>
                <c:pt idx="683">
                  <c:v>53</c:v>
                </c:pt>
                <c:pt idx="684">
                  <c:v>33</c:v>
                </c:pt>
                <c:pt idx="685">
                  <c:v>53</c:v>
                </c:pt>
                <c:pt idx="686">
                  <c:v>42</c:v>
                </c:pt>
                <c:pt idx="687">
                  <c:v>40</c:v>
                </c:pt>
                <c:pt idx="688">
                  <c:v>47</c:v>
                </c:pt>
                <c:pt idx="689">
                  <c:v>27</c:v>
                </c:pt>
                <c:pt idx="690">
                  <c:v>21</c:v>
                </c:pt>
                <c:pt idx="691">
                  <c:v>47</c:v>
                </c:pt>
                <c:pt idx="692">
                  <c:v>20</c:v>
                </c:pt>
                <c:pt idx="693">
                  <c:v>24</c:v>
                </c:pt>
                <c:pt idx="694">
                  <c:v>27</c:v>
                </c:pt>
                <c:pt idx="695">
                  <c:v>26</c:v>
                </c:pt>
                <c:pt idx="696">
                  <c:v>53</c:v>
                </c:pt>
                <c:pt idx="697">
                  <c:v>41</c:v>
                </c:pt>
                <c:pt idx="698">
                  <c:v>56</c:v>
                </c:pt>
                <c:pt idx="699">
                  <c:v>23</c:v>
                </c:pt>
                <c:pt idx="700">
                  <c:v>21</c:v>
                </c:pt>
                <c:pt idx="701">
                  <c:v>50</c:v>
                </c:pt>
                <c:pt idx="702">
                  <c:v>53</c:v>
                </c:pt>
                <c:pt idx="703">
                  <c:v>34</c:v>
                </c:pt>
                <c:pt idx="704">
                  <c:v>47</c:v>
                </c:pt>
                <c:pt idx="705">
                  <c:v>33</c:v>
                </c:pt>
                <c:pt idx="706">
                  <c:v>51</c:v>
                </c:pt>
                <c:pt idx="707">
                  <c:v>49</c:v>
                </c:pt>
                <c:pt idx="708">
                  <c:v>31</c:v>
                </c:pt>
                <c:pt idx="709">
                  <c:v>36</c:v>
                </c:pt>
                <c:pt idx="710">
                  <c:v>18</c:v>
                </c:pt>
                <c:pt idx="711">
                  <c:v>50</c:v>
                </c:pt>
                <c:pt idx="712">
                  <c:v>43</c:v>
                </c:pt>
                <c:pt idx="713">
                  <c:v>20</c:v>
                </c:pt>
                <c:pt idx="714">
                  <c:v>24</c:v>
                </c:pt>
                <c:pt idx="715">
                  <c:v>60</c:v>
                </c:pt>
                <c:pt idx="716">
                  <c:v>49</c:v>
                </c:pt>
                <c:pt idx="717">
                  <c:v>60</c:v>
                </c:pt>
                <c:pt idx="718">
                  <c:v>51</c:v>
                </c:pt>
                <c:pt idx="719">
                  <c:v>58</c:v>
                </c:pt>
                <c:pt idx="720">
                  <c:v>51</c:v>
                </c:pt>
                <c:pt idx="721">
                  <c:v>53</c:v>
                </c:pt>
                <c:pt idx="722">
                  <c:v>62</c:v>
                </c:pt>
                <c:pt idx="723">
                  <c:v>19</c:v>
                </c:pt>
                <c:pt idx="724">
                  <c:v>50</c:v>
                </c:pt>
                <c:pt idx="725">
                  <c:v>30</c:v>
                </c:pt>
                <c:pt idx="726">
                  <c:v>41</c:v>
                </c:pt>
                <c:pt idx="727">
                  <c:v>29</c:v>
                </c:pt>
                <c:pt idx="728">
                  <c:v>18</c:v>
                </c:pt>
                <c:pt idx="729">
                  <c:v>41</c:v>
                </c:pt>
                <c:pt idx="730">
                  <c:v>35</c:v>
                </c:pt>
                <c:pt idx="731">
                  <c:v>53</c:v>
                </c:pt>
                <c:pt idx="732">
                  <c:v>24</c:v>
                </c:pt>
                <c:pt idx="733">
                  <c:v>48</c:v>
                </c:pt>
                <c:pt idx="734">
                  <c:v>59</c:v>
                </c:pt>
                <c:pt idx="735">
                  <c:v>49</c:v>
                </c:pt>
                <c:pt idx="736">
                  <c:v>37</c:v>
                </c:pt>
                <c:pt idx="737">
                  <c:v>26</c:v>
                </c:pt>
                <c:pt idx="738">
                  <c:v>23</c:v>
                </c:pt>
                <c:pt idx="739">
                  <c:v>29</c:v>
                </c:pt>
                <c:pt idx="740">
                  <c:v>45</c:v>
                </c:pt>
                <c:pt idx="741">
                  <c:v>27</c:v>
                </c:pt>
                <c:pt idx="742">
                  <c:v>53</c:v>
                </c:pt>
                <c:pt idx="743">
                  <c:v>31</c:v>
                </c:pt>
                <c:pt idx="744">
                  <c:v>50</c:v>
                </c:pt>
                <c:pt idx="745">
                  <c:v>50</c:v>
                </c:pt>
                <c:pt idx="746">
                  <c:v>34</c:v>
                </c:pt>
                <c:pt idx="747">
                  <c:v>19</c:v>
                </c:pt>
                <c:pt idx="748">
                  <c:v>47</c:v>
                </c:pt>
                <c:pt idx="749">
                  <c:v>28</c:v>
                </c:pt>
                <c:pt idx="750">
                  <c:v>37</c:v>
                </c:pt>
                <c:pt idx="751">
                  <c:v>21</c:v>
                </c:pt>
                <c:pt idx="752">
                  <c:v>64</c:v>
                </c:pt>
                <c:pt idx="753">
                  <c:v>58</c:v>
                </c:pt>
                <c:pt idx="754">
                  <c:v>24</c:v>
                </c:pt>
                <c:pt idx="755">
                  <c:v>31</c:v>
                </c:pt>
                <c:pt idx="756">
                  <c:v>39</c:v>
                </c:pt>
                <c:pt idx="757">
                  <c:v>47</c:v>
                </c:pt>
                <c:pt idx="758">
                  <c:v>30</c:v>
                </c:pt>
                <c:pt idx="759">
                  <c:v>18</c:v>
                </c:pt>
                <c:pt idx="760">
                  <c:v>22</c:v>
                </c:pt>
                <c:pt idx="761">
                  <c:v>23</c:v>
                </c:pt>
                <c:pt idx="762">
                  <c:v>33</c:v>
                </c:pt>
                <c:pt idx="763">
                  <c:v>27</c:v>
                </c:pt>
                <c:pt idx="764">
                  <c:v>45</c:v>
                </c:pt>
                <c:pt idx="765">
                  <c:v>57</c:v>
                </c:pt>
                <c:pt idx="766">
                  <c:v>47</c:v>
                </c:pt>
                <c:pt idx="767">
                  <c:v>42</c:v>
                </c:pt>
                <c:pt idx="768">
                  <c:v>64</c:v>
                </c:pt>
                <c:pt idx="769">
                  <c:v>38</c:v>
                </c:pt>
                <c:pt idx="770">
                  <c:v>61</c:v>
                </c:pt>
                <c:pt idx="771">
                  <c:v>53</c:v>
                </c:pt>
                <c:pt idx="772">
                  <c:v>44</c:v>
                </c:pt>
                <c:pt idx="773">
                  <c:v>19</c:v>
                </c:pt>
                <c:pt idx="774">
                  <c:v>41</c:v>
                </c:pt>
                <c:pt idx="775">
                  <c:v>51</c:v>
                </c:pt>
                <c:pt idx="776">
                  <c:v>40</c:v>
                </c:pt>
                <c:pt idx="777">
                  <c:v>45</c:v>
                </c:pt>
                <c:pt idx="778">
                  <c:v>35</c:v>
                </c:pt>
                <c:pt idx="779">
                  <c:v>53</c:v>
                </c:pt>
                <c:pt idx="780">
                  <c:v>30</c:v>
                </c:pt>
                <c:pt idx="781">
                  <c:v>18</c:v>
                </c:pt>
                <c:pt idx="782">
                  <c:v>51</c:v>
                </c:pt>
                <c:pt idx="783">
                  <c:v>50</c:v>
                </c:pt>
                <c:pt idx="784">
                  <c:v>31</c:v>
                </c:pt>
                <c:pt idx="785">
                  <c:v>35</c:v>
                </c:pt>
                <c:pt idx="786">
                  <c:v>60</c:v>
                </c:pt>
                <c:pt idx="787">
                  <c:v>21</c:v>
                </c:pt>
                <c:pt idx="788">
                  <c:v>29</c:v>
                </c:pt>
                <c:pt idx="789">
                  <c:v>62</c:v>
                </c:pt>
                <c:pt idx="790">
                  <c:v>39</c:v>
                </c:pt>
                <c:pt idx="791">
                  <c:v>19</c:v>
                </c:pt>
                <c:pt idx="792">
                  <c:v>22</c:v>
                </c:pt>
                <c:pt idx="793">
                  <c:v>53</c:v>
                </c:pt>
                <c:pt idx="794">
                  <c:v>39</c:v>
                </c:pt>
                <c:pt idx="795">
                  <c:v>27</c:v>
                </c:pt>
                <c:pt idx="796">
                  <c:v>30</c:v>
                </c:pt>
                <c:pt idx="797">
                  <c:v>30</c:v>
                </c:pt>
                <c:pt idx="798">
                  <c:v>58</c:v>
                </c:pt>
                <c:pt idx="799">
                  <c:v>33</c:v>
                </c:pt>
                <c:pt idx="800">
                  <c:v>42</c:v>
                </c:pt>
                <c:pt idx="801">
                  <c:v>64</c:v>
                </c:pt>
                <c:pt idx="802">
                  <c:v>21</c:v>
                </c:pt>
                <c:pt idx="803">
                  <c:v>18</c:v>
                </c:pt>
                <c:pt idx="804">
                  <c:v>23</c:v>
                </c:pt>
                <c:pt idx="805">
                  <c:v>45</c:v>
                </c:pt>
                <c:pt idx="806">
                  <c:v>40</c:v>
                </c:pt>
                <c:pt idx="807">
                  <c:v>19</c:v>
                </c:pt>
                <c:pt idx="808">
                  <c:v>18</c:v>
                </c:pt>
                <c:pt idx="809">
                  <c:v>25</c:v>
                </c:pt>
                <c:pt idx="810">
                  <c:v>46</c:v>
                </c:pt>
                <c:pt idx="811">
                  <c:v>33</c:v>
                </c:pt>
                <c:pt idx="812">
                  <c:v>54</c:v>
                </c:pt>
                <c:pt idx="813">
                  <c:v>28</c:v>
                </c:pt>
                <c:pt idx="814">
                  <c:v>36</c:v>
                </c:pt>
                <c:pt idx="815">
                  <c:v>20</c:v>
                </c:pt>
                <c:pt idx="816">
                  <c:v>24</c:v>
                </c:pt>
                <c:pt idx="817">
                  <c:v>23</c:v>
                </c:pt>
                <c:pt idx="818">
                  <c:v>47</c:v>
                </c:pt>
                <c:pt idx="819">
                  <c:v>33</c:v>
                </c:pt>
                <c:pt idx="820">
                  <c:v>45</c:v>
                </c:pt>
                <c:pt idx="821">
                  <c:v>26</c:v>
                </c:pt>
                <c:pt idx="822">
                  <c:v>18</c:v>
                </c:pt>
                <c:pt idx="823">
                  <c:v>44</c:v>
                </c:pt>
                <c:pt idx="824">
                  <c:v>60</c:v>
                </c:pt>
                <c:pt idx="825">
                  <c:v>64</c:v>
                </c:pt>
                <c:pt idx="826">
                  <c:v>56</c:v>
                </c:pt>
                <c:pt idx="827">
                  <c:v>36</c:v>
                </c:pt>
                <c:pt idx="828">
                  <c:v>41</c:v>
                </c:pt>
                <c:pt idx="829">
                  <c:v>39</c:v>
                </c:pt>
                <c:pt idx="830">
                  <c:v>63</c:v>
                </c:pt>
                <c:pt idx="831">
                  <c:v>36</c:v>
                </c:pt>
                <c:pt idx="832">
                  <c:v>28</c:v>
                </c:pt>
                <c:pt idx="833">
                  <c:v>58</c:v>
                </c:pt>
                <c:pt idx="834">
                  <c:v>36</c:v>
                </c:pt>
                <c:pt idx="835">
                  <c:v>42</c:v>
                </c:pt>
                <c:pt idx="836">
                  <c:v>36</c:v>
                </c:pt>
                <c:pt idx="837">
                  <c:v>56</c:v>
                </c:pt>
                <c:pt idx="838">
                  <c:v>35</c:v>
                </c:pt>
                <c:pt idx="839">
                  <c:v>59</c:v>
                </c:pt>
                <c:pt idx="840">
                  <c:v>21</c:v>
                </c:pt>
                <c:pt idx="841">
                  <c:v>59</c:v>
                </c:pt>
                <c:pt idx="842">
                  <c:v>23</c:v>
                </c:pt>
                <c:pt idx="843">
                  <c:v>57</c:v>
                </c:pt>
                <c:pt idx="844">
                  <c:v>53</c:v>
                </c:pt>
                <c:pt idx="845">
                  <c:v>60</c:v>
                </c:pt>
                <c:pt idx="846">
                  <c:v>51</c:v>
                </c:pt>
                <c:pt idx="847">
                  <c:v>23</c:v>
                </c:pt>
                <c:pt idx="848">
                  <c:v>27</c:v>
                </c:pt>
                <c:pt idx="849">
                  <c:v>55</c:v>
                </c:pt>
                <c:pt idx="850">
                  <c:v>37</c:v>
                </c:pt>
                <c:pt idx="851">
                  <c:v>61</c:v>
                </c:pt>
                <c:pt idx="852">
                  <c:v>46</c:v>
                </c:pt>
                <c:pt idx="853">
                  <c:v>53</c:v>
                </c:pt>
                <c:pt idx="854">
                  <c:v>49</c:v>
                </c:pt>
                <c:pt idx="855">
                  <c:v>20</c:v>
                </c:pt>
                <c:pt idx="856">
                  <c:v>48</c:v>
                </c:pt>
                <c:pt idx="857">
                  <c:v>25</c:v>
                </c:pt>
                <c:pt idx="858">
                  <c:v>25</c:v>
                </c:pt>
                <c:pt idx="859">
                  <c:v>57</c:v>
                </c:pt>
                <c:pt idx="860">
                  <c:v>37</c:v>
                </c:pt>
                <c:pt idx="861">
                  <c:v>38</c:v>
                </c:pt>
                <c:pt idx="862">
                  <c:v>55</c:v>
                </c:pt>
                <c:pt idx="863">
                  <c:v>36</c:v>
                </c:pt>
                <c:pt idx="864">
                  <c:v>51</c:v>
                </c:pt>
                <c:pt idx="865">
                  <c:v>40</c:v>
                </c:pt>
                <c:pt idx="866">
                  <c:v>18</c:v>
                </c:pt>
                <c:pt idx="867">
                  <c:v>57</c:v>
                </c:pt>
                <c:pt idx="868">
                  <c:v>61</c:v>
                </c:pt>
                <c:pt idx="869">
                  <c:v>25</c:v>
                </c:pt>
                <c:pt idx="870">
                  <c:v>50</c:v>
                </c:pt>
                <c:pt idx="871">
                  <c:v>26</c:v>
                </c:pt>
                <c:pt idx="872">
                  <c:v>42</c:v>
                </c:pt>
                <c:pt idx="873">
                  <c:v>43</c:v>
                </c:pt>
                <c:pt idx="874">
                  <c:v>44</c:v>
                </c:pt>
                <c:pt idx="875">
                  <c:v>23</c:v>
                </c:pt>
                <c:pt idx="876">
                  <c:v>49</c:v>
                </c:pt>
                <c:pt idx="877">
                  <c:v>33</c:v>
                </c:pt>
                <c:pt idx="878">
                  <c:v>41</c:v>
                </c:pt>
                <c:pt idx="879">
                  <c:v>37</c:v>
                </c:pt>
                <c:pt idx="880">
                  <c:v>22</c:v>
                </c:pt>
                <c:pt idx="881">
                  <c:v>23</c:v>
                </c:pt>
                <c:pt idx="882">
                  <c:v>21</c:v>
                </c:pt>
                <c:pt idx="883">
                  <c:v>51</c:v>
                </c:pt>
                <c:pt idx="884">
                  <c:v>25</c:v>
                </c:pt>
                <c:pt idx="885">
                  <c:v>32</c:v>
                </c:pt>
                <c:pt idx="886">
                  <c:v>57</c:v>
                </c:pt>
                <c:pt idx="887">
                  <c:v>36</c:v>
                </c:pt>
                <c:pt idx="888">
                  <c:v>22</c:v>
                </c:pt>
                <c:pt idx="889">
                  <c:v>57</c:v>
                </c:pt>
                <c:pt idx="890">
                  <c:v>64</c:v>
                </c:pt>
                <c:pt idx="891">
                  <c:v>36</c:v>
                </c:pt>
                <c:pt idx="892">
                  <c:v>54</c:v>
                </c:pt>
                <c:pt idx="893">
                  <c:v>47</c:v>
                </c:pt>
                <c:pt idx="894">
                  <c:v>62</c:v>
                </c:pt>
                <c:pt idx="895">
                  <c:v>61</c:v>
                </c:pt>
                <c:pt idx="896">
                  <c:v>43</c:v>
                </c:pt>
                <c:pt idx="897">
                  <c:v>19</c:v>
                </c:pt>
                <c:pt idx="898">
                  <c:v>18</c:v>
                </c:pt>
                <c:pt idx="899">
                  <c:v>19</c:v>
                </c:pt>
                <c:pt idx="900">
                  <c:v>49</c:v>
                </c:pt>
                <c:pt idx="901">
                  <c:v>60</c:v>
                </c:pt>
                <c:pt idx="902">
                  <c:v>26</c:v>
                </c:pt>
                <c:pt idx="903">
                  <c:v>49</c:v>
                </c:pt>
                <c:pt idx="904">
                  <c:v>60</c:v>
                </c:pt>
                <c:pt idx="905">
                  <c:v>26</c:v>
                </c:pt>
                <c:pt idx="906">
                  <c:v>27</c:v>
                </c:pt>
                <c:pt idx="907">
                  <c:v>44</c:v>
                </c:pt>
                <c:pt idx="908">
                  <c:v>63</c:v>
                </c:pt>
                <c:pt idx="909">
                  <c:v>32</c:v>
                </c:pt>
                <c:pt idx="910">
                  <c:v>22</c:v>
                </c:pt>
                <c:pt idx="911">
                  <c:v>18</c:v>
                </c:pt>
                <c:pt idx="912">
                  <c:v>59</c:v>
                </c:pt>
                <c:pt idx="913">
                  <c:v>44</c:v>
                </c:pt>
                <c:pt idx="914">
                  <c:v>33</c:v>
                </c:pt>
                <c:pt idx="915">
                  <c:v>24</c:v>
                </c:pt>
                <c:pt idx="916">
                  <c:v>43</c:v>
                </c:pt>
                <c:pt idx="917">
                  <c:v>45</c:v>
                </c:pt>
                <c:pt idx="918">
                  <c:v>61</c:v>
                </c:pt>
                <c:pt idx="919">
                  <c:v>35</c:v>
                </c:pt>
                <c:pt idx="920">
                  <c:v>62</c:v>
                </c:pt>
                <c:pt idx="921">
                  <c:v>62</c:v>
                </c:pt>
                <c:pt idx="922">
                  <c:v>38</c:v>
                </c:pt>
                <c:pt idx="923">
                  <c:v>34</c:v>
                </c:pt>
                <c:pt idx="924">
                  <c:v>43</c:v>
                </c:pt>
                <c:pt idx="925">
                  <c:v>50</c:v>
                </c:pt>
                <c:pt idx="926">
                  <c:v>19</c:v>
                </c:pt>
                <c:pt idx="927">
                  <c:v>57</c:v>
                </c:pt>
                <c:pt idx="928">
                  <c:v>62</c:v>
                </c:pt>
                <c:pt idx="929">
                  <c:v>41</c:v>
                </c:pt>
                <c:pt idx="930">
                  <c:v>26</c:v>
                </c:pt>
                <c:pt idx="931">
                  <c:v>39</c:v>
                </c:pt>
                <c:pt idx="932">
                  <c:v>46</c:v>
                </c:pt>
                <c:pt idx="933">
                  <c:v>45</c:v>
                </c:pt>
                <c:pt idx="934">
                  <c:v>32</c:v>
                </c:pt>
                <c:pt idx="935">
                  <c:v>59</c:v>
                </c:pt>
                <c:pt idx="936">
                  <c:v>44</c:v>
                </c:pt>
                <c:pt idx="937">
                  <c:v>39</c:v>
                </c:pt>
                <c:pt idx="938">
                  <c:v>18</c:v>
                </c:pt>
                <c:pt idx="939">
                  <c:v>53</c:v>
                </c:pt>
                <c:pt idx="940">
                  <c:v>18</c:v>
                </c:pt>
                <c:pt idx="941">
                  <c:v>50</c:v>
                </c:pt>
                <c:pt idx="942">
                  <c:v>18</c:v>
                </c:pt>
                <c:pt idx="943">
                  <c:v>19</c:v>
                </c:pt>
                <c:pt idx="944">
                  <c:v>62</c:v>
                </c:pt>
                <c:pt idx="945">
                  <c:v>56</c:v>
                </c:pt>
                <c:pt idx="946">
                  <c:v>42</c:v>
                </c:pt>
                <c:pt idx="947">
                  <c:v>37</c:v>
                </c:pt>
                <c:pt idx="948">
                  <c:v>42</c:v>
                </c:pt>
                <c:pt idx="949">
                  <c:v>25</c:v>
                </c:pt>
                <c:pt idx="950">
                  <c:v>57</c:v>
                </c:pt>
                <c:pt idx="951">
                  <c:v>51</c:v>
                </c:pt>
                <c:pt idx="952">
                  <c:v>30</c:v>
                </c:pt>
                <c:pt idx="953">
                  <c:v>44</c:v>
                </c:pt>
                <c:pt idx="954">
                  <c:v>34</c:v>
                </c:pt>
                <c:pt idx="955">
                  <c:v>31</c:v>
                </c:pt>
                <c:pt idx="956">
                  <c:v>54</c:v>
                </c:pt>
                <c:pt idx="957">
                  <c:v>24</c:v>
                </c:pt>
                <c:pt idx="958">
                  <c:v>43</c:v>
                </c:pt>
                <c:pt idx="959">
                  <c:v>48</c:v>
                </c:pt>
                <c:pt idx="960">
                  <c:v>19</c:v>
                </c:pt>
                <c:pt idx="961">
                  <c:v>29</c:v>
                </c:pt>
                <c:pt idx="962">
                  <c:v>63</c:v>
                </c:pt>
                <c:pt idx="963">
                  <c:v>46</c:v>
                </c:pt>
                <c:pt idx="964">
                  <c:v>52</c:v>
                </c:pt>
                <c:pt idx="965">
                  <c:v>35</c:v>
                </c:pt>
                <c:pt idx="966">
                  <c:v>51</c:v>
                </c:pt>
                <c:pt idx="967">
                  <c:v>44</c:v>
                </c:pt>
                <c:pt idx="968">
                  <c:v>21</c:v>
                </c:pt>
                <c:pt idx="969">
                  <c:v>39</c:v>
                </c:pt>
                <c:pt idx="970">
                  <c:v>50</c:v>
                </c:pt>
                <c:pt idx="971">
                  <c:v>34</c:v>
                </c:pt>
                <c:pt idx="972">
                  <c:v>22</c:v>
                </c:pt>
                <c:pt idx="973">
                  <c:v>19</c:v>
                </c:pt>
                <c:pt idx="974">
                  <c:v>26</c:v>
                </c:pt>
                <c:pt idx="975">
                  <c:v>29</c:v>
                </c:pt>
                <c:pt idx="976">
                  <c:v>48</c:v>
                </c:pt>
                <c:pt idx="977">
                  <c:v>26</c:v>
                </c:pt>
                <c:pt idx="978">
                  <c:v>45</c:v>
                </c:pt>
                <c:pt idx="979">
                  <c:v>36</c:v>
                </c:pt>
                <c:pt idx="980">
                  <c:v>54</c:v>
                </c:pt>
                <c:pt idx="981">
                  <c:v>34</c:v>
                </c:pt>
                <c:pt idx="982">
                  <c:v>31</c:v>
                </c:pt>
                <c:pt idx="983">
                  <c:v>27</c:v>
                </c:pt>
                <c:pt idx="984">
                  <c:v>20</c:v>
                </c:pt>
                <c:pt idx="985">
                  <c:v>44</c:v>
                </c:pt>
                <c:pt idx="986">
                  <c:v>43</c:v>
                </c:pt>
                <c:pt idx="987">
                  <c:v>45</c:v>
                </c:pt>
                <c:pt idx="988">
                  <c:v>34</c:v>
                </c:pt>
                <c:pt idx="989">
                  <c:v>24</c:v>
                </c:pt>
                <c:pt idx="990">
                  <c:v>26</c:v>
                </c:pt>
                <c:pt idx="991">
                  <c:v>38</c:v>
                </c:pt>
                <c:pt idx="992">
                  <c:v>50</c:v>
                </c:pt>
                <c:pt idx="993">
                  <c:v>38</c:v>
                </c:pt>
                <c:pt idx="994">
                  <c:v>27</c:v>
                </c:pt>
                <c:pt idx="995">
                  <c:v>39</c:v>
                </c:pt>
                <c:pt idx="996">
                  <c:v>39</c:v>
                </c:pt>
                <c:pt idx="997">
                  <c:v>63</c:v>
                </c:pt>
                <c:pt idx="998">
                  <c:v>33</c:v>
                </c:pt>
                <c:pt idx="999">
                  <c:v>36</c:v>
                </c:pt>
                <c:pt idx="1000">
                  <c:v>30</c:v>
                </c:pt>
                <c:pt idx="1001">
                  <c:v>24</c:v>
                </c:pt>
                <c:pt idx="1002">
                  <c:v>24</c:v>
                </c:pt>
                <c:pt idx="1003">
                  <c:v>48</c:v>
                </c:pt>
                <c:pt idx="1004">
                  <c:v>47</c:v>
                </c:pt>
                <c:pt idx="1005">
                  <c:v>29</c:v>
                </c:pt>
                <c:pt idx="1006">
                  <c:v>28</c:v>
                </c:pt>
                <c:pt idx="1007">
                  <c:v>47</c:v>
                </c:pt>
                <c:pt idx="1008">
                  <c:v>25</c:v>
                </c:pt>
                <c:pt idx="1009">
                  <c:v>51</c:v>
                </c:pt>
                <c:pt idx="1010">
                  <c:v>48</c:v>
                </c:pt>
                <c:pt idx="1011">
                  <c:v>43</c:v>
                </c:pt>
                <c:pt idx="1012">
                  <c:v>61</c:v>
                </c:pt>
                <c:pt idx="1013">
                  <c:v>48</c:v>
                </c:pt>
                <c:pt idx="1014">
                  <c:v>38</c:v>
                </c:pt>
                <c:pt idx="1015">
                  <c:v>59</c:v>
                </c:pt>
                <c:pt idx="1016">
                  <c:v>19</c:v>
                </c:pt>
                <c:pt idx="1017">
                  <c:v>26</c:v>
                </c:pt>
                <c:pt idx="1018">
                  <c:v>54</c:v>
                </c:pt>
                <c:pt idx="1019">
                  <c:v>21</c:v>
                </c:pt>
                <c:pt idx="1020">
                  <c:v>51</c:v>
                </c:pt>
                <c:pt idx="1021">
                  <c:v>22</c:v>
                </c:pt>
                <c:pt idx="1022">
                  <c:v>47</c:v>
                </c:pt>
                <c:pt idx="1023">
                  <c:v>18</c:v>
                </c:pt>
                <c:pt idx="1024">
                  <c:v>47</c:v>
                </c:pt>
                <c:pt idx="1025">
                  <c:v>21</c:v>
                </c:pt>
                <c:pt idx="1026">
                  <c:v>19</c:v>
                </c:pt>
                <c:pt idx="1027">
                  <c:v>23</c:v>
                </c:pt>
                <c:pt idx="1028">
                  <c:v>54</c:v>
                </c:pt>
                <c:pt idx="1029">
                  <c:v>37</c:v>
                </c:pt>
                <c:pt idx="1030">
                  <c:v>46</c:v>
                </c:pt>
                <c:pt idx="1031">
                  <c:v>55</c:v>
                </c:pt>
                <c:pt idx="1032">
                  <c:v>30</c:v>
                </c:pt>
                <c:pt idx="1033">
                  <c:v>18</c:v>
                </c:pt>
                <c:pt idx="1034">
                  <c:v>61</c:v>
                </c:pt>
                <c:pt idx="1035">
                  <c:v>54</c:v>
                </c:pt>
                <c:pt idx="1036">
                  <c:v>22</c:v>
                </c:pt>
                <c:pt idx="1037">
                  <c:v>45</c:v>
                </c:pt>
                <c:pt idx="1038">
                  <c:v>22</c:v>
                </c:pt>
                <c:pt idx="1039">
                  <c:v>19</c:v>
                </c:pt>
                <c:pt idx="1040">
                  <c:v>35</c:v>
                </c:pt>
                <c:pt idx="1041">
                  <c:v>18</c:v>
                </c:pt>
                <c:pt idx="1042">
                  <c:v>20</c:v>
                </c:pt>
                <c:pt idx="1043">
                  <c:v>28</c:v>
                </c:pt>
                <c:pt idx="1044">
                  <c:v>55</c:v>
                </c:pt>
                <c:pt idx="1045">
                  <c:v>43</c:v>
                </c:pt>
                <c:pt idx="1046">
                  <c:v>43</c:v>
                </c:pt>
                <c:pt idx="1047">
                  <c:v>22</c:v>
                </c:pt>
                <c:pt idx="1048">
                  <c:v>25</c:v>
                </c:pt>
                <c:pt idx="1049">
                  <c:v>49</c:v>
                </c:pt>
                <c:pt idx="1050">
                  <c:v>44</c:v>
                </c:pt>
                <c:pt idx="1051">
                  <c:v>64</c:v>
                </c:pt>
                <c:pt idx="1052">
                  <c:v>49</c:v>
                </c:pt>
                <c:pt idx="1053">
                  <c:v>47</c:v>
                </c:pt>
                <c:pt idx="1054">
                  <c:v>27</c:v>
                </c:pt>
                <c:pt idx="1055">
                  <c:v>55</c:v>
                </c:pt>
                <c:pt idx="1056">
                  <c:v>48</c:v>
                </c:pt>
                <c:pt idx="1057">
                  <c:v>45</c:v>
                </c:pt>
                <c:pt idx="1058">
                  <c:v>24</c:v>
                </c:pt>
                <c:pt idx="1059">
                  <c:v>32</c:v>
                </c:pt>
                <c:pt idx="1060">
                  <c:v>24</c:v>
                </c:pt>
                <c:pt idx="1061">
                  <c:v>57</c:v>
                </c:pt>
                <c:pt idx="1062">
                  <c:v>59</c:v>
                </c:pt>
                <c:pt idx="1063">
                  <c:v>36</c:v>
                </c:pt>
                <c:pt idx="1064">
                  <c:v>29</c:v>
                </c:pt>
                <c:pt idx="1065">
                  <c:v>42</c:v>
                </c:pt>
                <c:pt idx="1066">
                  <c:v>48</c:v>
                </c:pt>
                <c:pt idx="1067">
                  <c:v>39</c:v>
                </c:pt>
                <c:pt idx="1068">
                  <c:v>63</c:v>
                </c:pt>
                <c:pt idx="1069">
                  <c:v>54</c:v>
                </c:pt>
                <c:pt idx="1070">
                  <c:v>37</c:v>
                </c:pt>
                <c:pt idx="1071">
                  <c:v>63</c:v>
                </c:pt>
                <c:pt idx="1072">
                  <c:v>21</c:v>
                </c:pt>
                <c:pt idx="1073">
                  <c:v>54</c:v>
                </c:pt>
                <c:pt idx="1074">
                  <c:v>60</c:v>
                </c:pt>
                <c:pt idx="1075">
                  <c:v>32</c:v>
                </c:pt>
                <c:pt idx="1076">
                  <c:v>47</c:v>
                </c:pt>
                <c:pt idx="1077">
                  <c:v>21</c:v>
                </c:pt>
                <c:pt idx="1078">
                  <c:v>28</c:v>
                </c:pt>
                <c:pt idx="1079">
                  <c:v>63</c:v>
                </c:pt>
                <c:pt idx="1080">
                  <c:v>18</c:v>
                </c:pt>
                <c:pt idx="1081">
                  <c:v>32</c:v>
                </c:pt>
                <c:pt idx="1082">
                  <c:v>38</c:v>
                </c:pt>
                <c:pt idx="1083">
                  <c:v>32</c:v>
                </c:pt>
                <c:pt idx="1084">
                  <c:v>62</c:v>
                </c:pt>
                <c:pt idx="1085">
                  <c:v>39</c:v>
                </c:pt>
                <c:pt idx="1086">
                  <c:v>55</c:v>
                </c:pt>
                <c:pt idx="1087">
                  <c:v>57</c:v>
                </c:pt>
                <c:pt idx="1088">
                  <c:v>52</c:v>
                </c:pt>
                <c:pt idx="1089">
                  <c:v>56</c:v>
                </c:pt>
                <c:pt idx="1090">
                  <c:v>47</c:v>
                </c:pt>
                <c:pt idx="1091">
                  <c:v>55</c:v>
                </c:pt>
                <c:pt idx="1092">
                  <c:v>23</c:v>
                </c:pt>
                <c:pt idx="1093">
                  <c:v>22</c:v>
                </c:pt>
                <c:pt idx="1094">
                  <c:v>50</c:v>
                </c:pt>
                <c:pt idx="1095">
                  <c:v>18</c:v>
                </c:pt>
                <c:pt idx="1096">
                  <c:v>51</c:v>
                </c:pt>
                <c:pt idx="1097">
                  <c:v>22</c:v>
                </c:pt>
                <c:pt idx="1098">
                  <c:v>52</c:v>
                </c:pt>
                <c:pt idx="1099">
                  <c:v>25</c:v>
                </c:pt>
                <c:pt idx="1100">
                  <c:v>33</c:v>
                </c:pt>
                <c:pt idx="1101">
                  <c:v>53</c:v>
                </c:pt>
                <c:pt idx="1102">
                  <c:v>29</c:v>
                </c:pt>
                <c:pt idx="1103">
                  <c:v>58</c:v>
                </c:pt>
                <c:pt idx="1104">
                  <c:v>37</c:v>
                </c:pt>
                <c:pt idx="1105">
                  <c:v>54</c:v>
                </c:pt>
                <c:pt idx="1106">
                  <c:v>49</c:v>
                </c:pt>
                <c:pt idx="1107">
                  <c:v>50</c:v>
                </c:pt>
                <c:pt idx="1108">
                  <c:v>26</c:v>
                </c:pt>
                <c:pt idx="1109">
                  <c:v>45</c:v>
                </c:pt>
                <c:pt idx="1110">
                  <c:v>54</c:v>
                </c:pt>
                <c:pt idx="1111">
                  <c:v>38</c:v>
                </c:pt>
                <c:pt idx="1112">
                  <c:v>48</c:v>
                </c:pt>
                <c:pt idx="1113">
                  <c:v>28</c:v>
                </c:pt>
                <c:pt idx="1114">
                  <c:v>23</c:v>
                </c:pt>
                <c:pt idx="1115">
                  <c:v>55</c:v>
                </c:pt>
                <c:pt idx="1116">
                  <c:v>41</c:v>
                </c:pt>
                <c:pt idx="1117">
                  <c:v>25</c:v>
                </c:pt>
                <c:pt idx="1118">
                  <c:v>33</c:v>
                </c:pt>
                <c:pt idx="1119">
                  <c:v>30</c:v>
                </c:pt>
                <c:pt idx="1120">
                  <c:v>23</c:v>
                </c:pt>
                <c:pt idx="1121">
                  <c:v>46</c:v>
                </c:pt>
                <c:pt idx="1122">
                  <c:v>53</c:v>
                </c:pt>
                <c:pt idx="1123">
                  <c:v>27</c:v>
                </c:pt>
                <c:pt idx="1124">
                  <c:v>23</c:v>
                </c:pt>
                <c:pt idx="1125">
                  <c:v>63</c:v>
                </c:pt>
                <c:pt idx="1126">
                  <c:v>55</c:v>
                </c:pt>
                <c:pt idx="1127">
                  <c:v>35</c:v>
                </c:pt>
                <c:pt idx="1128">
                  <c:v>34</c:v>
                </c:pt>
                <c:pt idx="1129">
                  <c:v>19</c:v>
                </c:pt>
                <c:pt idx="1130">
                  <c:v>39</c:v>
                </c:pt>
                <c:pt idx="1131">
                  <c:v>27</c:v>
                </c:pt>
                <c:pt idx="1132">
                  <c:v>57</c:v>
                </c:pt>
                <c:pt idx="1133">
                  <c:v>52</c:v>
                </c:pt>
                <c:pt idx="1134">
                  <c:v>28</c:v>
                </c:pt>
                <c:pt idx="1135">
                  <c:v>50</c:v>
                </c:pt>
                <c:pt idx="1136">
                  <c:v>44</c:v>
                </c:pt>
                <c:pt idx="1137">
                  <c:v>26</c:v>
                </c:pt>
                <c:pt idx="1138">
                  <c:v>33</c:v>
                </c:pt>
                <c:pt idx="1139">
                  <c:v>19</c:v>
                </c:pt>
                <c:pt idx="1140">
                  <c:v>50</c:v>
                </c:pt>
                <c:pt idx="1141">
                  <c:v>41</c:v>
                </c:pt>
                <c:pt idx="1142">
                  <c:v>52</c:v>
                </c:pt>
                <c:pt idx="1143">
                  <c:v>39</c:v>
                </c:pt>
                <c:pt idx="1144">
                  <c:v>50</c:v>
                </c:pt>
                <c:pt idx="1145">
                  <c:v>52</c:v>
                </c:pt>
                <c:pt idx="1146">
                  <c:v>60</c:v>
                </c:pt>
                <c:pt idx="1147">
                  <c:v>20</c:v>
                </c:pt>
                <c:pt idx="1148">
                  <c:v>55</c:v>
                </c:pt>
                <c:pt idx="1149">
                  <c:v>42</c:v>
                </c:pt>
                <c:pt idx="1150">
                  <c:v>18</c:v>
                </c:pt>
                <c:pt idx="1151">
                  <c:v>58</c:v>
                </c:pt>
                <c:pt idx="1152">
                  <c:v>43</c:v>
                </c:pt>
                <c:pt idx="1153">
                  <c:v>35</c:v>
                </c:pt>
                <c:pt idx="1154">
                  <c:v>48</c:v>
                </c:pt>
                <c:pt idx="1155">
                  <c:v>36</c:v>
                </c:pt>
                <c:pt idx="1156">
                  <c:v>19</c:v>
                </c:pt>
                <c:pt idx="1157">
                  <c:v>23</c:v>
                </c:pt>
                <c:pt idx="1158">
                  <c:v>20</c:v>
                </c:pt>
                <c:pt idx="1159">
                  <c:v>32</c:v>
                </c:pt>
                <c:pt idx="1160">
                  <c:v>43</c:v>
                </c:pt>
                <c:pt idx="1161">
                  <c:v>34</c:v>
                </c:pt>
                <c:pt idx="1162">
                  <c:v>30</c:v>
                </c:pt>
                <c:pt idx="1163">
                  <c:v>18</c:v>
                </c:pt>
                <c:pt idx="1164">
                  <c:v>41</c:v>
                </c:pt>
                <c:pt idx="1165">
                  <c:v>35</c:v>
                </c:pt>
                <c:pt idx="1166">
                  <c:v>57</c:v>
                </c:pt>
                <c:pt idx="1167">
                  <c:v>29</c:v>
                </c:pt>
                <c:pt idx="1168">
                  <c:v>32</c:v>
                </c:pt>
                <c:pt idx="1169">
                  <c:v>37</c:v>
                </c:pt>
                <c:pt idx="1170">
                  <c:v>18</c:v>
                </c:pt>
                <c:pt idx="1171">
                  <c:v>43</c:v>
                </c:pt>
                <c:pt idx="1172">
                  <c:v>56</c:v>
                </c:pt>
                <c:pt idx="1173">
                  <c:v>38</c:v>
                </c:pt>
                <c:pt idx="1174">
                  <c:v>29</c:v>
                </c:pt>
                <c:pt idx="1175">
                  <c:v>22</c:v>
                </c:pt>
                <c:pt idx="1176">
                  <c:v>52</c:v>
                </c:pt>
                <c:pt idx="1177">
                  <c:v>40</c:v>
                </c:pt>
                <c:pt idx="1178">
                  <c:v>23</c:v>
                </c:pt>
                <c:pt idx="1179">
                  <c:v>31</c:v>
                </c:pt>
                <c:pt idx="1180">
                  <c:v>42</c:v>
                </c:pt>
                <c:pt idx="1181">
                  <c:v>24</c:v>
                </c:pt>
                <c:pt idx="1182">
                  <c:v>25</c:v>
                </c:pt>
                <c:pt idx="1183">
                  <c:v>48</c:v>
                </c:pt>
                <c:pt idx="1184">
                  <c:v>23</c:v>
                </c:pt>
                <c:pt idx="1185">
                  <c:v>45</c:v>
                </c:pt>
                <c:pt idx="1186">
                  <c:v>20</c:v>
                </c:pt>
                <c:pt idx="1187">
                  <c:v>62</c:v>
                </c:pt>
                <c:pt idx="1188">
                  <c:v>43</c:v>
                </c:pt>
                <c:pt idx="1189">
                  <c:v>23</c:v>
                </c:pt>
                <c:pt idx="1190">
                  <c:v>31</c:v>
                </c:pt>
                <c:pt idx="1191">
                  <c:v>41</c:v>
                </c:pt>
                <c:pt idx="1192">
                  <c:v>58</c:v>
                </c:pt>
                <c:pt idx="1193">
                  <c:v>48</c:v>
                </c:pt>
                <c:pt idx="1194">
                  <c:v>31</c:v>
                </c:pt>
                <c:pt idx="1195">
                  <c:v>19</c:v>
                </c:pt>
                <c:pt idx="1196">
                  <c:v>19</c:v>
                </c:pt>
                <c:pt idx="1197">
                  <c:v>41</c:v>
                </c:pt>
                <c:pt idx="1198">
                  <c:v>40</c:v>
                </c:pt>
                <c:pt idx="1199">
                  <c:v>31</c:v>
                </c:pt>
                <c:pt idx="1200">
                  <c:v>37</c:v>
                </c:pt>
                <c:pt idx="1201">
                  <c:v>46</c:v>
                </c:pt>
                <c:pt idx="1202">
                  <c:v>22</c:v>
                </c:pt>
                <c:pt idx="1203">
                  <c:v>51</c:v>
                </c:pt>
                <c:pt idx="1204">
                  <c:v>18</c:v>
                </c:pt>
                <c:pt idx="1205">
                  <c:v>35</c:v>
                </c:pt>
                <c:pt idx="1206">
                  <c:v>59</c:v>
                </c:pt>
                <c:pt idx="1207">
                  <c:v>36</c:v>
                </c:pt>
                <c:pt idx="1208">
                  <c:v>37</c:v>
                </c:pt>
                <c:pt idx="1209">
                  <c:v>59</c:v>
                </c:pt>
                <c:pt idx="1210">
                  <c:v>36</c:v>
                </c:pt>
                <c:pt idx="1211">
                  <c:v>39</c:v>
                </c:pt>
                <c:pt idx="1212">
                  <c:v>18</c:v>
                </c:pt>
                <c:pt idx="1213">
                  <c:v>52</c:v>
                </c:pt>
                <c:pt idx="1214">
                  <c:v>27</c:v>
                </c:pt>
                <c:pt idx="1215">
                  <c:v>18</c:v>
                </c:pt>
                <c:pt idx="1216">
                  <c:v>40</c:v>
                </c:pt>
                <c:pt idx="1217">
                  <c:v>29</c:v>
                </c:pt>
                <c:pt idx="1218">
                  <c:v>46</c:v>
                </c:pt>
                <c:pt idx="1219">
                  <c:v>38</c:v>
                </c:pt>
                <c:pt idx="1220">
                  <c:v>30</c:v>
                </c:pt>
                <c:pt idx="1221">
                  <c:v>40</c:v>
                </c:pt>
                <c:pt idx="1222">
                  <c:v>50</c:v>
                </c:pt>
                <c:pt idx="1223">
                  <c:v>20</c:v>
                </c:pt>
                <c:pt idx="1224">
                  <c:v>41</c:v>
                </c:pt>
                <c:pt idx="1225">
                  <c:v>33</c:v>
                </c:pt>
                <c:pt idx="1226">
                  <c:v>38</c:v>
                </c:pt>
                <c:pt idx="1227">
                  <c:v>42</c:v>
                </c:pt>
                <c:pt idx="1228">
                  <c:v>56</c:v>
                </c:pt>
                <c:pt idx="1229">
                  <c:v>58</c:v>
                </c:pt>
                <c:pt idx="1230">
                  <c:v>52</c:v>
                </c:pt>
                <c:pt idx="1231">
                  <c:v>20</c:v>
                </c:pt>
                <c:pt idx="1232">
                  <c:v>54</c:v>
                </c:pt>
                <c:pt idx="1233">
                  <c:v>58</c:v>
                </c:pt>
                <c:pt idx="1234">
                  <c:v>45</c:v>
                </c:pt>
                <c:pt idx="1235">
                  <c:v>26</c:v>
                </c:pt>
                <c:pt idx="1236">
                  <c:v>63</c:v>
                </c:pt>
                <c:pt idx="1237">
                  <c:v>58</c:v>
                </c:pt>
                <c:pt idx="1238">
                  <c:v>37</c:v>
                </c:pt>
                <c:pt idx="1239">
                  <c:v>25</c:v>
                </c:pt>
                <c:pt idx="1240">
                  <c:v>52</c:v>
                </c:pt>
                <c:pt idx="1241">
                  <c:v>64</c:v>
                </c:pt>
                <c:pt idx="1242">
                  <c:v>22</c:v>
                </c:pt>
                <c:pt idx="1243">
                  <c:v>28</c:v>
                </c:pt>
                <c:pt idx="1244">
                  <c:v>18</c:v>
                </c:pt>
                <c:pt idx="1245">
                  <c:v>28</c:v>
                </c:pt>
                <c:pt idx="1246">
                  <c:v>45</c:v>
                </c:pt>
                <c:pt idx="1247">
                  <c:v>33</c:v>
                </c:pt>
                <c:pt idx="1248">
                  <c:v>18</c:v>
                </c:pt>
                <c:pt idx="1249">
                  <c:v>32</c:v>
                </c:pt>
                <c:pt idx="1250">
                  <c:v>24</c:v>
                </c:pt>
                <c:pt idx="1251">
                  <c:v>19</c:v>
                </c:pt>
                <c:pt idx="1252">
                  <c:v>20</c:v>
                </c:pt>
                <c:pt idx="1253">
                  <c:v>40</c:v>
                </c:pt>
                <c:pt idx="1254">
                  <c:v>34</c:v>
                </c:pt>
                <c:pt idx="1255">
                  <c:v>42</c:v>
                </c:pt>
                <c:pt idx="1256">
                  <c:v>51</c:v>
                </c:pt>
                <c:pt idx="1257">
                  <c:v>54</c:v>
                </c:pt>
                <c:pt idx="1258">
                  <c:v>55</c:v>
                </c:pt>
                <c:pt idx="1259">
                  <c:v>52</c:v>
                </c:pt>
                <c:pt idx="1260">
                  <c:v>32</c:v>
                </c:pt>
                <c:pt idx="1261">
                  <c:v>28</c:v>
                </c:pt>
                <c:pt idx="1262">
                  <c:v>41</c:v>
                </c:pt>
                <c:pt idx="1263">
                  <c:v>43</c:v>
                </c:pt>
                <c:pt idx="1264">
                  <c:v>49</c:v>
                </c:pt>
                <c:pt idx="1265">
                  <c:v>64</c:v>
                </c:pt>
                <c:pt idx="1266">
                  <c:v>55</c:v>
                </c:pt>
                <c:pt idx="1267">
                  <c:v>24</c:v>
                </c:pt>
                <c:pt idx="1268">
                  <c:v>20</c:v>
                </c:pt>
                <c:pt idx="1269">
                  <c:v>45</c:v>
                </c:pt>
                <c:pt idx="1270">
                  <c:v>26</c:v>
                </c:pt>
                <c:pt idx="1271">
                  <c:v>25</c:v>
                </c:pt>
                <c:pt idx="1272">
                  <c:v>43</c:v>
                </c:pt>
                <c:pt idx="1273">
                  <c:v>35</c:v>
                </c:pt>
                <c:pt idx="1274">
                  <c:v>26</c:v>
                </c:pt>
                <c:pt idx="1275">
                  <c:v>57</c:v>
                </c:pt>
                <c:pt idx="1276">
                  <c:v>22</c:v>
                </c:pt>
                <c:pt idx="1277">
                  <c:v>32</c:v>
                </c:pt>
                <c:pt idx="1278">
                  <c:v>39</c:v>
                </c:pt>
                <c:pt idx="1279">
                  <c:v>25</c:v>
                </c:pt>
                <c:pt idx="1280">
                  <c:v>48</c:v>
                </c:pt>
                <c:pt idx="1281">
                  <c:v>47</c:v>
                </c:pt>
                <c:pt idx="1282">
                  <c:v>18</c:v>
                </c:pt>
                <c:pt idx="1283">
                  <c:v>18</c:v>
                </c:pt>
                <c:pt idx="1284">
                  <c:v>61</c:v>
                </c:pt>
                <c:pt idx="1285">
                  <c:v>47</c:v>
                </c:pt>
                <c:pt idx="1286">
                  <c:v>28</c:v>
                </c:pt>
                <c:pt idx="1287">
                  <c:v>36</c:v>
                </c:pt>
                <c:pt idx="1288">
                  <c:v>20</c:v>
                </c:pt>
                <c:pt idx="1289">
                  <c:v>44</c:v>
                </c:pt>
                <c:pt idx="1290">
                  <c:v>38</c:v>
                </c:pt>
                <c:pt idx="1291">
                  <c:v>19</c:v>
                </c:pt>
                <c:pt idx="1292">
                  <c:v>21</c:v>
                </c:pt>
                <c:pt idx="1293">
                  <c:v>46</c:v>
                </c:pt>
                <c:pt idx="1294">
                  <c:v>58</c:v>
                </c:pt>
                <c:pt idx="1295">
                  <c:v>20</c:v>
                </c:pt>
                <c:pt idx="1296">
                  <c:v>18</c:v>
                </c:pt>
                <c:pt idx="1297">
                  <c:v>28</c:v>
                </c:pt>
                <c:pt idx="1298">
                  <c:v>33</c:v>
                </c:pt>
                <c:pt idx="1299">
                  <c:v>19</c:v>
                </c:pt>
                <c:pt idx="1300">
                  <c:v>45</c:v>
                </c:pt>
                <c:pt idx="1301">
                  <c:v>62</c:v>
                </c:pt>
                <c:pt idx="1302">
                  <c:v>25</c:v>
                </c:pt>
                <c:pt idx="1303">
                  <c:v>43</c:v>
                </c:pt>
                <c:pt idx="1304">
                  <c:v>42</c:v>
                </c:pt>
                <c:pt idx="1305">
                  <c:v>24</c:v>
                </c:pt>
                <c:pt idx="1306">
                  <c:v>29</c:v>
                </c:pt>
                <c:pt idx="1307">
                  <c:v>32</c:v>
                </c:pt>
                <c:pt idx="1308">
                  <c:v>25</c:v>
                </c:pt>
                <c:pt idx="1309">
                  <c:v>41</c:v>
                </c:pt>
                <c:pt idx="1310">
                  <c:v>42</c:v>
                </c:pt>
                <c:pt idx="1311">
                  <c:v>33</c:v>
                </c:pt>
                <c:pt idx="1312">
                  <c:v>34</c:v>
                </c:pt>
                <c:pt idx="1313">
                  <c:v>19</c:v>
                </c:pt>
                <c:pt idx="1314">
                  <c:v>30</c:v>
                </c:pt>
                <c:pt idx="1315">
                  <c:v>18</c:v>
                </c:pt>
                <c:pt idx="1316">
                  <c:v>19</c:v>
                </c:pt>
                <c:pt idx="1317">
                  <c:v>18</c:v>
                </c:pt>
                <c:pt idx="1318">
                  <c:v>35</c:v>
                </c:pt>
                <c:pt idx="1319">
                  <c:v>39</c:v>
                </c:pt>
                <c:pt idx="1320">
                  <c:v>31</c:v>
                </c:pt>
                <c:pt idx="1321">
                  <c:v>62</c:v>
                </c:pt>
                <c:pt idx="1322">
                  <c:v>62</c:v>
                </c:pt>
                <c:pt idx="1323">
                  <c:v>42</c:v>
                </c:pt>
                <c:pt idx="1324">
                  <c:v>31</c:v>
                </c:pt>
                <c:pt idx="1325">
                  <c:v>61</c:v>
                </c:pt>
                <c:pt idx="1326">
                  <c:v>42</c:v>
                </c:pt>
                <c:pt idx="1327">
                  <c:v>51</c:v>
                </c:pt>
                <c:pt idx="1328">
                  <c:v>23</c:v>
                </c:pt>
                <c:pt idx="1329">
                  <c:v>52</c:v>
                </c:pt>
                <c:pt idx="1330">
                  <c:v>57</c:v>
                </c:pt>
                <c:pt idx="1331">
                  <c:v>23</c:v>
                </c:pt>
                <c:pt idx="1332">
                  <c:v>52</c:v>
                </c:pt>
                <c:pt idx="1333">
                  <c:v>50</c:v>
                </c:pt>
                <c:pt idx="1334">
                  <c:v>18</c:v>
                </c:pt>
                <c:pt idx="1335">
                  <c:v>18</c:v>
                </c:pt>
                <c:pt idx="1336">
                  <c:v>21</c:v>
                </c:pt>
                <c:pt idx="1337">
                  <c:v>61</c:v>
                </c:pt>
              </c:numCache>
            </c:numRef>
          </c:xVal>
          <c:yVal>
            <c:numRef>
              <c:f>insurance!$C$2:$C$1339</c:f>
              <c:numCache>
                <c:formatCode>General</c:formatCode>
                <c:ptCount val="1338"/>
                <c:pt idx="0">
                  <c:v>27.9</c:v>
                </c:pt>
                <c:pt idx="1">
                  <c:v>33.770000000000003</c:v>
                </c:pt>
                <c:pt idx="2">
                  <c:v>33</c:v>
                </c:pt>
                <c:pt idx="3">
                  <c:v>22.704999999999998</c:v>
                </c:pt>
                <c:pt idx="4">
                  <c:v>28.88</c:v>
                </c:pt>
                <c:pt idx="5">
                  <c:v>25.74</c:v>
                </c:pt>
                <c:pt idx="6">
                  <c:v>33.44</c:v>
                </c:pt>
                <c:pt idx="7">
                  <c:v>27.74</c:v>
                </c:pt>
                <c:pt idx="8">
                  <c:v>29.83</c:v>
                </c:pt>
                <c:pt idx="9">
                  <c:v>25.84</c:v>
                </c:pt>
                <c:pt idx="10">
                  <c:v>26.22</c:v>
                </c:pt>
                <c:pt idx="11">
                  <c:v>26.29</c:v>
                </c:pt>
                <c:pt idx="12">
                  <c:v>34.4</c:v>
                </c:pt>
                <c:pt idx="13">
                  <c:v>39.82</c:v>
                </c:pt>
                <c:pt idx="14">
                  <c:v>42.13</c:v>
                </c:pt>
                <c:pt idx="15">
                  <c:v>24.6</c:v>
                </c:pt>
                <c:pt idx="16">
                  <c:v>30.78</c:v>
                </c:pt>
                <c:pt idx="17">
                  <c:v>23.844999999999999</c:v>
                </c:pt>
                <c:pt idx="18">
                  <c:v>40.299999999999997</c:v>
                </c:pt>
                <c:pt idx="19">
                  <c:v>35.299999999999997</c:v>
                </c:pt>
                <c:pt idx="20">
                  <c:v>36.005000000000003</c:v>
                </c:pt>
                <c:pt idx="21">
                  <c:v>32.4</c:v>
                </c:pt>
                <c:pt idx="22">
                  <c:v>34.1</c:v>
                </c:pt>
                <c:pt idx="23">
                  <c:v>31.92</c:v>
                </c:pt>
                <c:pt idx="24">
                  <c:v>28.024999999999999</c:v>
                </c:pt>
                <c:pt idx="25">
                  <c:v>27.72</c:v>
                </c:pt>
                <c:pt idx="26">
                  <c:v>23.085000000000001</c:v>
                </c:pt>
                <c:pt idx="27">
                  <c:v>32.774999999999999</c:v>
                </c:pt>
                <c:pt idx="28">
                  <c:v>17.385000000000002</c:v>
                </c:pt>
                <c:pt idx="29">
                  <c:v>36.299999999999997</c:v>
                </c:pt>
                <c:pt idx="30">
                  <c:v>35.6</c:v>
                </c:pt>
                <c:pt idx="31">
                  <c:v>26.315000000000001</c:v>
                </c:pt>
                <c:pt idx="32">
                  <c:v>28.6</c:v>
                </c:pt>
                <c:pt idx="33">
                  <c:v>28.31</c:v>
                </c:pt>
                <c:pt idx="34">
                  <c:v>36.4</c:v>
                </c:pt>
                <c:pt idx="35">
                  <c:v>20.425000000000001</c:v>
                </c:pt>
                <c:pt idx="36">
                  <c:v>32.965000000000003</c:v>
                </c:pt>
                <c:pt idx="37">
                  <c:v>20.8</c:v>
                </c:pt>
                <c:pt idx="38">
                  <c:v>36.67</c:v>
                </c:pt>
                <c:pt idx="39">
                  <c:v>39.9</c:v>
                </c:pt>
                <c:pt idx="40">
                  <c:v>26.6</c:v>
                </c:pt>
                <c:pt idx="41">
                  <c:v>36.630000000000003</c:v>
                </c:pt>
                <c:pt idx="42">
                  <c:v>21.78</c:v>
                </c:pt>
                <c:pt idx="43">
                  <c:v>30.8</c:v>
                </c:pt>
                <c:pt idx="44">
                  <c:v>37.049999999999997</c:v>
                </c:pt>
                <c:pt idx="45">
                  <c:v>37.299999999999997</c:v>
                </c:pt>
                <c:pt idx="46">
                  <c:v>38.664999999999999</c:v>
                </c:pt>
                <c:pt idx="47">
                  <c:v>34.770000000000003</c:v>
                </c:pt>
                <c:pt idx="48">
                  <c:v>24.53</c:v>
                </c:pt>
                <c:pt idx="49">
                  <c:v>35.200000000000003</c:v>
                </c:pt>
                <c:pt idx="50">
                  <c:v>35.625</c:v>
                </c:pt>
                <c:pt idx="51">
                  <c:v>33.630000000000003</c:v>
                </c:pt>
                <c:pt idx="52">
                  <c:v>28</c:v>
                </c:pt>
                <c:pt idx="53">
                  <c:v>34.43</c:v>
                </c:pt>
                <c:pt idx="54">
                  <c:v>28.69</c:v>
                </c:pt>
                <c:pt idx="55">
                  <c:v>36.954999999999998</c:v>
                </c:pt>
                <c:pt idx="56">
                  <c:v>31.824999999999999</c:v>
                </c:pt>
                <c:pt idx="57">
                  <c:v>31.68</c:v>
                </c:pt>
                <c:pt idx="58">
                  <c:v>22.88</c:v>
                </c:pt>
                <c:pt idx="59">
                  <c:v>37.335000000000001</c:v>
                </c:pt>
                <c:pt idx="60">
                  <c:v>27.36</c:v>
                </c:pt>
                <c:pt idx="61">
                  <c:v>33.659999999999997</c:v>
                </c:pt>
                <c:pt idx="62">
                  <c:v>24.7</c:v>
                </c:pt>
                <c:pt idx="63">
                  <c:v>25.934999999999999</c:v>
                </c:pt>
                <c:pt idx="64">
                  <c:v>22.42</c:v>
                </c:pt>
                <c:pt idx="65">
                  <c:v>28.9</c:v>
                </c:pt>
                <c:pt idx="66">
                  <c:v>39.1</c:v>
                </c:pt>
                <c:pt idx="67">
                  <c:v>26.315000000000001</c:v>
                </c:pt>
                <c:pt idx="68">
                  <c:v>36.19</c:v>
                </c:pt>
                <c:pt idx="69">
                  <c:v>23.98</c:v>
                </c:pt>
                <c:pt idx="70">
                  <c:v>24.75</c:v>
                </c:pt>
                <c:pt idx="71">
                  <c:v>28.5</c:v>
                </c:pt>
                <c:pt idx="72">
                  <c:v>28.1</c:v>
                </c:pt>
                <c:pt idx="73">
                  <c:v>32.01</c:v>
                </c:pt>
                <c:pt idx="74">
                  <c:v>27.4</c:v>
                </c:pt>
                <c:pt idx="75">
                  <c:v>34.01</c:v>
                </c:pt>
                <c:pt idx="76">
                  <c:v>29.59</c:v>
                </c:pt>
                <c:pt idx="77">
                  <c:v>35.53</c:v>
                </c:pt>
                <c:pt idx="78">
                  <c:v>39.805</c:v>
                </c:pt>
                <c:pt idx="79">
                  <c:v>32.965000000000003</c:v>
                </c:pt>
                <c:pt idx="80">
                  <c:v>26.885000000000002</c:v>
                </c:pt>
                <c:pt idx="81">
                  <c:v>38.284999999999997</c:v>
                </c:pt>
                <c:pt idx="82">
                  <c:v>37.619999999999997</c:v>
                </c:pt>
                <c:pt idx="83">
                  <c:v>41.23</c:v>
                </c:pt>
                <c:pt idx="84">
                  <c:v>34.799999999999997</c:v>
                </c:pt>
                <c:pt idx="85">
                  <c:v>22.895</c:v>
                </c:pt>
                <c:pt idx="86">
                  <c:v>31.16</c:v>
                </c:pt>
                <c:pt idx="87">
                  <c:v>27.2</c:v>
                </c:pt>
                <c:pt idx="88">
                  <c:v>27.74</c:v>
                </c:pt>
                <c:pt idx="89">
                  <c:v>26.98</c:v>
                </c:pt>
                <c:pt idx="90">
                  <c:v>39.49</c:v>
                </c:pt>
                <c:pt idx="91">
                  <c:v>24.795000000000002</c:v>
                </c:pt>
                <c:pt idx="92">
                  <c:v>29.83</c:v>
                </c:pt>
                <c:pt idx="93">
                  <c:v>34.770000000000003</c:v>
                </c:pt>
                <c:pt idx="94">
                  <c:v>31.3</c:v>
                </c:pt>
                <c:pt idx="95">
                  <c:v>37.619999999999997</c:v>
                </c:pt>
                <c:pt idx="96">
                  <c:v>30.8</c:v>
                </c:pt>
                <c:pt idx="97">
                  <c:v>38.28</c:v>
                </c:pt>
                <c:pt idx="98">
                  <c:v>19.95</c:v>
                </c:pt>
                <c:pt idx="99">
                  <c:v>19.3</c:v>
                </c:pt>
                <c:pt idx="100">
                  <c:v>31.6</c:v>
                </c:pt>
                <c:pt idx="101">
                  <c:v>25.46</c:v>
                </c:pt>
                <c:pt idx="102">
                  <c:v>30.114999999999998</c:v>
                </c:pt>
                <c:pt idx="103">
                  <c:v>29.92</c:v>
                </c:pt>
                <c:pt idx="104">
                  <c:v>27.5</c:v>
                </c:pt>
                <c:pt idx="105">
                  <c:v>28.024999999999999</c:v>
                </c:pt>
                <c:pt idx="106">
                  <c:v>28.4</c:v>
                </c:pt>
                <c:pt idx="107">
                  <c:v>30.875</c:v>
                </c:pt>
                <c:pt idx="108">
                  <c:v>27.94</c:v>
                </c:pt>
                <c:pt idx="109">
                  <c:v>35.090000000000003</c:v>
                </c:pt>
                <c:pt idx="110">
                  <c:v>33.630000000000003</c:v>
                </c:pt>
                <c:pt idx="111">
                  <c:v>29.7</c:v>
                </c:pt>
                <c:pt idx="112">
                  <c:v>30.8</c:v>
                </c:pt>
                <c:pt idx="113">
                  <c:v>35.72</c:v>
                </c:pt>
                <c:pt idx="114">
                  <c:v>32.204999999999998</c:v>
                </c:pt>
                <c:pt idx="115">
                  <c:v>28.594999999999999</c:v>
                </c:pt>
                <c:pt idx="116">
                  <c:v>49.06</c:v>
                </c:pt>
                <c:pt idx="117">
                  <c:v>27.94</c:v>
                </c:pt>
                <c:pt idx="118">
                  <c:v>27.17</c:v>
                </c:pt>
                <c:pt idx="119">
                  <c:v>23.37</c:v>
                </c:pt>
                <c:pt idx="120">
                  <c:v>37.1</c:v>
                </c:pt>
                <c:pt idx="121">
                  <c:v>23.75</c:v>
                </c:pt>
                <c:pt idx="122">
                  <c:v>28.975000000000001</c:v>
                </c:pt>
                <c:pt idx="123">
                  <c:v>31.35</c:v>
                </c:pt>
                <c:pt idx="124">
                  <c:v>33.914999999999999</c:v>
                </c:pt>
                <c:pt idx="125">
                  <c:v>28.785</c:v>
                </c:pt>
                <c:pt idx="126">
                  <c:v>28.3</c:v>
                </c:pt>
                <c:pt idx="127">
                  <c:v>37.4</c:v>
                </c:pt>
                <c:pt idx="128">
                  <c:v>17.765000000000001</c:v>
                </c:pt>
                <c:pt idx="129">
                  <c:v>34.700000000000003</c:v>
                </c:pt>
                <c:pt idx="130">
                  <c:v>26.504999999999999</c:v>
                </c:pt>
                <c:pt idx="131">
                  <c:v>22.04</c:v>
                </c:pt>
                <c:pt idx="132">
                  <c:v>35.9</c:v>
                </c:pt>
                <c:pt idx="133">
                  <c:v>25.555</c:v>
                </c:pt>
                <c:pt idx="134">
                  <c:v>28.785</c:v>
                </c:pt>
                <c:pt idx="135">
                  <c:v>28.05</c:v>
                </c:pt>
                <c:pt idx="136">
                  <c:v>34.1</c:v>
                </c:pt>
                <c:pt idx="137">
                  <c:v>25.175000000000001</c:v>
                </c:pt>
                <c:pt idx="138">
                  <c:v>31.9</c:v>
                </c:pt>
                <c:pt idx="139">
                  <c:v>36</c:v>
                </c:pt>
                <c:pt idx="140">
                  <c:v>22.42</c:v>
                </c:pt>
                <c:pt idx="141">
                  <c:v>32.49</c:v>
                </c:pt>
                <c:pt idx="142">
                  <c:v>25.3</c:v>
                </c:pt>
                <c:pt idx="143">
                  <c:v>29.734999999999999</c:v>
                </c:pt>
                <c:pt idx="144">
                  <c:v>28.69</c:v>
                </c:pt>
                <c:pt idx="145">
                  <c:v>38.83</c:v>
                </c:pt>
                <c:pt idx="146">
                  <c:v>30.495000000000001</c:v>
                </c:pt>
                <c:pt idx="147">
                  <c:v>37.729999999999997</c:v>
                </c:pt>
                <c:pt idx="148">
                  <c:v>37.43</c:v>
                </c:pt>
                <c:pt idx="149">
                  <c:v>28.4</c:v>
                </c:pt>
                <c:pt idx="150">
                  <c:v>24.13</c:v>
                </c:pt>
                <c:pt idx="151">
                  <c:v>29.7</c:v>
                </c:pt>
                <c:pt idx="152">
                  <c:v>37.145000000000003</c:v>
                </c:pt>
                <c:pt idx="153">
                  <c:v>23.37</c:v>
                </c:pt>
                <c:pt idx="154">
                  <c:v>25.46</c:v>
                </c:pt>
                <c:pt idx="155">
                  <c:v>39.520000000000003</c:v>
                </c:pt>
                <c:pt idx="156">
                  <c:v>24.42</c:v>
                </c:pt>
                <c:pt idx="157">
                  <c:v>25.175000000000001</c:v>
                </c:pt>
                <c:pt idx="158">
                  <c:v>35.53</c:v>
                </c:pt>
                <c:pt idx="159">
                  <c:v>27.83</c:v>
                </c:pt>
                <c:pt idx="160">
                  <c:v>26.6</c:v>
                </c:pt>
                <c:pt idx="161">
                  <c:v>36.85</c:v>
                </c:pt>
                <c:pt idx="162">
                  <c:v>39.6</c:v>
                </c:pt>
                <c:pt idx="163">
                  <c:v>29.8</c:v>
                </c:pt>
                <c:pt idx="164">
                  <c:v>29.64</c:v>
                </c:pt>
                <c:pt idx="165">
                  <c:v>28.215</c:v>
                </c:pt>
                <c:pt idx="166">
                  <c:v>37</c:v>
                </c:pt>
                <c:pt idx="167">
                  <c:v>33.155000000000001</c:v>
                </c:pt>
                <c:pt idx="168">
                  <c:v>31.824999999999999</c:v>
                </c:pt>
                <c:pt idx="169">
                  <c:v>18.905000000000001</c:v>
                </c:pt>
                <c:pt idx="170">
                  <c:v>41.47</c:v>
                </c:pt>
                <c:pt idx="171">
                  <c:v>30.3</c:v>
                </c:pt>
                <c:pt idx="172">
                  <c:v>15.96</c:v>
                </c:pt>
                <c:pt idx="173">
                  <c:v>34.799999999999997</c:v>
                </c:pt>
                <c:pt idx="174">
                  <c:v>33.344999999999999</c:v>
                </c:pt>
                <c:pt idx="175">
                  <c:v>37.700000000000003</c:v>
                </c:pt>
                <c:pt idx="176">
                  <c:v>27.835000000000001</c:v>
                </c:pt>
                <c:pt idx="177">
                  <c:v>29.2</c:v>
                </c:pt>
                <c:pt idx="178">
                  <c:v>28.9</c:v>
                </c:pt>
                <c:pt idx="179">
                  <c:v>33.155000000000001</c:v>
                </c:pt>
                <c:pt idx="180">
                  <c:v>28.594999999999999</c:v>
                </c:pt>
                <c:pt idx="181">
                  <c:v>38.28</c:v>
                </c:pt>
                <c:pt idx="182">
                  <c:v>19.95</c:v>
                </c:pt>
                <c:pt idx="183">
                  <c:v>26.41</c:v>
                </c:pt>
                <c:pt idx="184">
                  <c:v>30.69</c:v>
                </c:pt>
                <c:pt idx="185">
                  <c:v>41.895000000000003</c:v>
                </c:pt>
                <c:pt idx="186">
                  <c:v>29.92</c:v>
                </c:pt>
                <c:pt idx="187">
                  <c:v>30.9</c:v>
                </c:pt>
                <c:pt idx="188">
                  <c:v>32.200000000000003</c:v>
                </c:pt>
                <c:pt idx="189">
                  <c:v>32.11</c:v>
                </c:pt>
                <c:pt idx="190">
                  <c:v>31.57</c:v>
                </c:pt>
                <c:pt idx="191">
                  <c:v>26.2</c:v>
                </c:pt>
                <c:pt idx="192">
                  <c:v>25.74</c:v>
                </c:pt>
                <c:pt idx="193">
                  <c:v>26.6</c:v>
                </c:pt>
                <c:pt idx="194">
                  <c:v>34.43</c:v>
                </c:pt>
                <c:pt idx="195">
                  <c:v>30.59</c:v>
                </c:pt>
                <c:pt idx="196">
                  <c:v>32.799999999999997</c:v>
                </c:pt>
                <c:pt idx="197">
                  <c:v>28.6</c:v>
                </c:pt>
                <c:pt idx="198">
                  <c:v>18.05</c:v>
                </c:pt>
                <c:pt idx="199">
                  <c:v>39.33</c:v>
                </c:pt>
                <c:pt idx="200">
                  <c:v>32.11</c:v>
                </c:pt>
                <c:pt idx="201">
                  <c:v>32.229999999999997</c:v>
                </c:pt>
                <c:pt idx="202">
                  <c:v>24.035</c:v>
                </c:pt>
                <c:pt idx="203">
                  <c:v>36.08</c:v>
                </c:pt>
                <c:pt idx="204">
                  <c:v>22.3</c:v>
                </c:pt>
                <c:pt idx="205">
                  <c:v>28.88</c:v>
                </c:pt>
                <c:pt idx="206">
                  <c:v>26.4</c:v>
                </c:pt>
                <c:pt idx="207">
                  <c:v>27.74</c:v>
                </c:pt>
                <c:pt idx="208">
                  <c:v>31.8</c:v>
                </c:pt>
                <c:pt idx="209">
                  <c:v>41.23</c:v>
                </c:pt>
                <c:pt idx="210">
                  <c:v>33</c:v>
                </c:pt>
                <c:pt idx="211">
                  <c:v>30.875</c:v>
                </c:pt>
                <c:pt idx="212">
                  <c:v>28.5</c:v>
                </c:pt>
                <c:pt idx="213">
                  <c:v>26.73</c:v>
                </c:pt>
                <c:pt idx="214">
                  <c:v>30.9</c:v>
                </c:pt>
                <c:pt idx="215">
                  <c:v>37.1</c:v>
                </c:pt>
                <c:pt idx="216">
                  <c:v>26.6</c:v>
                </c:pt>
                <c:pt idx="217">
                  <c:v>23.1</c:v>
                </c:pt>
                <c:pt idx="218">
                  <c:v>29.92</c:v>
                </c:pt>
                <c:pt idx="219">
                  <c:v>23.21</c:v>
                </c:pt>
                <c:pt idx="220">
                  <c:v>33.700000000000003</c:v>
                </c:pt>
                <c:pt idx="221">
                  <c:v>33.25</c:v>
                </c:pt>
                <c:pt idx="222">
                  <c:v>30.8</c:v>
                </c:pt>
                <c:pt idx="223">
                  <c:v>34.799999999999997</c:v>
                </c:pt>
                <c:pt idx="224">
                  <c:v>24.64</c:v>
                </c:pt>
                <c:pt idx="225">
                  <c:v>33.880000000000003</c:v>
                </c:pt>
                <c:pt idx="226">
                  <c:v>38.06</c:v>
                </c:pt>
                <c:pt idx="227">
                  <c:v>41.91</c:v>
                </c:pt>
                <c:pt idx="228">
                  <c:v>31.635000000000002</c:v>
                </c:pt>
                <c:pt idx="229">
                  <c:v>25.46</c:v>
                </c:pt>
                <c:pt idx="230">
                  <c:v>36.195</c:v>
                </c:pt>
                <c:pt idx="231">
                  <c:v>27.83</c:v>
                </c:pt>
                <c:pt idx="232">
                  <c:v>17.8</c:v>
                </c:pt>
                <c:pt idx="233">
                  <c:v>27.5</c:v>
                </c:pt>
                <c:pt idx="234">
                  <c:v>24.51</c:v>
                </c:pt>
                <c:pt idx="235">
                  <c:v>22.22</c:v>
                </c:pt>
                <c:pt idx="236">
                  <c:v>26.73</c:v>
                </c:pt>
                <c:pt idx="237">
                  <c:v>38.39</c:v>
                </c:pt>
                <c:pt idx="238">
                  <c:v>29.07</c:v>
                </c:pt>
                <c:pt idx="239">
                  <c:v>38.06</c:v>
                </c:pt>
                <c:pt idx="240">
                  <c:v>36.67</c:v>
                </c:pt>
                <c:pt idx="241">
                  <c:v>22.135000000000002</c:v>
                </c:pt>
                <c:pt idx="242">
                  <c:v>26.8</c:v>
                </c:pt>
                <c:pt idx="243">
                  <c:v>35.299999999999997</c:v>
                </c:pt>
                <c:pt idx="244">
                  <c:v>27.74</c:v>
                </c:pt>
                <c:pt idx="245">
                  <c:v>30.02</c:v>
                </c:pt>
                <c:pt idx="246">
                  <c:v>38.06</c:v>
                </c:pt>
                <c:pt idx="247">
                  <c:v>35.86</c:v>
                </c:pt>
                <c:pt idx="248">
                  <c:v>20.9</c:v>
                </c:pt>
                <c:pt idx="249">
                  <c:v>28.975000000000001</c:v>
                </c:pt>
                <c:pt idx="250">
                  <c:v>17.29</c:v>
                </c:pt>
                <c:pt idx="251">
                  <c:v>32.200000000000003</c:v>
                </c:pt>
                <c:pt idx="252">
                  <c:v>34.21</c:v>
                </c:pt>
                <c:pt idx="253">
                  <c:v>30.3</c:v>
                </c:pt>
                <c:pt idx="254">
                  <c:v>31.824999999999999</c:v>
                </c:pt>
                <c:pt idx="255">
                  <c:v>25.364999999999998</c:v>
                </c:pt>
                <c:pt idx="256">
                  <c:v>33.630000000000003</c:v>
                </c:pt>
                <c:pt idx="257">
                  <c:v>40.15</c:v>
                </c:pt>
                <c:pt idx="258">
                  <c:v>24.414999999999999</c:v>
                </c:pt>
                <c:pt idx="259">
                  <c:v>31.92</c:v>
                </c:pt>
                <c:pt idx="260">
                  <c:v>25.2</c:v>
                </c:pt>
                <c:pt idx="261">
                  <c:v>26.84</c:v>
                </c:pt>
                <c:pt idx="262">
                  <c:v>24.32</c:v>
                </c:pt>
                <c:pt idx="263">
                  <c:v>36.954999999999998</c:v>
                </c:pt>
                <c:pt idx="264">
                  <c:v>38.06</c:v>
                </c:pt>
                <c:pt idx="265">
                  <c:v>42.35</c:v>
                </c:pt>
                <c:pt idx="266">
                  <c:v>19.8</c:v>
                </c:pt>
                <c:pt idx="267">
                  <c:v>32.395000000000003</c:v>
                </c:pt>
                <c:pt idx="268">
                  <c:v>30.2</c:v>
                </c:pt>
                <c:pt idx="269">
                  <c:v>25.84</c:v>
                </c:pt>
                <c:pt idx="270">
                  <c:v>29.37</c:v>
                </c:pt>
                <c:pt idx="271">
                  <c:v>34.200000000000003</c:v>
                </c:pt>
                <c:pt idx="272">
                  <c:v>37.049999999999997</c:v>
                </c:pt>
                <c:pt idx="273">
                  <c:v>27.454999999999998</c:v>
                </c:pt>
                <c:pt idx="274">
                  <c:v>27.55</c:v>
                </c:pt>
                <c:pt idx="275">
                  <c:v>26.6</c:v>
                </c:pt>
                <c:pt idx="276">
                  <c:v>20.614999999999998</c:v>
                </c:pt>
                <c:pt idx="277">
                  <c:v>24.3</c:v>
                </c:pt>
                <c:pt idx="278">
                  <c:v>31.79</c:v>
                </c:pt>
                <c:pt idx="279">
                  <c:v>21.56</c:v>
                </c:pt>
                <c:pt idx="280">
                  <c:v>28.12</c:v>
                </c:pt>
                <c:pt idx="281">
                  <c:v>40.564999999999998</c:v>
                </c:pt>
                <c:pt idx="282">
                  <c:v>27.645</c:v>
                </c:pt>
                <c:pt idx="283">
                  <c:v>32.395000000000003</c:v>
                </c:pt>
                <c:pt idx="284">
                  <c:v>31.2</c:v>
                </c:pt>
                <c:pt idx="285">
                  <c:v>26.62</c:v>
                </c:pt>
                <c:pt idx="286">
                  <c:v>48.07</c:v>
                </c:pt>
                <c:pt idx="287">
                  <c:v>26.22</c:v>
                </c:pt>
                <c:pt idx="288">
                  <c:v>36.765000000000001</c:v>
                </c:pt>
                <c:pt idx="289">
                  <c:v>26.4</c:v>
                </c:pt>
                <c:pt idx="290">
                  <c:v>33.4</c:v>
                </c:pt>
                <c:pt idx="291">
                  <c:v>29.64</c:v>
                </c:pt>
                <c:pt idx="292">
                  <c:v>45.54</c:v>
                </c:pt>
                <c:pt idx="293">
                  <c:v>28.82</c:v>
                </c:pt>
                <c:pt idx="294">
                  <c:v>26.8</c:v>
                </c:pt>
                <c:pt idx="295">
                  <c:v>22.99</c:v>
                </c:pt>
                <c:pt idx="296">
                  <c:v>27.7</c:v>
                </c:pt>
                <c:pt idx="297">
                  <c:v>25.41</c:v>
                </c:pt>
                <c:pt idx="298">
                  <c:v>34.39</c:v>
                </c:pt>
                <c:pt idx="299">
                  <c:v>28.88</c:v>
                </c:pt>
                <c:pt idx="300">
                  <c:v>27.55</c:v>
                </c:pt>
                <c:pt idx="301">
                  <c:v>22.61</c:v>
                </c:pt>
                <c:pt idx="302">
                  <c:v>37.51</c:v>
                </c:pt>
                <c:pt idx="303">
                  <c:v>33</c:v>
                </c:pt>
                <c:pt idx="304">
                  <c:v>38</c:v>
                </c:pt>
                <c:pt idx="305">
                  <c:v>33.344999999999999</c:v>
                </c:pt>
                <c:pt idx="306">
                  <c:v>27.5</c:v>
                </c:pt>
                <c:pt idx="307">
                  <c:v>33.33</c:v>
                </c:pt>
                <c:pt idx="308">
                  <c:v>34.865000000000002</c:v>
                </c:pt>
                <c:pt idx="309">
                  <c:v>33.06</c:v>
                </c:pt>
                <c:pt idx="310">
                  <c:v>26.6</c:v>
                </c:pt>
                <c:pt idx="311">
                  <c:v>24.7</c:v>
                </c:pt>
                <c:pt idx="312">
                  <c:v>35.97</c:v>
                </c:pt>
                <c:pt idx="313">
                  <c:v>35.86</c:v>
                </c:pt>
                <c:pt idx="314">
                  <c:v>31.4</c:v>
                </c:pt>
                <c:pt idx="315">
                  <c:v>33.25</c:v>
                </c:pt>
                <c:pt idx="316">
                  <c:v>32.204999999999998</c:v>
                </c:pt>
                <c:pt idx="317">
                  <c:v>32.774999999999999</c:v>
                </c:pt>
                <c:pt idx="318">
                  <c:v>27.645</c:v>
                </c:pt>
                <c:pt idx="319">
                  <c:v>37.335000000000001</c:v>
                </c:pt>
                <c:pt idx="320">
                  <c:v>25.27</c:v>
                </c:pt>
                <c:pt idx="321">
                  <c:v>29.64</c:v>
                </c:pt>
                <c:pt idx="322">
                  <c:v>30.8</c:v>
                </c:pt>
                <c:pt idx="323">
                  <c:v>40.945</c:v>
                </c:pt>
                <c:pt idx="324">
                  <c:v>27.2</c:v>
                </c:pt>
                <c:pt idx="325">
                  <c:v>34.104999999999997</c:v>
                </c:pt>
                <c:pt idx="326">
                  <c:v>23.21</c:v>
                </c:pt>
                <c:pt idx="327">
                  <c:v>36.479999999999997</c:v>
                </c:pt>
                <c:pt idx="328">
                  <c:v>33.799999999999997</c:v>
                </c:pt>
                <c:pt idx="329">
                  <c:v>36.700000000000003</c:v>
                </c:pt>
                <c:pt idx="330">
                  <c:v>36.384999999999998</c:v>
                </c:pt>
                <c:pt idx="331">
                  <c:v>27.36</c:v>
                </c:pt>
                <c:pt idx="332">
                  <c:v>31.16</c:v>
                </c:pt>
                <c:pt idx="333">
                  <c:v>28.785</c:v>
                </c:pt>
                <c:pt idx="334">
                  <c:v>35.72</c:v>
                </c:pt>
                <c:pt idx="335">
                  <c:v>34.5</c:v>
                </c:pt>
                <c:pt idx="336">
                  <c:v>25.74</c:v>
                </c:pt>
                <c:pt idx="337">
                  <c:v>27.55</c:v>
                </c:pt>
                <c:pt idx="338">
                  <c:v>32.299999999999997</c:v>
                </c:pt>
                <c:pt idx="339">
                  <c:v>27.72</c:v>
                </c:pt>
                <c:pt idx="340">
                  <c:v>27.6</c:v>
                </c:pt>
                <c:pt idx="341">
                  <c:v>30.02</c:v>
                </c:pt>
                <c:pt idx="342">
                  <c:v>27.55</c:v>
                </c:pt>
                <c:pt idx="343">
                  <c:v>36.765000000000001</c:v>
                </c:pt>
                <c:pt idx="344">
                  <c:v>41.47</c:v>
                </c:pt>
                <c:pt idx="345">
                  <c:v>29.26</c:v>
                </c:pt>
                <c:pt idx="346">
                  <c:v>35.75</c:v>
                </c:pt>
                <c:pt idx="347">
                  <c:v>33.344999999999999</c:v>
                </c:pt>
                <c:pt idx="348">
                  <c:v>29.92</c:v>
                </c:pt>
                <c:pt idx="349">
                  <c:v>27.835000000000001</c:v>
                </c:pt>
                <c:pt idx="350">
                  <c:v>23.18</c:v>
                </c:pt>
                <c:pt idx="351">
                  <c:v>25.6</c:v>
                </c:pt>
                <c:pt idx="352">
                  <c:v>27.7</c:v>
                </c:pt>
                <c:pt idx="353">
                  <c:v>35.244999999999997</c:v>
                </c:pt>
                <c:pt idx="354">
                  <c:v>38.28</c:v>
                </c:pt>
                <c:pt idx="355">
                  <c:v>27.6</c:v>
                </c:pt>
                <c:pt idx="356">
                  <c:v>43.89</c:v>
                </c:pt>
                <c:pt idx="357">
                  <c:v>29.83</c:v>
                </c:pt>
                <c:pt idx="358">
                  <c:v>41.91</c:v>
                </c:pt>
                <c:pt idx="359">
                  <c:v>20.79</c:v>
                </c:pt>
                <c:pt idx="360">
                  <c:v>32.299999999999997</c:v>
                </c:pt>
                <c:pt idx="361">
                  <c:v>30.5</c:v>
                </c:pt>
                <c:pt idx="362">
                  <c:v>21.7</c:v>
                </c:pt>
                <c:pt idx="363">
                  <c:v>26.4</c:v>
                </c:pt>
                <c:pt idx="364">
                  <c:v>21.89</c:v>
                </c:pt>
                <c:pt idx="365">
                  <c:v>30.78</c:v>
                </c:pt>
                <c:pt idx="366">
                  <c:v>32.299999999999997</c:v>
                </c:pt>
                <c:pt idx="367">
                  <c:v>24.984999999999999</c:v>
                </c:pt>
                <c:pt idx="368">
                  <c:v>32.015000000000001</c:v>
                </c:pt>
                <c:pt idx="369">
                  <c:v>30.4</c:v>
                </c:pt>
                <c:pt idx="370">
                  <c:v>21.09</c:v>
                </c:pt>
                <c:pt idx="371">
                  <c:v>22.23</c:v>
                </c:pt>
                <c:pt idx="372">
                  <c:v>33.155000000000001</c:v>
                </c:pt>
                <c:pt idx="373">
                  <c:v>32.9</c:v>
                </c:pt>
                <c:pt idx="374">
                  <c:v>33.33</c:v>
                </c:pt>
                <c:pt idx="375">
                  <c:v>28.31</c:v>
                </c:pt>
                <c:pt idx="376">
                  <c:v>24.89</c:v>
                </c:pt>
                <c:pt idx="377">
                  <c:v>40.15</c:v>
                </c:pt>
                <c:pt idx="378">
                  <c:v>30.114999999999998</c:v>
                </c:pt>
                <c:pt idx="379">
                  <c:v>31.46</c:v>
                </c:pt>
                <c:pt idx="380">
                  <c:v>17.954999999999998</c:v>
                </c:pt>
                <c:pt idx="381">
                  <c:v>30.684999999999999</c:v>
                </c:pt>
                <c:pt idx="382">
                  <c:v>33</c:v>
                </c:pt>
                <c:pt idx="383">
                  <c:v>43.34</c:v>
                </c:pt>
                <c:pt idx="384">
                  <c:v>22.135000000000002</c:v>
                </c:pt>
                <c:pt idx="385">
                  <c:v>34.4</c:v>
                </c:pt>
                <c:pt idx="386">
                  <c:v>39.049999999999997</c:v>
                </c:pt>
                <c:pt idx="387">
                  <c:v>25.364999999999998</c:v>
                </c:pt>
                <c:pt idx="388">
                  <c:v>22.61</c:v>
                </c:pt>
                <c:pt idx="389">
                  <c:v>30.21</c:v>
                </c:pt>
                <c:pt idx="390">
                  <c:v>35.625</c:v>
                </c:pt>
                <c:pt idx="391">
                  <c:v>37.43</c:v>
                </c:pt>
                <c:pt idx="392">
                  <c:v>31.445</c:v>
                </c:pt>
                <c:pt idx="393">
                  <c:v>31.35</c:v>
                </c:pt>
                <c:pt idx="394">
                  <c:v>32.299999999999997</c:v>
                </c:pt>
                <c:pt idx="395">
                  <c:v>19.855</c:v>
                </c:pt>
                <c:pt idx="396">
                  <c:v>34.4</c:v>
                </c:pt>
                <c:pt idx="397">
                  <c:v>31.02</c:v>
                </c:pt>
                <c:pt idx="398">
                  <c:v>25.6</c:v>
                </c:pt>
                <c:pt idx="399">
                  <c:v>38.17</c:v>
                </c:pt>
                <c:pt idx="400">
                  <c:v>20.6</c:v>
                </c:pt>
                <c:pt idx="401">
                  <c:v>47.52</c:v>
                </c:pt>
                <c:pt idx="402">
                  <c:v>32.965000000000003</c:v>
                </c:pt>
                <c:pt idx="403">
                  <c:v>32.299999999999997</c:v>
                </c:pt>
                <c:pt idx="404">
                  <c:v>20.399999999999999</c:v>
                </c:pt>
                <c:pt idx="405">
                  <c:v>38.380000000000003</c:v>
                </c:pt>
                <c:pt idx="406">
                  <c:v>24.31</c:v>
                </c:pt>
                <c:pt idx="407">
                  <c:v>23.6</c:v>
                </c:pt>
                <c:pt idx="408">
                  <c:v>21.12</c:v>
                </c:pt>
                <c:pt idx="409">
                  <c:v>30.03</c:v>
                </c:pt>
                <c:pt idx="410">
                  <c:v>17.48</c:v>
                </c:pt>
                <c:pt idx="411">
                  <c:v>20.234999999999999</c:v>
                </c:pt>
                <c:pt idx="412">
                  <c:v>17.195</c:v>
                </c:pt>
                <c:pt idx="413">
                  <c:v>23.9</c:v>
                </c:pt>
                <c:pt idx="414">
                  <c:v>35.15</c:v>
                </c:pt>
                <c:pt idx="415">
                  <c:v>35.64</c:v>
                </c:pt>
                <c:pt idx="416">
                  <c:v>34.1</c:v>
                </c:pt>
                <c:pt idx="417">
                  <c:v>22.6</c:v>
                </c:pt>
                <c:pt idx="418">
                  <c:v>39.159999999999997</c:v>
                </c:pt>
                <c:pt idx="419">
                  <c:v>26.98</c:v>
                </c:pt>
                <c:pt idx="420">
                  <c:v>33.880000000000003</c:v>
                </c:pt>
                <c:pt idx="421">
                  <c:v>35.86</c:v>
                </c:pt>
                <c:pt idx="422">
                  <c:v>32.774999999999999</c:v>
                </c:pt>
                <c:pt idx="423">
                  <c:v>30.59</c:v>
                </c:pt>
                <c:pt idx="424">
                  <c:v>30.2</c:v>
                </c:pt>
                <c:pt idx="425">
                  <c:v>24.31</c:v>
                </c:pt>
                <c:pt idx="426">
                  <c:v>27.265000000000001</c:v>
                </c:pt>
                <c:pt idx="427">
                  <c:v>29.164999999999999</c:v>
                </c:pt>
                <c:pt idx="428">
                  <c:v>16.815000000000001</c:v>
                </c:pt>
                <c:pt idx="429">
                  <c:v>30.4</c:v>
                </c:pt>
                <c:pt idx="430">
                  <c:v>33.1</c:v>
                </c:pt>
                <c:pt idx="431">
                  <c:v>20.234999999999999</c:v>
                </c:pt>
                <c:pt idx="432">
                  <c:v>26.9</c:v>
                </c:pt>
                <c:pt idx="433">
                  <c:v>30.5</c:v>
                </c:pt>
                <c:pt idx="434">
                  <c:v>28.594999999999999</c:v>
                </c:pt>
                <c:pt idx="435">
                  <c:v>33.11</c:v>
                </c:pt>
                <c:pt idx="436">
                  <c:v>31.73</c:v>
                </c:pt>
                <c:pt idx="437">
                  <c:v>28.9</c:v>
                </c:pt>
                <c:pt idx="438">
                  <c:v>46.75</c:v>
                </c:pt>
                <c:pt idx="439">
                  <c:v>29.45</c:v>
                </c:pt>
                <c:pt idx="440">
                  <c:v>32.68</c:v>
                </c:pt>
                <c:pt idx="441">
                  <c:v>33.5</c:v>
                </c:pt>
                <c:pt idx="442">
                  <c:v>43.01</c:v>
                </c:pt>
                <c:pt idx="443">
                  <c:v>36.520000000000003</c:v>
                </c:pt>
                <c:pt idx="444">
                  <c:v>26.695</c:v>
                </c:pt>
                <c:pt idx="445">
                  <c:v>33.1</c:v>
                </c:pt>
                <c:pt idx="446">
                  <c:v>29.64</c:v>
                </c:pt>
                <c:pt idx="447">
                  <c:v>25.65</c:v>
                </c:pt>
                <c:pt idx="448">
                  <c:v>29.6</c:v>
                </c:pt>
                <c:pt idx="449">
                  <c:v>38.6</c:v>
                </c:pt>
                <c:pt idx="450">
                  <c:v>29.6</c:v>
                </c:pt>
                <c:pt idx="451">
                  <c:v>24.13</c:v>
                </c:pt>
                <c:pt idx="452">
                  <c:v>23.4</c:v>
                </c:pt>
                <c:pt idx="453">
                  <c:v>29.734999999999999</c:v>
                </c:pt>
                <c:pt idx="454">
                  <c:v>46.53</c:v>
                </c:pt>
                <c:pt idx="455">
                  <c:v>37.4</c:v>
                </c:pt>
                <c:pt idx="456">
                  <c:v>30.14</c:v>
                </c:pt>
                <c:pt idx="457">
                  <c:v>30.495000000000001</c:v>
                </c:pt>
                <c:pt idx="458">
                  <c:v>39.6</c:v>
                </c:pt>
                <c:pt idx="459">
                  <c:v>33</c:v>
                </c:pt>
                <c:pt idx="460">
                  <c:v>36.630000000000003</c:v>
                </c:pt>
                <c:pt idx="461">
                  <c:v>30</c:v>
                </c:pt>
                <c:pt idx="462">
                  <c:v>38.094999999999999</c:v>
                </c:pt>
                <c:pt idx="463">
                  <c:v>25.934999999999999</c:v>
                </c:pt>
                <c:pt idx="464">
                  <c:v>25.175000000000001</c:v>
                </c:pt>
                <c:pt idx="465">
                  <c:v>28.38</c:v>
                </c:pt>
                <c:pt idx="466">
                  <c:v>28.7</c:v>
                </c:pt>
                <c:pt idx="467">
                  <c:v>33.82</c:v>
                </c:pt>
                <c:pt idx="468">
                  <c:v>24.32</c:v>
                </c:pt>
                <c:pt idx="469">
                  <c:v>24.09</c:v>
                </c:pt>
                <c:pt idx="470">
                  <c:v>32.67</c:v>
                </c:pt>
                <c:pt idx="471">
                  <c:v>30.114999999999998</c:v>
                </c:pt>
                <c:pt idx="472">
                  <c:v>29.8</c:v>
                </c:pt>
                <c:pt idx="473">
                  <c:v>33.344999999999999</c:v>
                </c:pt>
                <c:pt idx="474">
                  <c:v>25.1</c:v>
                </c:pt>
                <c:pt idx="475">
                  <c:v>28.31</c:v>
                </c:pt>
                <c:pt idx="476">
                  <c:v>28.5</c:v>
                </c:pt>
                <c:pt idx="477">
                  <c:v>35.625</c:v>
                </c:pt>
                <c:pt idx="478">
                  <c:v>36.85</c:v>
                </c:pt>
                <c:pt idx="479">
                  <c:v>32.56</c:v>
                </c:pt>
                <c:pt idx="480">
                  <c:v>41.325000000000003</c:v>
                </c:pt>
                <c:pt idx="481">
                  <c:v>37.51</c:v>
                </c:pt>
                <c:pt idx="482">
                  <c:v>31.35</c:v>
                </c:pt>
                <c:pt idx="483">
                  <c:v>39.5</c:v>
                </c:pt>
                <c:pt idx="484">
                  <c:v>34.299999999999997</c:v>
                </c:pt>
                <c:pt idx="485">
                  <c:v>31.065000000000001</c:v>
                </c:pt>
                <c:pt idx="486">
                  <c:v>21.47</c:v>
                </c:pt>
                <c:pt idx="487">
                  <c:v>28.7</c:v>
                </c:pt>
                <c:pt idx="488">
                  <c:v>38.06</c:v>
                </c:pt>
                <c:pt idx="489">
                  <c:v>31.16</c:v>
                </c:pt>
                <c:pt idx="490">
                  <c:v>32.9</c:v>
                </c:pt>
                <c:pt idx="491">
                  <c:v>25.08</c:v>
                </c:pt>
                <c:pt idx="492">
                  <c:v>25.08</c:v>
                </c:pt>
                <c:pt idx="493">
                  <c:v>43.4</c:v>
                </c:pt>
                <c:pt idx="494">
                  <c:v>25.7</c:v>
                </c:pt>
                <c:pt idx="495">
                  <c:v>27.93</c:v>
                </c:pt>
                <c:pt idx="496">
                  <c:v>23.6</c:v>
                </c:pt>
                <c:pt idx="497">
                  <c:v>28.7</c:v>
                </c:pt>
                <c:pt idx="498">
                  <c:v>23.98</c:v>
                </c:pt>
                <c:pt idx="499">
                  <c:v>39.200000000000003</c:v>
                </c:pt>
                <c:pt idx="500">
                  <c:v>34.4</c:v>
                </c:pt>
                <c:pt idx="501">
                  <c:v>26.03</c:v>
                </c:pt>
                <c:pt idx="502">
                  <c:v>23.21</c:v>
                </c:pt>
                <c:pt idx="503">
                  <c:v>30.25</c:v>
                </c:pt>
                <c:pt idx="504">
                  <c:v>28.93</c:v>
                </c:pt>
                <c:pt idx="505">
                  <c:v>30.875</c:v>
                </c:pt>
                <c:pt idx="506">
                  <c:v>31.35</c:v>
                </c:pt>
                <c:pt idx="507">
                  <c:v>23.75</c:v>
                </c:pt>
                <c:pt idx="508">
                  <c:v>25.27</c:v>
                </c:pt>
                <c:pt idx="509">
                  <c:v>28.7</c:v>
                </c:pt>
                <c:pt idx="510">
                  <c:v>32.11</c:v>
                </c:pt>
                <c:pt idx="511">
                  <c:v>33.659999999999997</c:v>
                </c:pt>
                <c:pt idx="512">
                  <c:v>22.42</c:v>
                </c:pt>
                <c:pt idx="513">
                  <c:v>30.4</c:v>
                </c:pt>
                <c:pt idx="514">
                  <c:v>28.3</c:v>
                </c:pt>
                <c:pt idx="515">
                  <c:v>35.700000000000003</c:v>
                </c:pt>
                <c:pt idx="516">
                  <c:v>35.31</c:v>
                </c:pt>
                <c:pt idx="517">
                  <c:v>30.495000000000001</c:v>
                </c:pt>
                <c:pt idx="518">
                  <c:v>31</c:v>
                </c:pt>
                <c:pt idx="519">
                  <c:v>30.875</c:v>
                </c:pt>
                <c:pt idx="520">
                  <c:v>27.36</c:v>
                </c:pt>
                <c:pt idx="521">
                  <c:v>44.22</c:v>
                </c:pt>
                <c:pt idx="522">
                  <c:v>33.914999999999999</c:v>
                </c:pt>
                <c:pt idx="523">
                  <c:v>37.729999999999997</c:v>
                </c:pt>
                <c:pt idx="524">
                  <c:v>26.07</c:v>
                </c:pt>
                <c:pt idx="525">
                  <c:v>33.880000000000003</c:v>
                </c:pt>
                <c:pt idx="526">
                  <c:v>30.59</c:v>
                </c:pt>
                <c:pt idx="527">
                  <c:v>25.8</c:v>
                </c:pt>
                <c:pt idx="528">
                  <c:v>39.424999999999997</c:v>
                </c:pt>
                <c:pt idx="529">
                  <c:v>25.46</c:v>
                </c:pt>
                <c:pt idx="530">
                  <c:v>42.13</c:v>
                </c:pt>
                <c:pt idx="531">
                  <c:v>31.73</c:v>
                </c:pt>
                <c:pt idx="532">
                  <c:v>29.7</c:v>
                </c:pt>
                <c:pt idx="533">
                  <c:v>36.19</c:v>
                </c:pt>
                <c:pt idx="534">
                  <c:v>40.479999999999997</c:v>
                </c:pt>
                <c:pt idx="535">
                  <c:v>28.024999999999999</c:v>
                </c:pt>
                <c:pt idx="536">
                  <c:v>38.9</c:v>
                </c:pt>
                <c:pt idx="537">
                  <c:v>30.2</c:v>
                </c:pt>
                <c:pt idx="538">
                  <c:v>28.05</c:v>
                </c:pt>
                <c:pt idx="539">
                  <c:v>31.35</c:v>
                </c:pt>
                <c:pt idx="540">
                  <c:v>38</c:v>
                </c:pt>
                <c:pt idx="541">
                  <c:v>31.79</c:v>
                </c:pt>
                <c:pt idx="542">
                  <c:v>36.299999999999997</c:v>
                </c:pt>
                <c:pt idx="543">
                  <c:v>47.41</c:v>
                </c:pt>
                <c:pt idx="544">
                  <c:v>30.21</c:v>
                </c:pt>
                <c:pt idx="545">
                  <c:v>25.84</c:v>
                </c:pt>
                <c:pt idx="546">
                  <c:v>35.435000000000002</c:v>
                </c:pt>
                <c:pt idx="547">
                  <c:v>46.7</c:v>
                </c:pt>
                <c:pt idx="548">
                  <c:v>28.594999999999999</c:v>
                </c:pt>
                <c:pt idx="549">
                  <c:v>46.2</c:v>
                </c:pt>
                <c:pt idx="550">
                  <c:v>30.8</c:v>
                </c:pt>
                <c:pt idx="551">
                  <c:v>28.93</c:v>
                </c:pt>
                <c:pt idx="552">
                  <c:v>21.4</c:v>
                </c:pt>
                <c:pt idx="553">
                  <c:v>31.73</c:v>
                </c:pt>
                <c:pt idx="554">
                  <c:v>41.325000000000003</c:v>
                </c:pt>
                <c:pt idx="555">
                  <c:v>23.8</c:v>
                </c:pt>
                <c:pt idx="556">
                  <c:v>33.44</c:v>
                </c:pt>
                <c:pt idx="557">
                  <c:v>34.21</c:v>
                </c:pt>
                <c:pt idx="558">
                  <c:v>34.104999999999997</c:v>
                </c:pt>
                <c:pt idx="559">
                  <c:v>35.53</c:v>
                </c:pt>
                <c:pt idx="560">
                  <c:v>19.95</c:v>
                </c:pt>
                <c:pt idx="561">
                  <c:v>32.68</c:v>
                </c:pt>
                <c:pt idx="562">
                  <c:v>30.5</c:v>
                </c:pt>
                <c:pt idx="563">
                  <c:v>44.77</c:v>
                </c:pt>
                <c:pt idx="564">
                  <c:v>32.119999999999997</c:v>
                </c:pt>
                <c:pt idx="565">
                  <c:v>30.495000000000001</c:v>
                </c:pt>
                <c:pt idx="566">
                  <c:v>40.564999999999998</c:v>
                </c:pt>
                <c:pt idx="567">
                  <c:v>30.59</c:v>
                </c:pt>
                <c:pt idx="568">
                  <c:v>31.9</c:v>
                </c:pt>
                <c:pt idx="569">
                  <c:v>40.564999999999998</c:v>
                </c:pt>
                <c:pt idx="570">
                  <c:v>29.1</c:v>
                </c:pt>
                <c:pt idx="571">
                  <c:v>37.29</c:v>
                </c:pt>
                <c:pt idx="572">
                  <c:v>43.12</c:v>
                </c:pt>
                <c:pt idx="573">
                  <c:v>36.86</c:v>
                </c:pt>
                <c:pt idx="574">
                  <c:v>34.295000000000002</c:v>
                </c:pt>
                <c:pt idx="575">
                  <c:v>27.17</c:v>
                </c:pt>
                <c:pt idx="576">
                  <c:v>26.84</c:v>
                </c:pt>
                <c:pt idx="577">
                  <c:v>38.094999999999999</c:v>
                </c:pt>
                <c:pt idx="578">
                  <c:v>30.2</c:v>
                </c:pt>
                <c:pt idx="579">
                  <c:v>23.465</c:v>
                </c:pt>
                <c:pt idx="580">
                  <c:v>25.46</c:v>
                </c:pt>
                <c:pt idx="581">
                  <c:v>30.59</c:v>
                </c:pt>
                <c:pt idx="582">
                  <c:v>45.43</c:v>
                </c:pt>
                <c:pt idx="583">
                  <c:v>23.65</c:v>
                </c:pt>
                <c:pt idx="584">
                  <c:v>20.7</c:v>
                </c:pt>
                <c:pt idx="585">
                  <c:v>28.27</c:v>
                </c:pt>
                <c:pt idx="586">
                  <c:v>20.234999999999999</c:v>
                </c:pt>
                <c:pt idx="587">
                  <c:v>30.21</c:v>
                </c:pt>
                <c:pt idx="588">
                  <c:v>35.909999999999997</c:v>
                </c:pt>
                <c:pt idx="589">
                  <c:v>30.69</c:v>
                </c:pt>
                <c:pt idx="590">
                  <c:v>29</c:v>
                </c:pt>
                <c:pt idx="591">
                  <c:v>19.57</c:v>
                </c:pt>
                <c:pt idx="592">
                  <c:v>31.13</c:v>
                </c:pt>
                <c:pt idx="593">
                  <c:v>21.85</c:v>
                </c:pt>
                <c:pt idx="594">
                  <c:v>40.26</c:v>
                </c:pt>
                <c:pt idx="595">
                  <c:v>33.725000000000001</c:v>
                </c:pt>
                <c:pt idx="596">
                  <c:v>29.48</c:v>
                </c:pt>
                <c:pt idx="597">
                  <c:v>33.25</c:v>
                </c:pt>
                <c:pt idx="598">
                  <c:v>32.6</c:v>
                </c:pt>
                <c:pt idx="599">
                  <c:v>37.524999999999999</c:v>
                </c:pt>
                <c:pt idx="600">
                  <c:v>39.159999999999997</c:v>
                </c:pt>
                <c:pt idx="601">
                  <c:v>31.635000000000002</c:v>
                </c:pt>
                <c:pt idx="602">
                  <c:v>25.3</c:v>
                </c:pt>
                <c:pt idx="603">
                  <c:v>39.049999999999997</c:v>
                </c:pt>
                <c:pt idx="604">
                  <c:v>28.31</c:v>
                </c:pt>
                <c:pt idx="605">
                  <c:v>34.1</c:v>
                </c:pt>
                <c:pt idx="606">
                  <c:v>25.175000000000001</c:v>
                </c:pt>
                <c:pt idx="607">
                  <c:v>23.655000000000001</c:v>
                </c:pt>
                <c:pt idx="608">
                  <c:v>26.98</c:v>
                </c:pt>
                <c:pt idx="609">
                  <c:v>37.799999999999997</c:v>
                </c:pt>
                <c:pt idx="610">
                  <c:v>29.37</c:v>
                </c:pt>
                <c:pt idx="611">
                  <c:v>34.799999999999997</c:v>
                </c:pt>
                <c:pt idx="612">
                  <c:v>33.155000000000001</c:v>
                </c:pt>
                <c:pt idx="613">
                  <c:v>19</c:v>
                </c:pt>
                <c:pt idx="614">
                  <c:v>33</c:v>
                </c:pt>
                <c:pt idx="615">
                  <c:v>36.630000000000003</c:v>
                </c:pt>
                <c:pt idx="616">
                  <c:v>28.594999999999999</c:v>
                </c:pt>
                <c:pt idx="617">
                  <c:v>25.6</c:v>
                </c:pt>
                <c:pt idx="618">
                  <c:v>33.11</c:v>
                </c:pt>
                <c:pt idx="619">
                  <c:v>37.1</c:v>
                </c:pt>
                <c:pt idx="620">
                  <c:v>31.4</c:v>
                </c:pt>
                <c:pt idx="621">
                  <c:v>34.1</c:v>
                </c:pt>
                <c:pt idx="622">
                  <c:v>21.3</c:v>
                </c:pt>
                <c:pt idx="623">
                  <c:v>33.534999999999997</c:v>
                </c:pt>
                <c:pt idx="624">
                  <c:v>28.785</c:v>
                </c:pt>
                <c:pt idx="625">
                  <c:v>26.03</c:v>
                </c:pt>
                <c:pt idx="626">
                  <c:v>28.88</c:v>
                </c:pt>
                <c:pt idx="627">
                  <c:v>42.46</c:v>
                </c:pt>
                <c:pt idx="628">
                  <c:v>38</c:v>
                </c:pt>
                <c:pt idx="629">
                  <c:v>38.950000000000003</c:v>
                </c:pt>
                <c:pt idx="630">
                  <c:v>36.1</c:v>
                </c:pt>
                <c:pt idx="631">
                  <c:v>29.3</c:v>
                </c:pt>
                <c:pt idx="632">
                  <c:v>35.53</c:v>
                </c:pt>
                <c:pt idx="633">
                  <c:v>22.704999999999998</c:v>
                </c:pt>
                <c:pt idx="634">
                  <c:v>39.700000000000003</c:v>
                </c:pt>
                <c:pt idx="635">
                  <c:v>38.19</c:v>
                </c:pt>
                <c:pt idx="636">
                  <c:v>24.51</c:v>
                </c:pt>
                <c:pt idx="637">
                  <c:v>38.094999999999999</c:v>
                </c:pt>
                <c:pt idx="638">
                  <c:v>26.41</c:v>
                </c:pt>
                <c:pt idx="639">
                  <c:v>33.659999999999997</c:v>
                </c:pt>
                <c:pt idx="640">
                  <c:v>42.4</c:v>
                </c:pt>
                <c:pt idx="641">
                  <c:v>28.31</c:v>
                </c:pt>
                <c:pt idx="642">
                  <c:v>33.914999999999999</c:v>
                </c:pt>
                <c:pt idx="643">
                  <c:v>34.96</c:v>
                </c:pt>
                <c:pt idx="644">
                  <c:v>35.31</c:v>
                </c:pt>
                <c:pt idx="645">
                  <c:v>30.78</c:v>
                </c:pt>
                <c:pt idx="646">
                  <c:v>26.22</c:v>
                </c:pt>
                <c:pt idx="647">
                  <c:v>23.37</c:v>
                </c:pt>
                <c:pt idx="648">
                  <c:v>28.5</c:v>
                </c:pt>
                <c:pt idx="649">
                  <c:v>32.965000000000003</c:v>
                </c:pt>
                <c:pt idx="650">
                  <c:v>42.68</c:v>
                </c:pt>
                <c:pt idx="651">
                  <c:v>39.6</c:v>
                </c:pt>
                <c:pt idx="652">
                  <c:v>31.13</c:v>
                </c:pt>
                <c:pt idx="653">
                  <c:v>36.299999999999997</c:v>
                </c:pt>
                <c:pt idx="654">
                  <c:v>35.200000000000003</c:v>
                </c:pt>
                <c:pt idx="655">
                  <c:v>25.3</c:v>
                </c:pt>
                <c:pt idx="656">
                  <c:v>42.4</c:v>
                </c:pt>
                <c:pt idx="657">
                  <c:v>33.155000000000001</c:v>
                </c:pt>
                <c:pt idx="658">
                  <c:v>35.909999999999997</c:v>
                </c:pt>
                <c:pt idx="659">
                  <c:v>28.785</c:v>
                </c:pt>
                <c:pt idx="660">
                  <c:v>46.53</c:v>
                </c:pt>
                <c:pt idx="661">
                  <c:v>23.98</c:v>
                </c:pt>
                <c:pt idx="662">
                  <c:v>31.54</c:v>
                </c:pt>
                <c:pt idx="663">
                  <c:v>33.659999999999997</c:v>
                </c:pt>
                <c:pt idx="664">
                  <c:v>22.99</c:v>
                </c:pt>
                <c:pt idx="665">
                  <c:v>38.06</c:v>
                </c:pt>
                <c:pt idx="666">
                  <c:v>28.7</c:v>
                </c:pt>
                <c:pt idx="667">
                  <c:v>32.774999999999999</c:v>
                </c:pt>
                <c:pt idx="668">
                  <c:v>32.015000000000001</c:v>
                </c:pt>
                <c:pt idx="669">
                  <c:v>29.81</c:v>
                </c:pt>
                <c:pt idx="670">
                  <c:v>31.57</c:v>
                </c:pt>
                <c:pt idx="671">
                  <c:v>31.16</c:v>
                </c:pt>
                <c:pt idx="672">
                  <c:v>29.7</c:v>
                </c:pt>
                <c:pt idx="673">
                  <c:v>31.02</c:v>
                </c:pt>
                <c:pt idx="674">
                  <c:v>43.89</c:v>
                </c:pt>
                <c:pt idx="675">
                  <c:v>21.375</c:v>
                </c:pt>
                <c:pt idx="676">
                  <c:v>40.81</c:v>
                </c:pt>
                <c:pt idx="677">
                  <c:v>31.35</c:v>
                </c:pt>
                <c:pt idx="678">
                  <c:v>36.1</c:v>
                </c:pt>
                <c:pt idx="679">
                  <c:v>23.18</c:v>
                </c:pt>
                <c:pt idx="680">
                  <c:v>17.399999999999999</c:v>
                </c:pt>
                <c:pt idx="681">
                  <c:v>20.3</c:v>
                </c:pt>
                <c:pt idx="682">
                  <c:v>35.299999999999997</c:v>
                </c:pt>
                <c:pt idx="683">
                  <c:v>24.32</c:v>
                </c:pt>
                <c:pt idx="684">
                  <c:v>18.5</c:v>
                </c:pt>
                <c:pt idx="685">
                  <c:v>26.41</c:v>
                </c:pt>
                <c:pt idx="686">
                  <c:v>26.125</c:v>
                </c:pt>
                <c:pt idx="687">
                  <c:v>41.69</c:v>
                </c:pt>
                <c:pt idx="688">
                  <c:v>24.1</c:v>
                </c:pt>
                <c:pt idx="689">
                  <c:v>31.13</c:v>
                </c:pt>
                <c:pt idx="690">
                  <c:v>27.36</c:v>
                </c:pt>
                <c:pt idx="691">
                  <c:v>36.200000000000003</c:v>
                </c:pt>
                <c:pt idx="692">
                  <c:v>32.395000000000003</c:v>
                </c:pt>
                <c:pt idx="693">
                  <c:v>23.655000000000001</c:v>
                </c:pt>
                <c:pt idx="694">
                  <c:v>34.799999999999997</c:v>
                </c:pt>
                <c:pt idx="695">
                  <c:v>40.185000000000002</c:v>
                </c:pt>
                <c:pt idx="696">
                  <c:v>32.299999999999997</c:v>
                </c:pt>
                <c:pt idx="697">
                  <c:v>35.75</c:v>
                </c:pt>
                <c:pt idx="698">
                  <c:v>33.725000000000001</c:v>
                </c:pt>
                <c:pt idx="699">
                  <c:v>39.270000000000003</c:v>
                </c:pt>
                <c:pt idx="700">
                  <c:v>34.869999999999997</c:v>
                </c:pt>
                <c:pt idx="701">
                  <c:v>44.744999999999997</c:v>
                </c:pt>
                <c:pt idx="702">
                  <c:v>41.47</c:v>
                </c:pt>
                <c:pt idx="703">
                  <c:v>26.41</c:v>
                </c:pt>
                <c:pt idx="704">
                  <c:v>29.545000000000002</c:v>
                </c:pt>
                <c:pt idx="705">
                  <c:v>32.9</c:v>
                </c:pt>
                <c:pt idx="706">
                  <c:v>38.06</c:v>
                </c:pt>
                <c:pt idx="707">
                  <c:v>28.69</c:v>
                </c:pt>
                <c:pt idx="708">
                  <c:v>30.495000000000001</c:v>
                </c:pt>
                <c:pt idx="709">
                  <c:v>27.74</c:v>
                </c:pt>
                <c:pt idx="710">
                  <c:v>35.200000000000003</c:v>
                </c:pt>
                <c:pt idx="711">
                  <c:v>23.54</c:v>
                </c:pt>
                <c:pt idx="712">
                  <c:v>30.684999999999999</c:v>
                </c:pt>
                <c:pt idx="713">
                  <c:v>40.47</c:v>
                </c:pt>
                <c:pt idx="714">
                  <c:v>22.6</c:v>
                </c:pt>
                <c:pt idx="715">
                  <c:v>28.9</c:v>
                </c:pt>
                <c:pt idx="716">
                  <c:v>22.61</c:v>
                </c:pt>
                <c:pt idx="717">
                  <c:v>24.32</c:v>
                </c:pt>
                <c:pt idx="718">
                  <c:v>36.67</c:v>
                </c:pt>
                <c:pt idx="719">
                  <c:v>33.44</c:v>
                </c:pt>
                <c:pt idx="720">
                  <c:v>40.659999999999997</c:v>
                </c:pt>
                <c:pt idx="721">
                  <c:v>36.6</c:v>
                </c:pt>
                <c:pt idx="722">
                  <c:v>37.4</c:v>
                </c:pt>
                <c:pt idx="723">
                  <c:v>35.4</c:v>
                </c:pt>
                <c:pt idx="724">
                  <c:v>27.074999999999999</c:v>
                </c:pt>
                <c:pt idx="725">
                  <c:v>39.049999999999997</c:v>
                </c:pt>
                <c:pt idx="726">
                  <c:v>28.405000000000001</c:v>
                </c:pt>
                <c:pt idx="727">
                  <c:v>21.754999999999999</c:v>
                </c:pt>
                <c:pt idx="728">
                  <c:v>40.28</c:v>
                </c:pt>
                <c:pt idx="729">
                  <c:v>36.08</c:v>
                </c:pt>
                <c:pt idx="730">
                  <c:v>24.42</c:v>
                </c:pt>
                <c:pt idx="731">
                  <c:v>21.4</c:v>
                </c:pt>
                <c:pt idx="732">
                  <c:v>30.1</c:v>
                </c:pt>
                <c:pt idx="733">
                  <c:v>27.265000000000001</c:v>
                </c:pt>
                <c:pt idx="734">
                  <c:v>32.1</c:v>
                </c:pt>
                <c:pt idx="735">
                  <c:v>34.770000000000003</c:v>
                </c:pt>
                <c:pt idx="736">
                  <c:v>38.39</c:v>
                </c:pt>
                <c:pt idx="737">
                  <c:v>23.7</c:v>
                </c:pt>
                <c:pt idx="738">
                  <c:v>31.73</c:v>
                </c:pt>
                <c:pt idx="739">
                  <c:v>35.5</c:v>
                </c:pt>
                <c:pt idx="740">
                  <c:v>24.035</c:v>
                </c:pt>
                <c:pt idx="741">
                  <c:v>29.15</c:v>
                </c:pt>
                <c:pt idx="742">
                  <c:v>34.104999999999997</c:v>
                </c:pt>
                <c:pt idx="743">
                  <c:v>26.62</c:v>
                </c:pt>
                <c:pt idx="744">
                  <c:v>26.41</c:v>
                </c:pt>
                <c:pt idx="745">
                  <c:v>30.114999999999998</c:v>
                </c:pt>
                <c:pt idx="746">
                  <c:v>27</c:v>
                </c:pt>
                <c:pt idx="747">
                  <c:v>21.754999999999999</c:v>
                </c:pt>
                <c:pt idx="748">
                  <c:v>36</c:v>
                </c:pt>
                <c:pt idx="749">
                  <c:v>30.875</c:v>
                </c:pt>
                <c:pt idx="750">
                  <c:v>26.4</c:v>
                </c:pt>
                <c:pt idx="751">
                  <c:v>28.975000000000001</c:v>
                </c:pt>
                <c:pt idx="752">
                  <c:v>37.905000000000001</c:v>
                </c:pt>
                <c:pt idx="753">
                  <c:v>22.77</c:v>
                </c:pt>
                <c:pt idx="754">
                  <c:v>33.630000000000003</c:v>
                </c:pt>
                <c:pt idx="755">
                  <c:v>27.645</c:v>
                </c:pt>
                <c:pt idx="756">
                  <c:v>22.8</c:v>
                </c:pt>
                <c:pt idx="757">
                  <c:v>27.83</c:v>
                </c:pt>
                <c:pt idx="758">
                  <c:v>37.43</c:v>
                </c:pt>
                <c:pt idx="759">
                  <c:v>38.17</c:v>
                </c:pt>
                <c:pt idx="760">
                  <c:v>34.58</c:v>
                </c:pt>
                <c:pt idx="761">
                  <c:v>35.200000000000003</c:v>
                </c:pt>
                <c:pt idx="762">
                  <c:v>27.1</c:v>
                </c:pt>
                <c:pt idx="763">
                  <c:v>26.03</c:v>
                </c:pt>
                <c:pt idx="764">
                  <c:v>25.175000000000001</c:v>
                </c:pt>
                <c:pt idx="765">
                  <c:v>31.824999999999999</c:v>
                </c:pt>
                <c:pt idx="766">
                  <c:v>32.299999999999997</c:v>
                </c:pt>
                <c:pt idx="767">
                  <c:v>29</c:v>
                </c:pt>
                <c:pt idx="768">
                  <c:v>39.700000000000003</c:v>
                </c:pt>
                <c:pt idx="769">
                  <c:v>19.475000000000001</c:v>
                </c:pt>
                <c:pt idx="770">
                  <c:v>36.1</c:v>
                </c:pt>
                <c:pt idx="771">
                  <c:v>26.7</c:v>
                </c:pt>
                <c:pt idx="772">
                  <c:v>36.479999999999997</c:v>
                </c:pt>
                <c:pt idx="773">
                  <c:v>28.88</c:v>
                </c:pt>
                <c:pt idx="774">
                  <c:v>34.200000000000003</c:v>
                </c:pt>
                <c:pt idx="775">
                  <c:v>33.33</c:v>
                </c:pt>
                <c:pt idx="776">
                  <c:v>32.299999999999997</c:v>
                </c:pt>
                <c:pt idx="777">
                  <c:v>39.805</c:v>
                </c:pt>
                <c:pt idx="778">
                  <c:v>34.32</c:v>
                </c:pt>
                <c:pt idx="779">
                  <c:v>28.88</c:v>
                </c:pt>
                <c:pt idx="780">
                  <c:v>24.4</c:v>
                </c:pt>
                <c:pt idx="781">
                  <c:v>41.14</c:v>
                </c:pt>
                <c:pt idx="782">
                  <c:v>35.97</c:v>
                </c:pt>
                <c:pt idx="783">
                  <c:v>27.6</c:v>
                </c:pt>
                <c:pt idx="784">
                  <c:v>29.26</c:v>
                </c:pt>
                <c:pt idx="785">
                  <c:v>27.7</c:v>
                </c:pt>
                <c:pt idx="786">
                  <c:v>36.954999999999998</c:v>
                </c:pt>
                <c:pt idx="787">
                  <c:v>36.86</c:v>
                </c:pt>
                <c:pt idx="788">
                  <c:v>22.515000000000001</c:v>
                </c:pt>
                <c:pt idx="789">
                  <c:v>29.92</c:v>
                </c:pt>
                <c:pt idx="790">
                  <c:v>41.8</c:v>
                </c:pt>
                <c:pt idx="791">
                  <c:v>27.6</c:v>
                </c:pt>
                <c:pt idx="792">
                  <c:v>23.18</c:v>
                </c:pt>
                <c:pt idx="793">
                  <c:v>20.9</c:v>
                </c:pt>
                <c:pt idx="794">
                  <c:v>31.92</c:v>
                </c:pt>
                <c:pt idx="795">
                  <c:v>28.5</c:v>
                </c:pt>
                <c:pt idx="796">
                  <c:v>44.22</c:v>
                </c:pt>
                <c:pt idx="797">
                  <c:v>22.895</c:v>
                </c:pt>
                <c:pt idx="798">
                  <c:v>33.1</c:v>
                </c:pt>
                <c:pt idx="799">
                  <c:v>24.795000000000002</c:v>
                </c:pt>
                <c:pt idx="800">
                  <c:v>26.18</c:v>
                </c:pt>
                <c:pt idx="801">
                  <c:v>35.97</c:v>
                </c:pt>
                <c:pt idx="802">
                  <c:v>22.3</c:v>
                </c:pt>
                <c:pt idx="803">
                  <c:v>42.24</c:v>
                </c:pt>
                <c:pt idx="804">
                  <c:v>26.51</c:v>
                </c:pt>
                <c:pt idx="805">
                  <c:v>35.814999999999998</c:v>
                </c:pt>
                <c:pt idx="806">
                  <c:v>41.42</c:v>
                </c:pt>
                <c:pt idx="807">
                  <c:v>36.575000000000003</c:v>
                </c:pt>
                <c:pt idx="808">
                  <c:v>30.14</c:v>
                </c:pt>
                <c:pt idx="809">
                  <c:v>25.84</c:v>
                </c:pt>
                <c:pt idx="810">
                  <c:v>30.8</c:v>
                </c:pt>
                <c:pt idx="811">
                  <c:v>42.94</c:v>
                </c:pt>
                <c:pt idx="812">
                  <c:v>21.01</c:v>
                </c:pt>
                <c:pt idx="813">
                  <c:v>22.515000000000001</c:v>
                </c:pt>
                <c:pt idx="814">
                  <c:v>34.43</c:v>
                </c:pt>
                <c:pt idx="815">
                  <c:v>31.46</c:v>
                </c:pt>
                <c:pt idx="816">
                  <c:v>24.225000000000001</c:v>
                </c:pt>
                <c:pt idx="817">
                  <c:v>37.1</c:v>
                </c:pt>
                <c:pt idx="818">
                  <c:v>26.125</c:v>
                </c:pt>
                <c:pt idx="819">
                  <c:v>35.53</c:v>
                </c:pt>
                <c:pt idx="820">
                  <c:v>33.700000000000003</c:v>
                </c:pt>
                <c:pt idx="821">
                  <c:v>17.670000000000002</c:v>
                </c:pt>
                <c:pt idx="822">
                  <c:v>31.13</c:v>
                </c:pt>
                <c:pt idx="823">
                  <c:v>29.81</c:v>
                </c:pt>
                <c:pt idx="824">
                  <c:v>24.32</c:v>
                </c:pt>
                <c:pt idx="825">
                  <c:v>31.824999999999999</c:v>
                </c:pt>
                <c:pt idx="826">
                  <c:v>31.79</c:v>
                </c:pt>
                <c:pt idx="827">
                  <c:v>28.024999999999999</c:v>
                </c:pt>
                <c:pt idx="828">
                  <c:v>30.78</c:v>
                </c:pt>
                <c:pt idx="829">
                  <c:v>21.85</c:v>
                </c:pt>
                <c:pt idx="830">
                  <c:v>33.1</c:v>
                </c:pt>
                <c:pt idx="831">
                  <c:v>25.84</c:v>
                </c:pt>
                <c:pt idx="832">
                  <c:v>23.844999999999999</c:v>
                </c:pt>
                <c:pt idx="833">
                  <c:v>34.39</c:v>
                </c:pt>
                <c:pt idx="834">
                  <c:v>33.82</c:v>
                </c:pt>
                <c:pt idx="835">
                  <c:v>35.97</c:v>
                </c:pt>
                <c:pt idx="836">
                  <c:v>31.5</c:v>
                </c:pt>
                <c:pt idx="837">
                  <c:v>28.31</c:v>
                </c:pt>
                <c:pt idx="838">
                  <c:v>23.465</c:v>
                </c:pt>
                <c:pt idx="839">
                  <c:v>31.35</c:v>
                </c:pt>
                <c:pt idx="840">
                  <c:v>31.1</c:v>
                </c:pt>
                <c:pt idx="841">
                  <c:v>24.7</c:v>
                </c:pt>
                <c:pt idx="842">
                  <c:v>32.78</c:v>
                </c:pt>
                <c:pt idx="843">
                  <c:v>29.81</c:v>
                </c:pt>
                <c:pt idx="844">
                  <c:v>30.495000000000001</c:v>
                </c:pt>
                <c:pt idx="845">
                  <c:v>32.450000000000003</c:v>
                </c:pt>
                <c:pt idx="846">
                  <c:v>34.200000000000003</c:v>
                </c:pt>
                <c:pt idx="847">
                  <c:v>50.38</c:v>
                </c:pt>
                <c:pt idx="848">
                  <c:v>24.1</c:v>
                </c:pt>
                <c:pt idx="849">
                  <c:v>32.774999999999999</c:v>
                </c:pt>
                <c:pt idx="850">
                  <c:v>30.78</c:v>
                </c:pt>
                <c:pt idx="851">
                  <c:v>32.299999999999997</c:v>
                </c:pt>
                <c:pt idx="852">
                  <c:v>35.53</c:v>
                </c:pt>
                <c:pt idx="853">
                  <c:v>23.75</c:v>
                </c:pt>
                <c:pt idx="854">
                  <c:v>23.844999999999999</c:v>
                </c:pt>
                <c:pt idx="855">
                  <c:v>29.6</c:v>
                </c:pt>
                <c:pt idx="856">
                  <c:v>33.11</c:v>
                </c:pt>
                <c:pt idx="857">
                  <c:v>24.13</c:v>
                </c:pt>
                <c:pt idx="858">
                  <c:v>32.229999999999997</c:v>
                </c:pt>
                <c:pt idx="859">
                  <c:v>28.1</c:v>
                </c:pt>
                <c:pt idx="860">
                  <c:v>47.6</c:v>
                </c:pt>
                <c:pt idx="861">
                  <c:v>28</c:v>
                </c:pt>
                <c:pt idx="862">
                  <c:v>33.534999999999997</c:v>
                </c:pt>
                <c:pt idx="863">
                  <c:v>19.855</c:v>
                </c:pt>
                <c:pt idx="864">
                  <c:v>25.4</c:v>
                </c:pt>
                <c:pt idx="865">
                  <c:v>29.9</c:v>
                </c:pt>
                <c:pt idx="866">
                  <c:v>37.29</c:v>
                </c:pt>
                <c:pt idx="867">
                  <c:v>43.7</c:v>
                </c:pt>
                <c:pt idx="868">
                  <c:v>23.655000000000001</c:v>
                </c:pt>
                <c:pt idx="869">
                  <c:v>24.3</c:v>
                </c:pt>
                <c:pt idx="870">
                  <c:v>36.200000000000003</c:v>
                </c:pt>
                <c:pt idx="871">
                  <c:v>29.48</c:v>
                </c:pt>
                <c:pt idx="872">
                  <c:v>24.86</c:v>
                </c:pt>
                <c:pt idx="873">
                  <c:v>30.1</c:v>
                </c:pt>
                <c:pt idx="874">
                  <c:v>21.85</c:v>
                </c:pt>
                <c:pt idx="875">
                  <c:v>28.12</c:v>
                </c:pt>
                <c:pt idx="876">
                  <c:v>27.1</c:v>
                </c:pt>
                <c:pt idx="877">
                  <c:v>33.44</c:v>
                </c:pt>
                <c:pt idx="878">
                  <c:v>28.8</c:v>
                </c:pt>
                <c:pt idx="879">
                  <c:v>29.5</c:v>
                </c:pt>
                <c:pt idx="880">
                  <c:v>34.799999999999997</c:v>
                </c:pt>
                <c:pt idx="881">
                  <c:v>27.36</c:v>
                </c:pt>
                <c:pt idx="882">
                  <c:v>22.135000000000002</c:v>
                </c:pt>
                <c:pt idx="883">
                  <c:v>37.049999999999997</c:v>
                </c:pt>
                <c:pt idx="884">
                  <c:v>26.695</c:v>
                </c:pt>
                <c:pt idx="885">
                  <c:v>28.93</c:v>
                </c:pt>
                <c:pt idx="886">
                  <c:v>28.975000000000001</c:v>
                </c:pt>
                <c:pt idx="887">
                  <c:v>30.02</c:v>
                </c:pt>
                <c:pt idx="888">
                  <c:v>39.5</c:v>
                </c:pt>
                <c:pt idx="889">
                  <c:v>33.630000000000003</c:v>
                </c:pt>
                <c:pt idx="890">
                  <c:v>26.885000000000002</c:v>
                </c:pt>
                <c:pt idx="891">
                  <c:v>29.04</c:v>
                </c:pt>
                <c:pt idx="892">
                  <c:v>24.035</c:v>
                </c:pt>
                <c:pt idx="893">
                  <c:v>38.94</c:v>
                </c:pt>
                <c:pt idx="894">
                  <c:v>32.11</c:v>
                </c:pt>
                <c:pt idx="895">
                  <c:v>44</c:v>
                </c:pt>
                <c:pt idx="896">
                  <c:v>20.045000000000002</c:v>
                </c:pt>
                <c:pt idx="897">
                  <c:v>25.555</c:v>
                </c:pt>
                <c:pt idx="898">
                  <c:v>40.26</c:v>
                </c:pt>
                <c:pt idx="899">
                  <c:v>22.515000000000001</c:v>
                </c:pt>
                <c:pt idx="900">
                  <c:v>22.515000000000001</c:v>
                </c:pt>
                <c:pt idx="901">
                  <c:v>40.92</c:v>
                </c:pt>
                <c:pt idx="902">
                  <c:v>27.265000000000001</c:v>
                </c:pt>
                <c:pt idx="903">
                  <c:v>36.85</c:v>
                </c:pt>
                <c:pt idx="904">
                  <c:v>35.1</c:v>
                </c:pt>
                <c:pt idx="905">
                  <c:v>29.355</c:v>
                </c:pt>
                <c:pt idx="906">
                  <c:v>32.585000000000001</c:v>
                </c:pt>
                <c:pt idx="907">
                  <c:v>32.340000000000003</c:v>
                </c:pt>
                <c:pt idx="908">
                  <c:v>39.799999999999997</c:v>
                </c:pt>
                <c:pt idx="909">
                  <c:v>24.6</c:v>
                </c:pt>
                <c:pt idx="910">
                  <c:v>28.31</c:v>
                </c:pt>
                <c:pt idx="911">
                  <c:v>31.73</c:v>
                </c:pt>
                <c:pt idx="912">
                  <c:v>26.695</c:v>
                </c:pt>
                <c:pt idx="913">
                  <c:v>27.5</c:v>
                </c:pt>
                <c:pt idx="914">
                  <c:v>24.605</c:v>
                </c:pt>
                <c:pt idx="915">
                  <c:v>33.99</c:v>
                </c:pt>
                <c:pt idx="916">
                  <c:v>26.885000000000002</c:v>
                </c:pt>
                <c:pt idx="917">
                  <c:v>22.895</c:v>
                </c:pt>
                <c:pt idx="918">
                  <c:v>28.2</c:v>
                </c:pt>
                <c:pt idx="919">
                  <c:v>34.21</c:v>
                </c:pt>
                <c:pt idx="920">
                  <c:v>25</c:v>
                </c:pt>
                <c:pt idx="921">
                  <c:v>33.200000000000003</c:v>
                </c:pt>
                <c:pt idx="922">
                  <c:v>31</c:v>
                </c:pt>
                <c:pt idx="923">
                  <c:v>35.814999999999998</c:v>
                </c:pt>
                <c:pt idx="924">
                  <c:v>23.2</c:v>
                </c:pt>
                <c:pt idx="925">
                  <c:v>32.11</c:v>
                </c:pt>
                <c:pt idx="926">
                  <c:v>23.4</c:v>
                </c:pt>
                <c:pt idx="927">
                  <c:v>20.100000000000001</c:v>
                </c:pt>
                <c:pt idx="928">
                  <c:v>39.159999999999997</c:v>
                </c:pt>
                <c:pt idx="929">
                  <c:v>34.21</c:v>
                </c:pt>
                <c:pt idx="930">
                  <c:v>46.53</c:v>
                </c:pt>
                <c:pt idx="931">
                  <c:v>32.5</c:v>
                </c:pt>
                <c:pt idx="932">
                  <c:v>25.8</c:v>
                </c:pt>
                <c:pt idx="933">
                  <c:v>35.299999999999997</c:v>
                </c:pt>
                <c:pt idx="934">
                  <c:v>37.18</c:v>
                </c:pt>
                <c:pt idx="935">
                  <c:v>27.5</c:v>
                </c:pt>
                <c:pt idx="936">
                  <c:v>29.734999999999999</c:v>
                </c:pt>
                <c:pt idx="937">
                  <c:v>24.225000000000001</c:v>
                </c:pt>
                <c:pt idx="938">
                  <c:v>26.18</c:v>
                </c:pt>
                <c:pt idx="939">
                  <c:v>29.48</c:v>
                </c:pt>
                <c:pt idx="940">
                  <c:v>23.21</c:v>
                </c:pt>
                <c:pt idx="941">
                  <c:v>46.09</c:v>
                </c:pt>
                <c:pt idx="942">
                  <c:v>40.185000000000002</c:v>
                </c:pt>
                <c:pt idx="943">
                  <c:v>22.61</c:v>
                </c:pt>
                <c:pt idx="944">
                  <c:v>39.93</c:v>
                </c:pt>
                <c:pt idx="945">
                  <c:v>35.799999999999997</c:v>
                </c:pt>
                <c:pt idx="946">
                  <c:v>35.799999999999997</c:v>
                </c:pt>
                <c:pt idx="947">
                  <c:v>34.200000000000003</c:v>
                </c:pt>
                <c:pt idx="948">
                  <c:v>31.254999999999999</c:v>
                </c:pt>
                <c:pt idx="949">
                  <c:v>29.7</c:v>
                </c:pt>
                <c:pt idx="950">
                  <c:v>18.335000000000001</c:v>
                </c:pt>
                <c:pt idx="951">
                  <c:v>42.9</c:v>
                </c:pt>
                <c:pt idx="952">
                  <c:v>28.405000000000001</c:v>
                </c:pt>
                <c:pt idx="953">
                  <c:v>30.2</c:v>
                </c:pt>
                <c:pt idx="954">
                  <c:v>27.835000000000001</c:v>
                </c:pt>
                <c:pt idx="955">
                  <c:v>39.49</c:v>
                </c:pt>
                <c:pt idx="956">
                  <c:v>30.8</c:v>
                </c:pt>
                <c:pt idx="957">
                  <c:v>26.79</c:v>
                </c:pt>
                <c:pt idx="958">
                  <c:v>34.96</c:v>
                </c:pt>
                <c:pt idx="959">
                  <c:v>36.67</c:v>
                </c:pt>
                <c:pt idx="960">
                  <c:v>39.615000000000002</c:v>
                </c:pt>
                <c:pt idx="961">
                  <c:v>25.9</c:v>
                </c:pt>
                <c:pt idx="962">
                  <c:v>35.200000000000003</c:v>
                </c:pt>
                <c:pt idx="963">
                  <c:v>24.795000000000002</c:v>
                </c:pt>
                <c:pt idx="964">
                  <c:v>36.765000000000001</c:v>
                </c:pt>
                <c:pt idx="965">
                  <c:v>27.1</c:v>
                </c:pt>
                <c:pt idx="966">
                  <c:v>24.795000000000002</c:v>
                </c:pt>
                <c:pt idx="967">
                  <c:v>25.364999999999998</c:v>
                </c:pt>
                <c:pt idx="968">
                  <c:v>25.745000000000001</c:v>
                </c:pt>
                <c:pt idx="969">
                  <c:v>34.32</c:v>
                </c:pt>
                <c:pt idx="970">
                  <c:v>28.16</c:v>
                </c:pt>
                <c:pt idx="971">
                  <c:v>23.56</c:v>
                </c:pt>
                <c:pt idx="972">
                  <c:v>20.234999999999999</c:v>
                </c:pt>
                <c:pt idx="973">
                  <c:v>40.5</c:v>
                </c:pt>
                <c:pt idx="974">
                  <c:v>35.42</c:v>
                </c:pt>
                <c:pt idx="975">
                  <c:v>22.895</c:v>
                </c:pt>
                <c:pt idx="976">
                  <c:v>40.15</c:v>
                </c:pt>
                <c:pt idx="977">
                  <c:v>29.15</c:v>
                </c:pt>
                <c:pt idx="978">
                  <c:v>39.994999999999997</c:v>
                </c:pt>
                <c:pt idx="979">
                  <c:v>29.92</c:v>
                </c:pt>
                <c:pt idx="980">
                  <c:v>25.46</c:v>
                </c:pt>
                <c:pt idx="981">
                  <c:v>21.375</c:v>
                </c:pt>
                <c:pt idx="982">
                  <c:v>25.9</c:v>
                </c:pt>
                <c:pt idx="983">
                  <c:v>30.59</c:v>
                </c:pt>
                <c:pt idx="984">
                  <c:v>30.114999999999998</c:v>
                </c:pt>
                <c:pt idx="985">
                  <c:v>25.8</c:v>
                </c:pt>
                <c:pt idx="986">
                  <c:v>30.114999999999998</c:v>
                </c:pt>
                <c:pt idx="987">
                  <c:v>27.645</c:v>
                </c:pt>
                <c:pt idx="988">
                  <c:v>34.674999999999997</c:v>
                </c:pt>
                <c:pt idx="989">
                  <c:v>20.52</c:v>
                </c:pt>
                <c:pt idx="990">
                  <c:v>19.8</c:v>
                </c:pt>
                <c:pt idx="991">
                  <c:v>27.835000000000001</c:v>
                </c:pt>
                <c:pt idx="992">
                  <c:v>31.6</c:v>
                </c:pt>
                <c:pt idx="993">
                  <c:v>28.27</c:v>
                </c:pt>
                <c:pt idx="994">
                  <c:v>20.045000000000002</c:v>
                </c:pt>
                <c:pt idx="995">
                  <c:v>23.274999999999999</c:v>
                </c:pt>
                <c:pt idx="996">
                  <c:v>34.1</c:v>
                </c:pt>
                <c:pt idx="997">
                  <c:v>36.85</c:v>
                </c:pt>
                <c:pt idx="998">
                  <c:v>36.29</c:v>
                </c:pt>
                <c:pt idx="999">
                  <c:v>26.885000000000002</c:v>
                </c:pt>
                <c:pt idx="1000">
                  <c:v>22.99</c:v>
                </c:pt>
                <c:pt idx="1001">
                  <c:v>32.700000000000003</c:v>
                </c:pt>
                <c:pt idx="1002">
                  <c:v>25.8</c:v>
                </c:pt>
                <c:pt idx="1003">
                  <c:v>29.6</c:v>
                </c:pt>
                <c:pt idx="1004">
                  <c:v>19.190000000000001</c:v>
                </c:pt>
                <c:pt idx="1005">
                  <c:v>31.73</c:v>
                </c:pt>
                <c:pt idx="1006">
                  <c:v>29.26</c:v>
                </c:pt>
                <c:pt idx="1007">
                  <c:v>28.215</c:v>
                </c:pt>
                <c:pt idx="1008">
                  <c:v>24.984999999999999</c:v>
                </c:pt>
                <c:pt idx="1009">
                  <c:v>27.74</c:v>
                </c:pt>
                <c:pt idx="1010">
                  <c:v>22.8</c:v>
                </c:pt>
                <c:pt idx="1011">
                  <c:v>20.13</c:v>
                </c:pt>
                <c:pt idx="1012">
                  <c:v>33.33</c:v>
                </c:pt>
                <c:pt idx="1013">
                  <c:v>32.299999999999997</c:v>
                </c:pt>
                <c:pt idx="1014">
                  <c:v>27.6</c:v>
                </c:pt>
                <c:pt idx="1015">
                  <c:v>25.46</c:v>
                </c:pt>
                <c:pt idx="1016">
                  <c:v>24.605</c:v>
                </c:pt>
                <c:pt idx="1017">
                  <c:v>34.200000000000003</c:v>
                </c:pt>
                <c:pt idx="1018">
                  <c:v>35.814999999999998</c:v>
                </c:pt>
                <c:pt idx="1019">
                  <c:v>32.68</c:v>
                </c:pt>
                <c:pt idx="1020">
                  <c:v>37</c:v>
                </c:pt>
                <c:pt idx="1021">
                  <c:v>31.02</c:v>
                </c:pt>
                <c:pt idx="1022">
                  <c:v>36.08</c:v>
                </c:pt>
                <c:pt idx="1023">
                  <c:v>23.32</c:v>
                </c:pt>
                <c:pt idx="1024">
                  <c:v>45.32</c:v>
                </c:pt>
                <c:pt idx="1025">
                  <c:v>34.6</c:v>
                </c:pt>
                <c:pt idx="1026">
                  <c:v>26.03</c:v>
                </c:pt>
                <c:pt idx="1027">
                  <c:v>18.715</c:v>
                </c:pt>
                <c:pt idx="1028">
                  <c:v>31.6</c:v>
                </c:pt>
                <c:pt idx="1029">
                  <c:v>17.29</c:v>
                </c:pt>
                <c:pt idx="1030">
                  <c:v>23.655000000000001</c:v>
                </c:pt>
                <c:pt idx="1031">
                  <c:v>35.200000000000003</c:v>
                </c:pt>
                <c:pt idx="1032">
                  <c:v>27.93</c:v>
                </c:pt>
                <c:pt idx="1033">
                  <c:v>21.565000000000001</c:v>
                </c:pt>
                <c:pt idx="1034">
                  <c:v>38.380000000000003</c:v>
                </c:pt>
                <c:pt idx="1035">
                  <c:v>23</c:v>
                </c:pt>
                <c:pt idx="1036">
                  <c:v>37.07</c:v>
                </c:pt>
                <c:pt idx="1037">
                  <c:v>30.495000000000001</c:v>
                </c:pt>
                <c:pt idx="1038">
                  <c:v>28.88</c:v>
                </c:pt>
                <c:pt idx="1039">
                  <c:v>27.265000000000001</c:v>
                </c:pt>
                <c:pt idx="1040">
                  <c:v>28.024999999999999</c:v>
                </c:pt>
                <c:pt idx="1041">
                  <c:v>23.085000000000001</c:v>
                </c:pt>
                <c:pt idx="1042">
                  <c:v>30.684999999999999</c:v>
                </c:pt>
                <c:pt idx="1043">
                  <c:v>25.8</c:v>
                </c:pt>
                <c:pt idx="1044">
                  <c:v>35.244999999999997</c:v>
                </c:pt>
                <c:pt idx="1045">
                  <c:v>24.7</c:v>
                </c:pt>
                <c:pt idx="1046">
                  <c:v>25.08</c:v>
                </c:pt>
                <c:pt idx="1047">
                  <c:v>52.58</c:v>
                </c:pt>
                <c:pt idx="1048">
                  <c:v>22.515000000000001</c:v>
                </c:pt>
                <c:pt idx="1049">
                  <c:v>30.9</c:v>
                </c:pt>
                <c:pt idx="1050">
                  <c:v>36.954999999999998</c:v>
                </c:pt>
                <c:pt idx="1051">
                  <c:v>26.41</c:v>
                </c:pt>
                <c:pt idx="1052">
                  <c:v>29.83</c:v>
                </c:pt>
                <c:pt idx="1053">
                  <c:v>29.8</c:v>
                </c:pt>
                <c:pt idx="1054">
                  <c:v>21.47</c:v>
                </c:pt>
                <c:pt idx="1055">
                  <c:v>27.645</c:v>
                </c:pt>
                <c:pt idx="1056">
                  <c:v>28.9</c:v>
                </c:pt>
                <c:pt idx="1057">
                  <c:v>31.79</c:v>
                </c:pt>
                <c:pt idx="1058">
                  <c:v>39.49</c:v>
                </c:pt>
                <c:pt idx="1059">
                  <c:v>33.82</c:v>
                </c:pt>
                <c:pt idx="1060">
                  <c:v>32.01</c:v>
                </c:pt>
                <c:pt idx="1061">
                  <c:v>27.94</c:v>
                </c:pt>
                <c:pt idx="1062">
                  <c:v>41.14</c:v>
                </c:pt>
                <c:pt idx="1063">
                  <c:v>28.594999999999999</c:v>
                </c:pt>
                <c:pt idx="1064">
                  <c:v>25.6</c:v>
                </c:pt>
                <c:pt idx="1065">
                  <c:v>25.3</c:v>
                </c:pt>
                <c:pt idx="1066">
                  <c:v>37.29</c:v>
                </c:pt>
                <c:pt idx="1067">
                  <c:v>42.655000000000001</c:v>
                </c:pt>
                <c:pt idx="1068">
                  <c:v>21.66</c:v>
                </c:pt>
                <c:pt idx="1069">
                  <c:v>31.9</c:v>
                </c:pt>
                <c:pt idx="1070">
                  <c:v>37.07</c:v>
                </c:pt>
                <c:pt idx="1071">
                  <c:v>31.445</c:v>
                </c:pt>
                <c:pt idx="1072">
                  <c:v>31.254999999999999</c:v>
                </c:pt>
                <c:pt idx="1073">
                  <c:v>28.88</c:v>
                </c:pt>
                <c:pt idx="1074">
                  <c:v>18.335000000000001</c:v>
                </c:pt>
                <c:pt idx="1075">
                  <c:v>29.59</c:v>
                </c:pt>
                <c:pt idx="1076">
                  <c:v>32</c:v>
                </c:pt>
                <c:pt idx="1077">
                  <c:v>26.03</c:v>
                </c:pt>
                <c:pt idx="1078">
                  <c:v>31.68</c:v>
                </c:pt>
                <c:pt idx="1079">
                  <c:v>33.659999999999997</c:v>
                </c:pt>
                <c:pt idx="1080">
                  <c:v>21.78</c:v>
                </c:pt>
                <c:pt idx="1081">
                  <c:v>27.835000000000001</c:v>
                </c:pt>
                <c:pt idx="1082">
                  <c:v>19.95</c:v>
                </c:pt>
                <c:pt idx="1083">
                  <c:v>31.5</c:v>
                </c:pt>
                <c:pt idx="1084">
                  <c:v>30.495000000000001</c:v>
                </c:pt>
                <c:pt idx="1085">
                  <c:v>18.3</c:v>
                </c:pt>
                <c:pt idx="1086">
                  <c:v>28.975000000000001</c:v>
                </c:pt>
                <c:pt idx="1087">
                  <c:v>31.54</c:v>
                </c:pt>
                <c:pt idx="1088">
                  <c:v>47.74</c:v>
                </c:pt>
                <c:pt idx="1089">
                  <c:v>22.1</c:v>
                </c:pt>
                <c:pt idx="1090">
                  <c:v>36.19</c:v>
                </c:pt>
                <c:pt idx="1091">
                  <c:v>29.83</c:v>
                </c:pt>
                <c:pt idx="1092">
                  <c:v>32.700000000000003</c:v>
                </c:pt>
                <c:pt idx="1093">
                  <c:v>30.4</c:v>
                </c:pt>
                <c:pt idx="1094">
                  <c:v>33.700000000000003</c:v>
                </c:pt>
                <c:pt idx="1095">
                  <c:v>31.35</c:v>
                </c:pt>
                <c:pt idx="1096">
                  <c:v>34.96</c:v>
                </c:pt>
                <c:pt idx="1097">
                  <c:v>33.770000000000003</c:v>
                </c:pt>
                <c:pt idx="1098">
                  <c:v>30.875</c:v>
                </c:pt>
                <c:pt idx="1099">
                  <c:v>33.99</c:v>
                </c:pt>
                <c:pt idx="1100">
                  <c:v>19.094999999999999</c:v>
                </c:pt>
                <c:pt idx="1101">
                  <c:v>28.6</c:v>
                </c:pt>
                <c:pt idx="1102">
                  <c:v>38.94</c:v>
                </c:pt>
                <c:pt idx="1103">
                  <c:v>36.08</c:v>
                </c:pt>
                <c:pt idx="1104">
                  <c:v>29.8</c:v>
                </c:pt>
                <c:pt idx="1105">
                  <c:v>31.24</c:v>
                </c:pt>
                <c:pt idx="1106">
                  <c:v>29.925000000000001</c:v>
                </c:pt>
                <c:pt idx="1107">
                  <c:v>26.22</c:v>
                </c:pt>
                <c:pt idx="1108">
                  <c:v>30</c:v>
                </c:pt>
                <c:pt idx="1109">
                  <c:v>20.350000000000001</c:v>
                </c:pt>
                <c:pt idx="1110">
                  <c:v>32.299999999999997</c:v>
                </c:pt>
                <c:pt idx="1111">
                  <c:v>38.39</c:v>
                </c:pt>
                <c:pt idx="1112">
                  <c:v>25.85</c:v>
                </c:pt>
                <c:pt idx="1113">
                  <c:v>26.315000000000001</c:v>
                </c:pt>
                <c:pt idx="1114">
                  <c:v>24.51</c:v>
                </c:pt>
                <c:pt idx="1115">
                  <c:v>32.67</c:v>
                </c:pt>
                <c:pt idx="1116">
                  <c:v>29.64</c:v>
                </c:pt>
                <c:pt idx="1117">
                  <c:v>33.33</c:v>
                </c:pt>
                <c:pt idx="1118">
                  <c:v>35.75</c:v>
                </c:pt>
                <c:pt idx="1119">
                  <c:v>19.95</c:v>
                </c:pt>
                <c:pt idx="1120">
                  <c:v>31.4</c:v>
                </c:pt>
                <c:pt idx="1121">
                  <c:v>38.17</c:v>
                </c:pt>
                <c:pt idx="1122">
                  <c:v>36.86</c:v>
                </c:pt>
                <c:pt idx="1123">
                  <c:v>32.395000000000003</c:v>
                </c:pt>
                <c:pt idx="1124">
                  <c:v>42.75</c:v>
                </c:pt>
                <c:pt idx="1125">
                  <c:v>25.08</c:v>
                </c:pt>
                <c:pt idx="1126">
                  <c:v>29.9</c:v>
                </c:pt>
                <c:pt idx="1127">
                  <c:v>35.86</c:v>
                </c:pt>
                <c:pt idx="1128">
                  <c:v>32.799999999999997</c:v>
                </c:pt>
                <c:pt idx="1129">
                  <c:v>18.600000000000001</c:v>
                </c:pt>
                <c:pt idx="1130">
                  <c:v>23.87</c:v>
                </c:pt>
                <c:pt idx="1131">
                  <c:v>45.9</c:v>
                </c:pt>
                <c:pt idx="1132">
                  <c:v>40.28</c:v>
                </c:pt>
                <c:pt idx="1133">
                  <c:v>18.335000000000001</c:v>
                </c:pt>
                <c:pt idx="1134">
                  <c:v>33.82</c:v>
                </c:pt>
                <c:pt idx="1135">
                  <c:v>28.12</c:v>
                </c:pt>
                <c:pt idx="1136">
                  <c:v>25</c:v>
                </c:pt>
                <c:pt idx="1137">
                  <c:v>22.23</c:v>
                </c:pt>
                <c:pt idx="1138">
                  <c:v>30.25</c:v>
                </c:pt>
                <c:pt idx="1139">
                  <c:v>32.49</c:v>
                </c:pt>
                <c:pt idx="1140">
                  <c:v>37.07</c:v>
                </c:pt>
                <c:pt idx="1141">
                  <c:v>32.6</c:v>
                </c:pt>
                <c:pt idx="1142">
                  <c:v>24.86</c:v>
                </c:pt>
                <c:pt idx="1143">
                  <c:v>32.340000000000003</c:v>
                </c:pt>
                <c:pt idx="1144">
                  <c:v>32.299999999999997</c:v>
                </c:pt>
                <c:pt idx="1145">
                  <c:v>32.774999999999999</c:v>
                </c:pt>
                <c:pt idx="1146">
                  <c:v>32.799999999999997</c:v>
                </c:pt>
                <c:pt idx="1147">
                  <c:v>31.92</c:v>
                </c:pt>
                <c:pt idx="1148">
                  <c:v>21.5</c:v>
                </c:pt>
                <c:pt idx="1149">
                  <c:v>34.1</c:v>
                </c:pt>
                <c:pt idx="1150">
                  <c:v>30.305</c:v>
                </c:pt>
                <c:pt idx="1151">
                  <c:v>36.479999999999997</c:v>
                </c:pt>
                <c:pt idx="1152">
                  <c:v>32.56</c:v>
                </c:pt>
                <c:pt idx="1153">
                  <c:v>35.814999999999998</c:v>
                </c:pt>
                <c:pt idx="1154">
                  <c:v>27.93</c:v>
                </c:pt>
                <c:pt idx="1155">
                  <c:v>22.135000000000002</c:v>
                </c:pt>
                <c:pt idx="1156">
                  <c:v>44.88</c:v>
                </c:pt>
                <c:pt idx="1157">
                  <c:v>23.18</c:v>
                </c:pt>
                <c:pt idx="1158">
                  <c:v>30.59</c:v>
                </c:pt>
                <c:pt idx="1159">
                  <c:v>41.1</c:v>
                </c:pt>
                <c:pt idx="1160">
                  <c:v>34.58</c:v>
                </c:pt>
                <c:pt idx="1161">
                  <c:v>42.13</c:v>
                </c:pt>
                <c:pt idx="1162">
                  <c:v>38.83</c:v>
                </c:pt>
                <c:pt idx="1163">
                  <c:v>28.215</c:v>
                </c:pt>
                <c:pt idx="1164">
                  <c:v>28.31</c:v>
                </c:pt>
                <c:pt idx="1165">
                  <c:v>26.125</c:v>
                </c:pt>
                <c:pt idx="1166">
                  <c:v>40.369999999999997</c:v>
                </c:pt>
                <c:pt idx="1167">
                  <c:v>24.6</c:v>
                </c:pt>
                <c:pt idx="1168">
                  <c:v>35.200000000000003</c:v>
                </c:pt>
                <c:pt idx="1169">
                  <c:v>34.104999999999997</c:v>
                </c:pt>
                <c:pt idx="1170">
                  <c:v>27.36</c:v>
                </c:pt>
                <c:pt idx="1171">
                  <c:v>26.7</c:v>
                </c:pt>
                <c:pt idx="1172">
                  <c:v>41.91</c:v>
                </c:pt>
                <c:pt idx="1173">
                  <c:v>29.26</c:v>
                </c:pt>
                <c:pt idx="1174">
                  <c:v>32.11</c:v>
                </c:pt>
                <c:pt idx="1175">
                  <c:v>27.1</c:v>
                </c:pt>
                <c:pt idx="1176">
                  <c:v>24.13</c:v>
                </c:pt>
                <c:pt idx="1177">
                  <c:v>27.4</c:v>
                </c:pt>
                <c:pt idx="1178">
                  <c:v>34.865000000000002</c:v>
                </c:pt>
                <c:pt idx="1179">
                  <c:v>29.81</c:v>
                </c:pt>
                <c:pt idx="1180">
                  <c:v>41.325000000000003</c:v>
                </c:pt>
                <c:pt idx="1181">
                  <c:v>29.925000000000001</c:v>
                </c:pt>
                <c:pt idx="1182">
                  <c:v>30.3</c:v>
                </c:pt>
                <c:pt idx="1183">
                  <c:v>27.36</c:v>
                </c:pt>
                <c:pt idx="1184">
                  <c:v>28.49</c:v>
                </c:pt>
                <c:pt idx="1185">
                  <c:v>23.56</c:v>
                </c:pt>
                <c:pt idx="1186">
                  <c:v>35.625</c:v>
                </c:pt>
                <c:pt idx="1187">
                  <c:v>32.68</c:v>
                </c:pt>
                <c:pt idx="1188">
                  <c:v>25.27</c:v>
                </c:pt>
                <c:pt idx="1189">
                  <c:v>28</c:v>
                </c:pt>
                <c:pt idx="1190">
                  <c:v>32.774999999999999</c:v>
                </c:pt>
                <c:pt idx="1191">
                  <c:v>21.754999999999999</c:v>
                </c:pt>
                <c:pt idx="1192">
                  <c:v>32.395000000000003</c:v>
                </c:pt>
                <c:pt idx="1193">
                  <c:v>36.575000000000003</c:v>
                </c:pt>
                <c:pt idx="1194">
                  <c:v>21.754999999999999</c:v>
                </c:pt>
                <c:pt idx="1195">
                  <c:v>27.93</c:v>
                </c:pt>
                <c:pt idx="1196">
                  <c:v>30.02</c:v>
                </c:pt>
                <c:pt idx="1197">
                  <c:v>33.549999999999997</c:v>
                </c:pt>
                <c:pt idx="1198">
                  <c:v>29.355</c:v>
                </c:pt>
                <c:pt idx="1199">
                  <c:v>25.8</c:v>
                </c:pt>
                <c:pt idx="1200">
                  <c:v>24.32</c:v>
                </c:pt>
                <c:pt idx="1201">
                  <c:v>40.375</c:v>
                </c:pt>
                <c:pt idx="1202">
                  <c:v>32.11</c:v>
                </c:pt>
                <c:pt idx="1203">
                  <c:v>32.299999999999997</c:v>
                </c:pt>
                <c:pt idx="1204">
                  <c:v>27.28</c:v>
                </c:pt>
                <c:pt idx="1205">
                  <c:v>17.86</c:v>
                </c:pt>
                <c:pt idx="1206">
                  <c:v>34.799999999999997</c:v>
                </c:pt>
                <c:pt idx="1207">
                  <c:v>33.4</c:v>
                </c:pt>
                <c:pt idx="1208">
                  <c:v>25.555</c:v>
                </c:pt>
                <c:pt idx="1209">
                  <c:v>37.1</c:v>
                </c:pt>
                <c:pt idx="1210">
                  <c:v>30.875</c:v>
                </c:pt>
                <c:pt idx="1211">
                  <c:v>34.1</c:v>
                </c:pt>
                <c:pt idx="1212">
                  <c:v>21.47</c:v>
                </c:pt>
                <c:pt idx="1213">
                  <c:v>33.299999999999997</c:v>
                </c:pt>
                <c:pt idx="1214">
                  <c:v>31.254999999999999</c:v>
                </c:pt>
                <c:pt idx="1215">
                  <c:v>39.14</c:v>
                </c:pt>
                <c:pt idx="1216">
                  <c:v>25.08</c:v>
                </c:pt>
                <c:pt idx="1217">
                  <c:v>37.29</c:v>
                </c:pt>
                <c:pt idx="1218">
                  <c:v>34.6</c:v>
                </c:pt>
                <c:pt idx="1219">
                  <c:v>30.21</c:v>
                </c:pt>
                <c:pt idx="1220">
                  <c:v>21.945</c:v>
                </c:pt>
                <c:pt idx="1221">
                  <c:v>24.97</c:v>
                </c:pt>
                <c:pt idx="1222">
                  <c:v>25.3</c:v>
                </c:pt>
                <c:pt idx="1223">
                  <c:v>24.42</c:v>
                </c:pt>
                <c:pt idx="1224">
                  <c:v>23.94</c:v>
                </c:pt>
                <c:pt idx="1225">
                  <c:v>39.82</c:v>
                </c:pt>
                <c:pt idx="1226">
                  <c:v>16.815000000000001</c:v>
                </c:pt>
                <c:pt idx="1227">
                  <c:v>37.18</c:v>
                </c:pt>
                <c:pt idx="1228">
                  <c:v>34.43</c:v>
                </c:pt>
                <c:pt idx="1229">
                  <c:v>30.305</c:v>
                </c:pt>
                <c:pt idx="1230">
                  <c:v>34.484999999999999</c:v>
                </c:pt>
                <c:pt idx="1231">
                  <c:v>21.8</c:v>
                </c:pt>
                <c:pt idx="1232">
                  <c:v>24.605</c:v>
                </c:pt>
                <c:pt idx="1233">
                  <c:v>23.3</c:v>
                </c:pt>
                <c:pt idx="1234">
                  <c:v>27.83</c:v>
                </c:pt>
                <c:pt idx="1235">
                  <c:v>31.065000000000001</c:v>
                </c:pt>
                <c:pt idx="1236">
                  <c:v>21.66</c:v>
                </c:pt>
                <c:pt idx="1237">
                  <c:v>28.215</c:v>
                </c:pt>
                <c:pt idx="1238">
                  <c:v>22.704999999999998</c:v>
                </c:pt>
                <c:pt idx="1239">
                  <c:v>42.13</c:v>
                </c:pt>
                <c:pt idx="1240">
                  <c:v>41.8</c:v>
                </c:pt>
                <c:pt idx="1241">
                  <c:v>36.96</c:v>
                </c:pt>
                <c:pt idx="1242">
                  <c:v>21.28</c:v>
                </c:pt>
                <c:pt idx="1243">
                  <c:v>33.11</c:v>
                </c:pt>
                <c:pt idx="1244">
                  <c:v>33.33</c:v>
                </c:pt>
                <c:pt idx="1245">
                  <c:v>24.3</c:v>
                </c:pt>
                <c:pt idx="1246">
                  <c:v>25.7</c:v>
                </c:pt>
                <c:pt idx="1247">
                  <c:v>29.4</c:v>
                </c:pt>
                <c:pt idx="1248">
                  <c:v>39.82</c:v>
                </c:pt>
                <c:pt idx="1249">
                  <c:v>33.630000000000003</c:v>
                </c:pt>
                <c:pt idx="1250">
                  <c:v>29.83</c:v>
                </c:pt>
                <c:pt idx="1251">
                  <c:v>19.8</c:v>
                </c:pt>
                <c:pt idx="1252">
                  <c:v>27.3</c:v>
                </c:pt>
                <c:pt idx="1253">
                  <c:v>29.3</c:v>
                </c:pt>
                <c:pt idx="1254">
                  <c:v>27.72</c:v>
                </c:pt>
                <c:pt idx="1255">
                  <c:v>37.9</c:v>
                </c:pt>
                <c:pt idx="1256">
                  <c:v>36.384999999999998</c:v>
                </c:pt>
                <c:pt idx="1257">
                  <c:v>27.645</c:v>
                </c:pt>
                <c:pt idx="1258">
                  <c:v>37.715000000000003</c:v>
                </c:pt>
                <c:pt idx="1259">
                  <c:v>23.18</c:v>
                </c:pt>
                <c:pt idx="1260">
                  <c:v>20.52</c:v>
                </c:pt>
                <c:pt idx="1261">
                  <c:v>37.1</c:v>
                </c:pt>
                <c:pt idx="1262">
                  <c:v>28.05</c:v>
                </c:pt>
                <c:pt idx="1263">
                  <c:v>29.9</c:v>
                </c:pt>
                <c:pt idx="1264">
                  <c:v>33.344999999999999</c:v>
                </c:pt>
                <c:pt idx="1265">
                  <c:v>23.76</c:v>
                </c:pt>
                <c:pt idx="1266">
                  <c:v>30.5</c:v>
                </c:pt>
                <c:pt idx="1267">
                  <c:v>31.065000000000001</c:v>
                </c:pt>
                <c:pt idx="1268">
                  <c:v>33.299999999999997</c:v>
                </c:pt>
                <c:pt idx="1269">
                  <c:v>27.5</c:v>
                </c:pt>
                <c:pt idx="1270">
                  <c:v>33.914999999999999</c:v>
                </c:pt>
                <c:pt idx="1271">
                  <c:v>34.484999999999999</c:v>
                </c:pt>
                <c:pt idx="1272">
                  <c:v>25.52</c:v>
                </c:pt>
                <c:pt idx="1273">
                  <c:v>27.61</c:v>
                </c:pt>
                <c:pt idx="1274">
                  <c:v>27.06</c:v>
                </c:pt>
                <c:pt idx="1275">
                  <c:v>23.7</c:v>
                </c:pt>
                <c:pt idx="1276">
                  <c:v>30.4</c:v>
                </c:pt>
                <c:pt idx="1277">
                  <c:v>29.734999999999999</c:v>
                </c:pt>
                <c:pt idx="1278">
                  <c:v>29.925000000000001</c:v>
                </c:pt>
                <c:pt idx="1279">
                  <c:v>26.79</c:v>
                </c:pt>
                <c:pt idx="1280">
                  <c:v>33.33</c:v>
                </c:pt>
                <c:pt idx="1281">
                  <c:v>27.645</c:v>
                </c:pt>
                <c:pt idx="1282">
                  <c:v>21.66</c:v>
                </c:pt>
                <c:pt idx="1283">
                  <c:v>30.03</c:v>
                </c:pt>
                <c:pt idx="1284">
                  <c:v>36.299999999999997</c:v>
                </c:pt>
                <c:pt idx="1285">
                  <c:v>24.32</c:v>
                </c:pt>
                <c:pt idx="1286">
                  <c:v>17.29</c:v>
                </c:pt>
                <c:pt idx="1287">
                  <c:v>25.9</c:v>
                </c:pt>
                <c:pt idx="1288">
                  <c:v>39.4</c:v>
                </c:pt>
                <c:pt idx="1289">
                  <c:v>34.32</c:v>
                </c:pt>
                <c:pt idx="1290">
                  <c:v>19.95</c:v>
                </c:pt>
                <c:pt idx="1291">
                  <c:v>34.9</c:v>
                </c:pt>
                <c:pt idx="1292">
                  <c:v>23.21</c:v>
                </c:pt>
                <c:pt idx="1293">
                  <c:v>25.745000000000001</c:v>
                </c:pt>
                <c:pt idx="1294">
                  <c:v>25.175000000000001</c:v>
                </c:pt>
                <c:pt idx="1295">
                  <c:v>22</c:v>
                </c:pt>
                <c:pt idx="1296">
                  <c:v>26.125</c:v>
                </c:pt>
                <c:pt idx="1297">
                  <c:v>26.51</c:v>
                </c:pt>
                <c:pt idx="1298">
                  <c:v>27.454999999999998</c:v>
                </c:pt>
                <c:pt idx="1299">
                  <c:v>25.745000000000001</c:v>
                </c:pt>
                <c:pt idx="1300">
                  <c:v>30.36</c:v>
                </c:pt>
                <c:pt idx="1301">
                  <c:v>30.875</c:v>
                </c:pt>
                <c:pt idx="1302">
                  <c:v>20.8</c:v>
                </c:pt>
                <c:pt idx="1303">
                  <c:v>27.8</c:v>
                </c:pt>
                <c:pt idx="1304">
                  <c:v>24.605</c:v>
                </c:pt>
                <c:pt idx="1305">
                  <c:v>27.72</c:v>
                </c:pt>
                <c:pt idx="1306">
                  <c:v>21.85</c:v>
                </c:pt>
                <c:pt idx="1307">
                  <c:v>28.12</c:v>
                </c:pt>
                <c:pt idx="1308">
                  <c:v>30.2</c:v>
                </c:pt>
                <c:pt idx="1309">
                  <c:v>32.200000000000003</c:v>
                </c:pt>
                <c:pt idx="1310">
                  <c:v>26.315000000000001</c:v>
                </c:pt>
                <c:pt idx="1311">
                  <c:v>26.695</c:v>
                </c:pt>
                <c:pt idx="1312">
                  <c:v>42.9</c:v>
                </c:pt>
                <c:pt idx="1313">
                  <c:v>34.700000000000003</c:v>
                </c:pt>
                <c:pt idx="1314">
                  <c:v>23.655000000000001</c:v>
                </c:pt>
                <c:pt idx="1315">
                  <c:v>28.31</c:v>
                </c:pt>
                <c:pt idx="1316">
                  <c:v>20.6</c:v>
                </c:pt>
                <c:pt idx="1317">
                  <c:v>53.13</c:v>
                </c:pt>
                <c:pt idx="1318">
                  <c:v>39.71</c:v>
                </c:pt>
                <c:pt idx="1319">
                  <c:v>26.315000000000001</c:v>
                </c:pt>
                <c:pt idx="1320">
                  <c:v>31.065000000000001</c:v>
                </c:pt>
                <c:pt idx="1321">
                  <c:v>26.695</c:v>
                </c:pt>
                <c:pt idx="1322">
                  <c:v>38.83</c:v>
                </c:pt>
                <c:pt idx="1323">
                  <c:v>40.369999999999997</c:v>
                </c:pt>
                <c:pt idx="1324">
                  <c:v>25.934999999999999</c:v>
                </c:pt>
                <c:pt idx="1325">
                  <c:v>33.534999999999997</c:v>
                </c:pt>
                <c:pt idx="1326">
                  <c:v>32.869999999999997</c:v>
                </c:pt>
                <c:pt idx="1327">
                  <c:v>30.03</c:v>
                </c:pt>
                <c:pt idx="1328">
                  <c:v>24.225000000000001</c:v>
                </c:pt>
                <c:pt idx="1329">
                  <c:v>38.6</c:v>
                </c:pt>
                <c:pt idx="1330">
                  <c:v>25.74</c:v>
                </c:pt>
                <c:pt idx="1331">
                  <c:v>33.4</c:v>
                </c:pt>
                <c:pt idx="1332">
                  <c:v>44.7</c:v>
                </c:pt>
                <c:pt idx="1333">
                  <c:v>30.97</c:v>
                </c:pt>
                <c:pt idx="1334">
                  <c:v>31.92</c:v>
                </c:pt>
                <c:pt idx="1335">
                  <c:v>36.85</c:v>
                </c:pt>
                <c:pt idx="1336">
                  <c:v>25.8</c:v>
                </c:pt>
                <c:pt idx="1337">
                  <c:v>29.07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725-43B2-A80D-DDA53F953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138943"/>
        <c:axId val="788138527"/>
      </c:scatterChart>
      <c:valAx>
        <c:axId val="78813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527"/>
        <c:crosses val="autoZero"/>
        <c:crossBetween val="midCat"/>
      </c:valAx>
      <c:valAx>
        <c:axId val="78813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</a:t>
            </a:r>
            <a:r>
              <a:rPr lang="en-US" baseline="0"/>
              <a:t> vs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insurance!$G$1</c:f>
              <c:strCache>
                <c:ptCount val="1"/>
                <c:pt idx="0">
                  <c:v>charges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4587051618547682E-2"/>
                  <c:y val="-0.511286089238845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insurance!$A$2:$A$1339</c:f>
              <c:numCache>
                <c:formatCode>General</c:formatCode>
                <c:ptCount val="1338"/>
                <c:pt idx="0">
                  <c:v>19</c:v>
                </c:pt>
                <c:pt idx="1">
                  <c:v>18</c:v>
                </c:pt>
                <c:pt idx="2">
                  <c:v>28</c:v>
                </c:pt>
                <c:pt idx="3">
                  <c:v>33</c:v>
                </c:pt>
                <c:pt idx="4">
                  <c:v>32</c:v>
                </c:pt>
                <c:pt idx="5">
                  <c:v>31</c:v>
                </c:pt>
                <c:pt idx="6">
                  <c:v>46</c:v>
                </c:pt>
                <c:pt idx="7">
                  <c:v>37</c:v>
                </c:pt>
                <c:pt idx="8">
                  <c:v>37</c:v>
                </c:pt>
                <c:pt idx="9">
                  <c:v>60</c:v>
                </c:pt>
                <c:pt idx="10">
                  <c:v>25</c:v>
                </c:pt>
                <c:pt idx="11">
                  <c:v>62</c:v>
                </c:pt>
                <c:pt idx="12">
                  <c:v>23</c:v>
                </c:pt>
                <c:pt idx="13">
                  <c:v>56</c:v>
                </c:pt>
                <c:pt idx="14">
                  <c:v>27</c:v>
                </c:pt>
                <c:pt idx="15">
                  <c:v>19</c:v>
                </c:pt>
                <c:pt idx="16">
                  <c:v>52</c:v>
                </c:pt>
                <c:pt idx="17">
                  <c:v>23</c:v>
                </c:pt>
                <c:pt idx="18">
                  <c:v>56</c:v>
                </c:pt>
                <c:pt idx="19">
                  <c:v>30</c:v>
                </c:pt>
                <c:pt idx="20">
                  <c:v>60</c:v>
                </c:pt>
                <c:pt idx="21">
                  <c:v>30</c:v>
                </c:pt>
                <c:pt idx="22">
                  <c:v>18</c:v>
                </c:pt>
                <c:pt idx="23">
                  <c:v>34</c:v>
                </c:pt>
                <c:pt idx="24">
                  <c:v>37</c:v>
                </c:pt>
                <c:pt idx="25">
                  <c:v>59</c:v>
                </c:pt>
                <c:pt idx="26">
                  <c:v>63</c:v>
                </c:pt>
                <c:pt idx="27">
                  <c:v>55</c:v>
                </c:pt>
                <c:pt idx="28">
                  <c:v>23</c:v>
                </c:pt>
                <c:pt idx="29">
                  <c:v>31</c:v>
                </c:pt>
                <c:pt idx="30">
                  <c:v>22</c:v>
                </c:pt>
                <c:pt idx="31">
                  <c:v>18</c:v>
                </c:pt>
                <c:pt idx="32">
                  <c:v>19</c:v>
                </c:pt>
                <c:pt idx="33">
                  <c:v>63</c:v>
                </c:pt>
                <c:pt idx="34">
                  <c:v>28</c:v>
                </c:pt>
                <c:pt idx="35">
                  <c:v>19</c:v>
                </c:pt>
                <c:pt idx="36">
                  <c:v>62</c:v>
                </c:pt>
                <c:pt idx="37">
                  <c:v>26</c:v>
                </c:pt>
                <c:pt idx="38">
                  <c:v>35</c:v>
                </c:pt>
                <c:pt idx="39">
                  <c:v>60</c:v>
                </c:pt>
                <c:pt idx="40">
                  <c:v>24</c:v>
                </c:pt>
                <c:pt idx="41">
                  <c:v>31</c:v>
                </c:pt>
                <c:pt idx="42">
                  <c:v>41</c:v>
                </c:pt>
                <c:pt idx="43">
                  <c:v>37</c:v>
                </c:pt>
                <c:pt idx="44">
                  <c:v>38</c:v>
                </c:pt>
                <c:pt idx="45">
                  <c:v>55</c:v>
                </c:pt>
                <c:pt idx="46">
                  <c:v>18</c:v>
                </c:pt>
                <c:pt idx="47">
                  <c:v>28</c:v>
                </c:pt>
                <c:pt idx="48">
                  <c:v>60</c:v>
                </c:pt>
                <c:pt idx="49">
                  <c:v>36</c:v>
                </c:pt>
                <c:pt idx="50">
                  <c:v>18</c:v>
                </c:pt>
                <c:pt idx="51">
                  <c:v>21</c:v>
                </c:pt>
                <c:pt idx="52">
                  <c:v>48</c:v>
                </c:pt>
                <c:pt idx="53">
                  <c:v>36</c:v>
                </c:pt>
                <c:pt idx="54">
                  <c:v>40</c:v>
                </c:pt>
                <c:pt idx="55">
                  <c:v>58</c:v>
                </c:pt>
                <c:pt idx="56">
                  <c:v>58</c:v>
                </c:pt>
                <c:pt idx="57">
                  <c:v>18</c:v>
                </c:pt>
                <c:pt idx="58">
                  <c:v>53</c:v>
                </c:pt>
                <c:pt idx="59">
                  <c:v>34</c:v>
                </c:pt>
                <c:pt idx="60">
                  <c:v>43</c:v>
                </c:pt>
                <c:pt idx="61">
                  <c:v>25</c:v>
                </c:pt>
                <c:pt idx="62">
                  <c:v>64</c:v>
                </c:pt>
                <c:pt idx="63">
                  <c:v>28</c:v>
                </c:pt>
                <c:pt idx="64">
                  <c:v>20</c:v>
                </c:pt>
                <c:pt idx="65">
                  <c:v>19</c:v>
                </c:pt>
                <c:pt idx="66">
                  <c:v>61</c:v>
                </c:pt>
                <c:pt idx="67">
                  <c:v>40</c:v>
                </c:pt>
                <c:pt idx="68">
                  <c:v>40</c:v>
                </c:pt>
                <c:pt idx="69">
                  <c:v>28</c:v>
                </c:pt>
                <c:pt idx="70">
                  <c:v>27</c:v>
                </c:pt>
                <c:pt idx="71">
                  <c:v>31</c:v>
                </c:pt>
                <c:pt idx="72">
                  <c:v>53</c:v>
                </c:pt>
                <c:pt idx="73">
                  <c:v>58</c:v>
                </c:pt>
                <c:pt idx="74">
                  <c:v>44</c:v>
                </c:pt>
                <c:pt idx="75">
                  <c:v>57</c:v>
                </c:pt>
                <c:pt idx="76">
                  <c:v>29</c:v>
                </c:pt>
                <c:pt idx="77">
                  <c:v>21</c:v>
                </c:pt>
                <c:pt idx="78">
                  <c:v>22</c:v>
                </c:pt>
                <c:pt idx="79">
                  <c:v>41</c:v>
                </c:pt>
                <c:pt idx="80">
                  <c:v>31</c:v>
                </c:pt>
                <c:pt idx="81">
                  <c:v>45</c:v>
                </c:pt>
                <c:pt idx="82">
                  <c:v>22</c:v>
                </c:pt>
                <c:pt idx="83">
                  <c:v>48</c:v>
                </c:pt>
                <c:pt idx="84">
                  <c:v>37</c:v>
                </c:pt>
                <c:pt idx="85">
                  <c:v>45</c:v>
                </c:pt>
                <c:pt idx="86">
                  <c:v>57</c:v>
                </c:pt>
                <c:pt idx="87">
                  <c:v>56</c:v>
                </c:pt>
                <c:pt idx="88">
                  <c:v>46</c:v>
                </c:pt>
                <c:pt idx="89">
                  <c:v>55</c:v>
                </c:pt>
                <c:pt idx="90">
                  <c:v>21</c:v>
                </c:pt>
                <c:pt idx="91">
                  <c:v>53</c:v>
                </c:pt>
                <c:pt idx="92">
                  <c:v>59</c:v>
                </c:pt>
                <c:pt idx="93">
                  <c:v>35</c:v>
                </c:pt>
                <c:pt idx="94">
                  <c:v>64</c:v>
                </c:pt>
                <c:pt idx="95">
                  <c:v>28</c:v>
                </c:pt>
                <c:pt idx="96">
                  <c:v>54</c:v>
                </c:pt>
                <c:pt idx="97">
                  <c:v>55</c:v>
                </c:pt>
                <c:pt idx="98">
                  <c:v>56</c:v>
                </c:pt>
                <c:pt idx="99">
                  <c:v>38</c:v>
                </c:pt>
                <c:pt idx="100">
                  <c:v>41</c:v>
                </c:pt>
                <c:pt idx="101">
                  <c:v>30</c:v>
                </c:pt>
                <c:pt idx="102">
                  <c:v>18</c:v>
                </c:pt>
                <c:pt idx="103">
                  <c:v>61</c:v>
                </c:pt>
                <c:pt idx="104">
                  <c:v>34</c:v>
                </c:pt>
                <c:pt idx="105">
                  <c:v>20</c:v>
                </c:pt>
                <c:pt idx="106">
                  <c:v>19</c:v>
                </c:pt>
                <c:pt idx="107">
                  <c:v>26</c:v>
                </c:pt>
                <c:pt idx="108">
                  <c:v>29</c:v>
                </c:pt>
                <c:pt idx="109">
                  <c:v>63</c:v>
                </c:pt>
                <c:pt idx="110">
                  <c:v>54</c:v>
                </c:pt>
                <c:pt idx="111">
                  <c:v>55</c:v>
                </c:pt>
                <c:pt idx="112">
                  <c:v>37</c:v>
                </c:pt>
                <c:pt idx="113">
                  <c:v>21</c:v>
                </c:pt>
                <c:pt idx="114">
                  <c:v>52</c:v>
                </c:pt>
                <c:pt idx="115">
                  <c:v>60</c:v>
                </c:pt>
                <c:pt idx="116">
                  <c:v>58</c:v>
                </c:pt>
                <c:pt idx="117">
                  <c:v>29</c:v>
                </c:pt>
                <c:pt idx="118">
                  <c:v>49</c:v>
                </c:pt>
                <c:pt idx="119">
                  <c:v>37</c:v>
                </c:pt>
                <c:pt idx="120">
                  <c:v>44</c:v>
                </c:pt>
                <c:pt idx="121">
                  <c:v>18</c:v>
                </c:pt>
                <c:pt idx="122">
                  <c:v>20</c:v>
                </c:pt>
                <c:pt idx="123">
                  <c:v>44</c:v>
                </c:pt>
                <c:pt idx="124">
                  <c:v>47</c:v>
                </c:pt>
                <c:pt idx="125">
                  <c:v>26</c:v>
                </c:pt>
                <c:pt idx="126">
                  <c:v>19</c:v>
                </c:pt>
                <c:pt idx="127">
                  <c:v>52</c:v>
                </c:pt>
                <c:pt idx="128">
                  <c:v>32</c:v>
                </c:pt>
                <c:pt idx="129">
                  <c:v>38</c:v>
                </c:pt>
                <c:pt idx="130">
                  <c:v>59</c:v>
                </c:pt>
                <c:pt idx="131">
                  <c:v>61</c:v>
                </c:pt>
                <c:pt idx="132">
                  <c:v>53</c:v>
                </c:pt>
                <c:pt idx="133">
                  <c:v>19</c:v>
                </c:pt>
                <c:pt idx="134">
                  <c:v>20</c:v>
                </c:pt>
                <c:pt idx="135">
                  <c:v>22</c:v>
                </c:pt>
                <c:pt idx="136">
                  <c:v>19</c:v>
                </c:pt>
                <c:pt idx="137">
                  <c:v>22</c:v>
                </c:pt>
                <c:pt idx="138">
                  <c:v>54</c:v>
                </c:pt>
                <c:pt idx="139">
                  <c:v>22</c:v>
                </c:pt>
                <c:pt idx="140">
                  <c:v>34</c:v>
                </c:pt>
                <c:pt idx="141">
                  <c:v>26</c:v>
                </c:pt>
                <c:pt idx="142">
                  <c:v>34</c:v>
                </c:pt>
                <c:pt idx="143">
                  <c:v>29</c:v>
                </c:pt>
                <c:pt idx="144">
                  <c:v>30</c:v>
                </c:pt>
                <c:pt idx="145">
                  <c:v>29</c:v>
                </c:pt>
                <c:pt idx="146">
                  <c:v>46</c:v>
                </c:pt>
                <c:pt idx="147">
                  <c:v>51</c:v>
                </c:pt>
                <c:pt idx="148">
                  <c:v>53</c:v>
                </c:pt>
                <c:pt idx="149">
                  <c:v>19</c:v>
                </c:pt>
                <c:pt idx="150">
                  <c:v>35</c:v>
                </c:pt>
                <c:pt idx="151">
                  <c:v>48</c:v>
                </c:pt>
                <c:pt idx="152">
                  <c:v>32</c:v>
                </c:pt>
                <c:pt idx="153">
                  <c:v>42</c:v>
                </c:pt>
                <c:pt idx="154">
                  <c:v>40</c:v>
                </c:pt>
                <c:pt idx="155">
                  <c:v>44</c:v>
                </c:pt>
                <c:pt idx="156">
                  <c:v>48</c:v>
                </c:pt>
                <c:pt idx="157">
                  <c:v>18</c:v>
                </c:pt>
                <c:pt idx="158">
                  <c:v>30</c:v>
                </c:pt>
                <c:pt idx="159">
                  <c:v>50</c:v>
                </c:pt>
                <c:pt idx="160">
                  <c:v>42</c:v>
                </c:pt>
                <c:pt idx="161">
                  <c:v>18</c:v>
                </c:pt>
                <c:pt idx="162">
                  <c:v>54</c:v>
                </c:pt>
                <c:pt idx="163">
                  <c:v>32</c:v>
                </c:pt>
                <c:pt idx="164">
                  <c:v>37</c:v>
                </c:pt>
                <c:pt idx="165">
                  <c:v>47</c:v>
                </c:pt>
                <c:pt idx="166">
                  <c:v>20</c:v>
                </c:pt>
                <c:pt idx="167">
                  <c:v>32</c:v>
                </c:pt>
                <c:pt idx="168">
                  <c:v>19</c:v>
                </c:pt>
                <c:pt idx="169">
                  <c:v>27</c:v>
                </c:pt>
                <c:pt idx="170">
                  <c:v>63</c:v>
                </c:pt>
                <c:pt idx="171">
                  <c:v>49</c:v>
                </c:pt>
                <c:pt idx="172">
                  <c:v>18</c:v>
                </c:pt>
                <c:pt idx="173">
                  <c:v>35</c:v>
                </c:pt>
                <c:pt idx="174">
                  <c:v>24</c:v>
                </c:pt>
                <c:pt idx="175">
                  <c:v>63</c:v>
                </c:pt>
                <c:pt idx="176">
                  <c:v>38</c:v>
                </c:pt>
                <c:pt idx="177">
                  <c:v>54</c:v>
                </c:pt>
                <c:pt idx="178">
                  <c:v>46</c:v>
                </c:pt>
                <c:pt idx="179">
                  <c:v>41</c:v>
                </c:pt>
                <c:pt idx="180">
                  <c:v>58</c:v>
                </c:pt>
                <c:pt idx="181">
                  <c:v>18</c:v>
                </c:pt>
                <c:pt idx="182">
                  <c:v>22</c:v>
                </c:pt>
                <c:pt idx="183">
                  <c:v>44</c:v>
                </c:pt>
                <c:pt idx="184">
                  <c:v>44</c:v>
                </c:pt>
                <c:pt idx="185">
                  <c:v>36</c:v>
                </c:pt>
                <c:pt idx="186">
                  <c:v>26</c:v>
                </c:pt>
                <c:pt idx="187">
                  <c:v>30</c:v>
                </c:pt>
                <c:pt idx="188">
                  <c:v>41</c:v>
                </c:pt>
                <c:pt idx="189">
                  <c:v>29</c:v>
                </c:pt>
                <c:pt idx="190">
                  <c:v>61</c:v>
                </c:pt>
                <c:pt idx="191">
                  <c:v>36</c:v>
                </c:pt>
                <c:pt idx="192">
                  <c:v>25</c:v>
                </c:pt>
                <c:pt idx="193">
                  <c:v>56</c:v>
                </c:pt>
                <c:pt idx="194">
                  <c:v>18</c:v>
                </c:pt>
                <c:pt idx="195">
                  <c:v>19</c:v>
                </c:pt>
                <c:pt idx="196">
                  <c:v>39</c:v>
                </c:pt>
                <c:pt idx="197">
                  <c:v>45</c:v>
                </c:pt>
                <c:pt idx="198">
                  <c:v>51</c:v>
                </c:pt>
                <c:pt idx="199">
                  <c:v>64</c:v>
                </c:pt>
                <c:pt idx="200">
                  <c:v>19</c:v>
                </c:pt>
                <c:pt idx="201">
                  <c:v>48</c:v>
                </c:pt>
                <c:pt idx="202">
                  <c:v>60</c:v>
                </c:pt>
                <c:pt idx="203">
                  <c:v>27</c:v>
                </c:pt>
                <c:pt idx="204">
                  <c:v>46</c:v>
                </c:pt>
                <c:pt idx="205">
                  <c:v>28</c:v>
                </c:pt>
                <c:pt idx="206">
                  <c:v>59</c:v>
                </c:pt>
                <c:pt idx="207">
                  <c:v>35</c:v>
                </c:pt>
                <c:pt idx="208">
                  <c:v>63</c:v>
                </c:pt>
                <c:pt idx="209">
                  <c:v>40</c:v>
                </c:pt>
                <c:pt idx="210">
                  <c:v>20</c:v>
                </c:pt>
                <c:pt idx="211">
                  <c:v>40</c:v>
                </c:pt>
                <c:pt idx="212">
                  <c:v>24</c:v>
                </c:pt>
                <c:pt idx="213">
                  <c:v>34</c:v>
                </c:pt>
                <c:pt idx="214">
                  <c:v>45</c:v>
                </c:pt>
                <c:pt idx="215">
                  <c:v>41</c:v>
                </c:pt>
                <c:pt idx="216">
                  <c:v>53</c:v>
                </c:pt>
                <c:pt idx="217">
                  <c:v>27</c:v>
                </c:pt>
                <c:pt idx="218">
                  <c:v>26</c:v>
                </c:pt>
                <c:pt idx="219">
                  <c:v>24</c:v>
                </c:pt>
                <c:pt idx="220">
                  <c:v>34</c:v>
                </c:pt>
                <c:pt idx="221">
                  <c:v>53</c:v>
                </c:pt>
                <c:pt idx="222">
                  <c:v>32</c:v>
                </c:pt>
                <c:pt idx="223">
                  <c:v>19</c:v>
                </c:pt>
                <c:pt idx="224">
                  <c:v>42</c:v>
                </c:pt>
                <c:pt idx="225">
                  <c:v>55</c:v>
                </c:pt>
                <c:pt idx="226">
                  <c:v>28</c:v>
                </c:pt>
                <c:pt idx="227">
                  <c:v>58</c:v>
                </c:pt>
                <c:pt idx="228">
                  <c:v>41</c:v>
                </c:pt>
                <c:pt idx="229">
                  <c:v>47</c:v>
                </c:pt>
                <c:pt idx="230">
                  <c:v>42</c:v>
                </c:pt>
                <c:pt idx="231">
                  <c:v>59</c:v>
                </c:pt>
                <c:pt idx="232">
                  <c:v>19</c:v>
                </c:pt>
                <c:pt idx="233">
                  <c:v>59</c:v>
                </c:pt>
                <c:pt idx="234">
                  <c:v>39</c:v>
                </c:pt>
                <c:pt idx="235">
                  <c:v>40</c:v>
                </c:pt>
                <c:pt idx="236">
                  <c:v>18</c:v>
                </c:pt>
                <c:pt idx="237">
                  <c:v>31</c:v>
                </c:pt>
                <c:pt idx="238">
                  <c:v>19</c:v>
                </c:pt>
                <c:pt idx="239">
                  <c:v>44</c:v>
                </c:pt>
                <c:pt idx="240">
                  <c:v>23</c:v>
                </c:pt>
                <c:pt idx="241">
                  <c:v>33</c:v>
                </c:pt>
                <c:pt idx="242">
                  <c:v>55</c:v>
                </c:pt>
                <c:pt idx="243">
                  <c:v>40</c:v>
                </c:pt>
                <c:pt idx="244">
                  <c:v>63</c:v>
                </c:pt>
                <c:pt idx="245">
                  <c:v>54</c:v>
                </c:pt>
                <c:pt idx="246">
                  <c:v>60</c:v>
                </c:pt>
                <c:pt idx="247">
                  <c:v>24</c:v>
                </c:pt>
                <c:pt idx="248">
                  <c:v>19</c:v>
                </c:pt>
                <c:pt idx="249">
                  <c:v>29</c:v>
                </c:pt>
                <c:pt idx="250">
                  <c:v>18</c:v>
                </c:pt>
                <c:pt idx="251">
                  <c:v>63</c:v>
                </c:pt>
                <c:pt idx="252">
                  <c:v>54</c:v>
                </c:pt>
                <c:pt idx="253">
                  <c:v>27</c:v>
                </c:pt>
                <c:pt idx="254">
                  <c:v>50</c:v>
                </c:pt>
                <c:pt idx="255">
                  <c:v>55</c:v>
                </c:pt>
                <c:pt idx="256">
                  <c:v>56</c:v>
                </c:pt>
                <c:pt idx="257">
                  <c:v>38</c:v>
                </c:pt>
                <c:pt idx="258">
                  <c:v>51</c:v>
                </c:pt>
                <c:pt idx="259">
                  <c:v>19</c:v>
                </c:pt>
                <c:pt idx="260">
                  <c:v>58</c:v>
                </c:pt>
                <c:pt idx="261">
                  <c:v>20</c:v>
                </c:pt>
                <c:pt idx="262">
                  <c:v>52</c:v>
                </c:pt>
                <c:pt idx="263">
                  <c:v>19</c:v>
                </c:pt>
                <c:pt idx="264">
                  <c:v>53</c:v>
                </c:pt>
                <c:pt idx="265">
                  <c:v>46</c:v>
                </c:pt>
                <c:pt idx="266">
                  <c:v>40</c:v>
                </c:pt>
                <c:pt idx="267">
                  <c:v>59</c:v>
                </c:pt>
                <c:pt idx="268">
                  <c:v>45</c:v>
                </c:pt>
                <c:pt idx="269">
                  <c:v>49</c:v>
                </c:pt>
                <c:pt idx="270">
                  <c:v>18</c:v>
                </c:pt>
                <c:pt idx="271">
                  <c:v>50</c:v>
                </c:pt>
                <c:pt idx="272">
                  <c:v>41</c:v>
                </c:pt>
                <c:pt idx="273">
                  <c:v>50</c:v>
                </c:pt>
                <c:pt idx="274">
                  <c:v>25</c:v>
                </c:pt>
                <c:pt idx="275">
                  <c:v>47</c:v>
                </c:pt>
                <c:pt idx="276">
                  <c:v>19</c:v>
                </c:pt>
                <c:pt idx="277">
                  <c:v>22</c:v>
                </c:pt>
                <c:pt idx="278">
                  <c:v>59</c:v>
                </c:pt>
                <c:pt idx="279">
                  <c:v>51</c:v>
                </c:pt>
                <c:pt idx="280">
                  <c:v>40</c:v>
                </c:pt>
                <c:pt idx="281">
                  <c:v>54</c:v>
                </c:pt>
                <c:pt idx="282">
                  <c:v>30</c:v>
                </c:pt>
                <c:pt idx="283">
                  <c:v>55</c:v>
                </c:pt>
                <c:pt idx="284">
                  <c:v>52</c:v>
                </c:pt>
                <c:pt idx="285">
                  <c:v>46</c:v>
                </c:pt>
                <c:pt idx="286">
                  <c:v>46</c:v>
                </c:pt>
                <c:pt idx="287">
                  <c:v>63</c:v>
                </c:pt>
                <c:pt idx="288">
                  <c:v>59</c:v>
                </c:pt>
                <c:pt idx="289">
                  <c:v>52</c:v>
                </c:pt>
                <c:pt idx="290">
                  <c:v>28</c:v>
                </c:pt>
                <c:pt idx="291">
                  <c:v>29</c:v>
                </c:pt>
                <c:pt idx="292">
                  <c:v>25</c:v>
                </c:pt>
                <c:pt idx="293">
                  <c:v>22</c:v>
                </c:pt>
                <c:pt idx="294">
                  <c:v>25</c:v>
                </c:pt>
                <c:pt idx="295">
                  <c:v>18</c:v>
                </c:pt>
                <c:pt idx="296">
                  <c:v>19</c:v>
                </c:pt>
                <c:pt idx="297">
                  <c:v>47</c:v>
                </c:pt>
                <c:pt idx="298">
                  <c:v>31</c:v>
                </c:pt>
                <c:pt idx="299">
                  <c:v>48</c:v>
                </c:pt>
                <c:pt idx="300">
                  <c:v>36</c:v>
                </c:pt>
                <c:pt idx="301">
                  <c:v>53</c:v>
                </c:pt>
                <c:pt idx="302">
                  <c:v>56</c:v>
                </c:pt>
                <c:pt idx="303">
                  <c:v>28</c:v>
                </c:pt>
                <c:pt idx="304">
                  <c:v>57</c:v>
                </c:pt>
                <c:pt idx="305">
                  <c:v>29</c:v>
                </c:pt>
                <c:pt idx="306">
                  <c:v>28</c:v>
                </c:pt>
                <c:pt idx="307">
                  <c:v>30</c:v>
                </c:pt>
                <c:pt idx="308">
                  <c:v>58</c:v>
                </c:pt>
                <c:pt idx="309">
                  <c:v>41</c:v>
                </c:pt>
                <c:pt idx="310">
                  <c:v>50</c:v>
                </c:pt>
                <c:pt idx="311">
                  <c:v>19</c:v>
                </c:pt>
                <c:pt idx="312">
                  <c:v>43</c:v>
                </c:pt>
                <c:pt idx="313">
                  <c:v>49</c:v>
                </c:pt>
                <c:pt idx="314">
                  <c:v>27</c:v>
                </c:pt>
                <c:pt idx="315">
                  <c:v>52</c:v>
                </c:pt>
                <c:pt idx="316">
                  <c:v>50</c:v>
                </c:pt>
                <c:pt idx="317">
                  <c:v>54</c:v>
                </c:pt>
                <c:pt idx="318">
                  <c:v>44</c:v>
                </c:pt>
                <c:pt idx="319">
                  <c:v>32</c:v>
                </c:pt>
                <c:pt idx="320">
                  <c:v>34</c:v>
                </c:pt>
                <c:pt idx="321">
                  <c:v>26</c:v>
                </c:pt>
                <c:pt idx="322">
                  <c:v>34</c:v>
                </c:pt>
                <c:pt idx="323">
                  <c:v>57</c:v>
                </c:pt>
                <c:pt idx="324">
                  <c:v>29</c:v>
                </c:pt>
                <c:pt idx="325">
                  <c:v>40</c:v>
                </c:pt>
                <c:pt idx="326">
                  <c:v>27</c:v>
                </c:pt>
                <c:pt idx="327">
                  <c:v>45</c:v>
                </c:pt>
                <c:pt idx="328">
                  <c:v>64</c:v>
                </c:pt>
                <c:pt idx="329">
                  <c:v>52</c:v>
                </c:pt>
                <c:pt idx="330">
                  <c:v>61</c:v>
                </c:pt>
                <c:pt idx="331">
                  <c:v>52</c:v>
                </c:pt>
                <c:pt idx="332">
                  <c:v>61</c:v>
                </c:pt>
                <c:pt idx="333">
                  <c:v>56</c:v>
                </c:pt>
                <c:pt idx="334">
                  <c:v>43</c:v>
                </c:pt>
                <c:pt idx="335">
                  <c:v>64</c:v>
                </c:pt>
                <c:pt idx="336">
                  <c:v>60</c:v>
                </c:pt>
                <c:pt idx="337">
                  <c:v>62</c:v>
                </c:pt>
                <c:pt idx="338">
                  <c:v>50</c:v>
                </c:pt>
                <c:pt idx="339">
                  <c:v>46</c:v>
                </c:pt>
                <c:pt idx="340">
                  <c:v>24</c:v>
                </c:pt>
                <c:pt idx="341">
                  <c:v>62</c:v>
                </c:pt>
                <c:pt idx="342">
                  <c:v>60</c:v>
                </c:pt>
                <c:pt idx="343">
                  <c:v>63</c:v>
                </c:pt>
                <c:pt idx="344">
                  <c:v>49</c:v>
                </c:pt>
                <c:pt idx="345">
                  <c:v>34</c:v>
                </c:pt>
                <c:pt idx="346">
                  <c:v>33</c:v>
                </c:pt>
                <c:pt idx="347">
                  <c:v>46</c:v>
                </c:pt>
                <c:pt idx="348">
                  <c:v>36</c:v>
                </c:pt>
                <c:pt idx="349">
                  <c:v>19</c:v>
                </c:pt>
                <c:pt idx="350">
                  <c:v>57</c:v>
                </c:pt>
                <c:pt idx="351">
                  <c:v>50</c:v>
                </c:pt>
                <c:pt idx="352">
                  <c:v>30</c:v>
                </c:pt>
                <c:pt idx="353">
                  <c:v>33</c:v>
                </c:pt>
                <c:pt idx="354">
                  <c:v>18</c:v>
                </c:pt>
                <c:pt idx="355">
                  <c:v>46</c:v>
                </c:pt>
                <c:pt idx="356">
                  <c:v>46</c:v>
                </c:pt>
                <c:pt idx="357">
                  <c:v>47</c:v>
                </c:pt>
                <c:pt idx="358">
                  <c:v>23</c:v>
                </c:pt>
                <c:pt idx="359">
                  <c:v>18</c:v>
                </c:pt>
                <c:pt idx="360">
                  <c:v>48</c:v>
                </c:pt>
                <c:pt idx="361">
                  <c:v>35</c:v>
                </c:pt>
                <c:pt idx="362">
                  <c:v>19</c:v>
                </c:pt>
                <c:pt idx="363">
                  <c:v>21</c:v>
                </c:pt>
                <c:pt idx="364">
                  <c:v>21</c:v>
                </c:pt>
                <c:pt idx="365">
                  <c:v>49</c:v>
                </c:pt>
                <c:pt idx="366">
                  <c:v>56</c:v>
                </c:pt>
                <c:pt idx="367">
                  <c:v>42</c:v>
                </c:pt>
                <c:pt idx="368">
                  <c:v>44</c:v>
                </c:pt>
                <c:pt idx="369">
                  <c:v>18</c:v>
                </c:pt>
                <c:pt idx="370">
                  <c:v>61</c:v>
                </c:pt>
                <c:pt idx="371">
                  <c:v>57</c:v>
                </c:pt>
                <c:pt idx="372">
                  <c:v>42</c:v>
                </c:pt>
                <c:pt idx="373">
                  <c:v>26</c:v>
                </c:pt>
                <c:pt idx="374">
                  <c:v>20</c:v>
                </c:pt>
                <c:pt idx="375">
                  <c:v>23</c:v>
                </c:pt>
                <c:pt idx="376">
                  <c:v>39</c:v>
                </c:pt>
                <c:pt idx="377">
                  <c:v>24</c:v>
                </c:pt>
                <c:pt idx="378">
                  <c:v>64</c:v>
                </c:pt>
                <c:pt idx="379">
                  <c:v>62</c:v>
                </c:pt>
                <c:pt idx="380">
                  <c:v>27</c:v>
                </c:pt>
                <c:pt idx="381">
                  <c:v>55</c:v>
                </c:pt>
                <c:pt idx="382">
                  <c:v>55</c:v>
                </c:pt>
                <c:pt idx="383">
                  <c:v>35</c:v>
                </c:pt>
                <c:pt idx="384">
                  <c:v>44</c:v>
                </c:pt>
                <c:pt idx="385">
                  <c:v>19</c:v>
                </c:pt>
                <c:pt idx="386">
                  <c:v>58</c:v>
                </c:pt>
                <c:pt idx="387">
                  <c:v>50</c:v>
                </c:pt>
                <c:pt idx="388">
                  <c:v>26</c:v>
                </c:pt>
                <c:pt idx="389">
                  <c:v>24</c:v>
                </c:pt>
                <c:pt idx="390">
                  <c:v>48</c:v>
                </c:pt>
                <c:pt idx="391">
                  <c:v>19</c:v>
                </c:pt>
                <c:pt idx="392">
                  <c:v>48</c:v>
                </c:pt>
                <c:pt idx="393">
                  <c:v>49</c:v>
                </c:pt>
                <c:pt idx="394">
                  <c:v>46</c:v>
                </c:pt>
                <c:pt idx="395">
                  <c:v>46</c:v>
                </c:pt>
                <c:pt idx="396">
                  <c:v>43</c:v>
                </c:pt>
                <c:pt idx="397">
                  <c:v>21</c:v>
                </c:pt>
                <c:pt idx="398">
                  <c:v>64</c:v>
                </c:pt>
                <c:pt idx="399">
                  <c:v>18</c:v>
                </c:pt>
                <c:pt idx="400">
                  <c:v>51</c:v>
                </c:pt>
                <c:pt idx="401">
                  <c:v>47</c:v>
                </c:pt>
                <c:pt idx="402">
                  <c:v>64</c:v>
                </c:pt>
                <c:pt idx="403">
                  <c:v>49</c:v>
                </c:pt>
                <c:pt idx="404">
                  <c:v>31</c:v>
                </c:pt>
                <c:pt idx="405">
                  <c:v>52</c:v>
                </c:pt>
                <c:pt idx="406">
                  <c:v>33</c:v>
                </c:pt>
                <c:pt idx="407">
                  <c:v>47</c:v>
                </c:pt>
                <c:pt idx="408">
                  <c:v>38</c:v>
                </c:pt>
                <c:pt idx="409">
                  <c:v>32</c:v>
                </c:pt>
                <c:pt idx="410">
                  <c:v>19</c:v>
                </c:pt>
                <c:pt idx="411">
                  <c:v>44</c:v>
                </c:pt>
                <c:pt idx="412">
                  <c:v>26</c:v>
                </c:pt>
                <c:pt idx="413">
                  <c:v>25</c:v>
                </c:pt>
                <c:pt idx="414">
                  <c:v>19</c:v>
                </c:pt>
                <c:pt idx="415">
                  <c:v>43</c:v>
                </c:pt>
                <c:pt idx="416">
                  <c:v>52</c:v>
                </c:pt>
                <c:pt idx="417">
                  <c:v>36</c:v>
                </c:pt>
                <c:pt idx="418">
                  <c:v>64</c:v>
                </c:pt>
                <c:pt idx="419">
                  <c:v>63</c:v>
                </c:pt>
                <c:pt idx="420">
                  <c:v>64</c:v>
                </c:pt>
                <c:pt idx="421">
                  <c:v>61</c:v>
                </c:pt>
                <c:pt idx="422">
                  <c:v>40</c:v>
                </c:pt>
                <c:pt idx="423">
                  <c:v>25</c:v>
                </c:pt>
                <c:pt idx="424">
                  <c:v>48</c:v>
                </c:pt>
                <c:pt idx="425">
                  <c:v>45</c:v>
                </c:pt>
                <c:pt idx="426">
                  <c:v>38</c:v>
                </c:pt>
                <c:pt idx="427">
                  <c:v>18</c:v>
                </c:pt>
                <c:pt idx="428">
                  <c:v>21</c:v>
                </c:pt>
                <c:pt idx="429">
                  <c:v>27</c:v>
                </c:pt>
                <c:pt idx="430">
                  <c:v>19</c:v>
                </c:pt>
                <c:pt idx="431">
                  <c:v>29</c:v>
                </c:pt>
                <c:pt idx="432">
                  <c:v>42</c:v>
                </c:pt>
                <c:pt idx="433">
                  <c:v>60</c:v>
                </c:pt>
                <c:pt idx="434">
                  <c:v>31</c:v>
                </c:pt>
                <c:pt idx="435">
                  <c:v>60</c:v>
                </c:pt>
                <c:pt idx="436">
                  <c:v>22</c:v>
                </c:pt>
                <c:pt idx="437">
                  <c:v>35</c:v>
                </c:pt>
                <c:pt idx="438">
                  <c:v>52</c:v>
                </c:pt>
                <c:pt idx="439">
                  <c:v>26</c:v>
                </c:pt>
                <c:pt idx="440">
                  <c:v>31</c:v>
                </c:pt>
                <c:pt idx="441">
                  <c:v>33</c:v>
                </c:pt>
                <c:pt idx="442">
                  <c:v>18</c:v>
                </c:pt>
                <c:pt idx="443">
                  <c:v>59</c:v>
                </c:pt>
                <c:pt idx="444">
                  <c:v>56</c:v>
                </c:pt>
                <c:pt idx="445">
                  <c:v>45</c:v>
                </c:pt>
                <c:pt idx="446">
                  <c:v>60</c:v>
                </c:pt>
                <c:pt idx="447">
                  <c:v>56</c:v>
                </c:pt>
                <c:pt idx="448">
                  <c:v>40</c:v>
                </c:pt>
                <c:pt idx="449">
                  <c:v>35</c:v>
                </c:pt>
                <c:pt idx="450">
                  <c:v>39</c:v>
                </c:pt>
                <c:pt idx="451">
                  <c:v>30</c:v>
                </c:pt>
                <c:pt idx="452">
                  <c:v>24</c:v>
                </c:pt>
                <c:pt idx="453">
                  <c:v>20</c:v>
                </c:pt>
                <c:pt idx="454">
                  <c:v>32</c:v>
                </c:pt>
                <c:pt idx="455">
                  <c:v>59</c:v>
                </c:pt>
                <c:pt idx="456">
                  <c:v>55</c:v>
                </c:pt>
                <c:pt idx="457">
                  <c:v>57</c:v>
                </c:pt>
                <c:pt idx="458">
                  <c:v>56</c:v>
                </c:pt>
                <c:pt idx="459">
                  <c:v>40</c:v>
                </c:pt>
                <c:pt idx="460">
                  <c:v>49</c:v>
                </c:pt>
                <c:pt idx="461">
                  <c:v>42</c:v>
                </c:pt>
                <c:pt idx="462">
                  <c:v>62</c:v>
                </c:pt>
                <c:pt idx="463">
                  <c:v>56</c:v>
                </c:pt>
                <c:pt idx="464">
                  <c:v>19</c:v>
                </c:pt>
                <c:pt idx="465">
                  <c:v>30</c:v>
                </c:pt>
                <c:pt idx="466">
                  <c:v>60</c:v>
                </c:pt>
                <c:pt idx="467">
                  <c:v>56</c:v>
                </c:pt>
                <c:pt idx="468">
                  <c:v>28</c:v>
                </c:pt>
                <c:pt idx="469">
                  <c:v>18</c:v>
                </c:pt>
                <c:pt idx="470">
                  <c:v>27</c:v>
                </c:pt>
                <c:pt idx="471">
                  <c:v>18</c:v>
                </c:pt>
                <c:pt idx="472">
                  <c:v>19</c:v>
                </c:pt>
                <c:pt idx="473">
                  <c:v>47</c:v>
                </c:pt>
                <c:pt idx="474">
                  <c:v>54</c:v>
                </c:pt>
                <c:pt idx="475">
                  <c:v>61</c:v>
                </c:pt>
                <c:pt idx="476">
                  <c:v>24</c:v>
                </c:pt>
                <c:pt idx="477">
                  <c:v>25</c:v>
                </c:pt>
                <c:pt idx="478">
                  <c:v>21</c:v>
                </c:pt>
                <c:pt idx="479">
                  <c:v>23</c:v>
                </c:pt>
                <c:pt idx="480">
                  <c:v>63</c:v>
                </c:pt>
                <c:pt idx="481">
                  <c:v>49</c:v>
                </c:pt>
                <c:pt idx="482">
                  <c:v>18</c:v>
                </c:pt>
                <c:pt idx="483">
                  <c:v>51</c:v>
                </c:pt>
                <c:pt idx="484">
                  <c:v>48</c:v>
                </c:pt>
                <c:pt idx="485">
                  <c:v>31</c:v>
                </c:pt>
                <c:pt idx="486">
                  <c:v>54</c:v>
                </c:pt>
                <c:pt idx="487">
                  <c:v>19</c:v>
                </c:pt>
                <c:pt idx="488">
                  <c:v>44</c:v>
                </c:pt>
                <c:pt idx="489">
                  <c:v>53</c:v>
                </c:pt>
                <c:pt idx="490">
                  <c:v>19</c:v>
                </c:pt>
                <c:pt idx="491">
                  <c:v>61</c:v>
                </c:pt>
                <c:pt idx="492">
                  <c:v>18</c:v>
                </c:pt>
                <c:pt idx="493">
                  <c:v>61</c:v>
                </c:pt>
                <c:pt idx="494">
                  <c:v>21</c:v>
                </c:pt>
                <c:pt idx="495">
                  <c:v>20</c:v>
                </c:pt>
                <c:pt idx="496">
                  <c:v>31</c:v>
                </c:pt>
                <c:pt idx="497">
                  <c:v>45</c:v>
                </c:pt>
                <c:pt idx="498">
                  <c:v>44</c:v>
                </c:pt>
                <c:pt idx="499">
                  <c:v>62</c:v>
                </c:pt>
                <c:pt idx="500">
                  <c:v>29</c:v>
                </c:pt>
                <c:pt idx="501">
                  <c:v>43</c:v>
                </c:pt>
                <c:pt idx="502">
                  <c:v>51</c:v>
                </c:pt>
                <c:pt idx="503">
                  <c:v>19</c:v>
                </c:pt>
                <c:pt idx="504">
                  <c:v>38</c:v>
                </c:pt>
                <c:pt idx="505">
                  <c:v>37</c:v>
                </c:pt>
                <c:pt idx="506">
                  <c:v>22</c:v>
                </c:pt>
                <c:pt idx="507">
                  <c:v>21</c:v>
                </c:pt>
                <c:pt idx="508">
                  <c:v>24</c:v>
                </c:pt>
                <c:pt idx="509">
                  <c:v>57</c:v>
                </c:pt>
                <c:pt idx="510">
                  <c:v>56</c:v>
                </c:pt>
                <c:pt idx="511">
                  <c:v>27</c:v>
                </c:pt>
                <c:pt idx="512">
                  <c:v>51</c:v>
                </c:pt>
                <c:pt idx="513">
                  <c:v>19</c:v>
                </c:pt>
                <c:pt idx="514">
                  <c:v>39</c:v>
                </c:pt>
                <c:pt idx="515">
                  <c:v>58</c:v>
                </c:pt>
                <c:pt idx="516">
                  <c:v>20</c:v>
                </c:pt>
                <c:pt idx="517">
                  <c:v>45</c:v>
                </c:pt>
                <c:pt idx="518">
                  <c:v>35</c:v>
                </c:pt>
                <c:pt idx="519">
                  <c:v>31</c:v>
                </c:pt>
                <c:pt idx="520">
                  <c:v>50</c:v>
                </c:pt>
                <c:pt idx="521">
                  <c:v>32</c:v>
                </c:pt>
                <c:pt idx="522">
                  <c:v>51</c:v>
                </c:pt>
                <c:pt idx="523">
                  <c:v>38</c:v>
                </c:pt>
                <c:pt idx="524">
                  <c:v>42</c:v>
                </c:pt>
                <c:pt idx="525">
                  <c:v>18</c:v>
                </c:pt>
                <c:pt idx="526">
                  <c:v>19</c:v>
                </c:pt>
                <c:pt idx="527">
                  <c:v>51</c:v>
                </c:pt>
                <c:pt idx="528">
                  <c:v>46</c:v>
                </c:pt>
                <c:pt idx="529">
                  <c:v>18</c:v>
                </c:pt>
                <c:pt idx="530">
                  <c:v>57</c:v>
                </c:pt>
                <c:pt idx="531">
                  <c:v>62</c:v>
                </c:pt>
                <c:pt idx="532">
                  <c:v>59</c:v>
                </c:pt>
                <c:pt idx="533">
                  <c:v>37</c:v>
                </c:pt>
                <c:pt idx="534">
                  <c:v>64</c:v>
                </c:pt>
                <c:pt idx="535">
                  <c:v>38</c:v>
                </c:pt>
                <c:pt idx="536">
                  <c:v>33</c:v>
                </c:pt>
                <c:pt idx="537">
                  <c:v>46</c:v>
                </c:pt>
                <c:pt idx="538">
                  <c:v>46</c:v>
                </c:pt>
                <c:pt idx="539">
                  <c:v>53</c:v>
                </c:pt>
                <c:pt idx="540">
                  <c:v>34</c:v>
                </c:pt>
                <c:pt idx="541">
                  <c:v>20</c:v>
                </c:pt>
                <c:pt idx="542">
                  <c:v>63</c:v>
                </c:pt>
                <c:pt idx="543">
                  <c:v>54</c:v>
                </c:pt>
                <c:pt idx="544">
                  <c:v>54</c:v>
                </c:pt>
                <c:pt idx="545">
                  <c:v>49</c:v>
                </c:pt>
                <c:pt idx="546">
                  <c:v>28</c:v>
                </c:pt>
                <c:pt idx="547">
                  <c:v>54</c:v>
                </c:pt>
                <c:pt idx="548">
                  <c:v>25</c:v>
                </c:pt>
                <c:pt idx="549">
                  <c:v>43</c:v>
                </c:pt>
                <c:pt idx="550">
                  <c:v>63</c:v>
                </c:pt>
                <c:pt idx="551">
                  <c:v>32</c:v>
                </c:pt>
                <c:pt idx="552">
                  <c:v>62</c:v>
                </c:pt>
                <c:pt idx="553">
                  <c:v>52</c:v>
                </c:pt>
                <c:pt idx="554">
                  <c:v>25</c:v>
                </c:pt>
                <c:pt idx="555">
                  <c:v>28</c:v>
                </c:pt>
                <c:pt idx="556">
                  <c:v>46</c:v>
                </c:pt>
                <c:pt idx="557">
                  <c:v>34</c:v>
                </c:pt>
                <c:pt idx="558">
                  <c:v>35</c:v>
                </c:pt>
                <c:pt idx="559">
                  <c:v>19</c:v>
                </c:pt>
                <c:pt idx="560">
                  <c:v>46</c:v>
                </c:pt>
                <c:pt idx="561">
                  <c:v>54</c:v>
                </c:pt>
                <c:pt idx="562">
                  <c:v>27</c:v>
                </c:pt>
                <c:pt idx="563">
                  <c:v>50</c:v>
                </c:pt>
                <c:pt idx="564">
                  <c:v>18</c:v>
                </c:pt>
                <c:pt idx="565">
                  <c:v>19</c:v>
                </c:pt>
                <c:pt idx="566">
                  <c:v>38</c:v>
                </c:pt>
                <c:pt idx="567">
                  <c:v>41</c:v>
                </c:pt>
                <c:pt idx="568">
                  <c:v>49</c:v>
                </c:pt>
                <c:pt idx="569">
                  <c:v>48</c:v>
                </c:pt>
                <c:pt idx="570">
                  <c:v>31</c:v>
                </c:pt>
                <c:pt idx="571">
                  <c:v>18</c:v>
                </c:pt>
                <c:pt idx="572">
                  <c:v>30</c:v>
                </c:pt>
                <c:pt idx="573">
                  <c:v>62</c:v>
                </c:pt>
                <c:pt idx="574">
                  <c:v>57</c:v>
                </c:pt>
                <c:pt idx="575">
                  <c:v>58</c:v>
                </c:pt>
                <c:pt idx="576">
                  <c:v>22</c:v>
                </c:pt>
                <c:pt idx="577">
                  <c:v>31</c:v>
                </c:pt>
                <c:pt idx="578">
                  <c:v>52</c:v>
                </c:pt>
                <c:pt idx="579">
                  <c:v>25</c:v>
                </c:pt>
                <c:pt idx="580">
                  <c:v>59</c:v>
                </c:pt>
                <c:pt idx="581">
                  <c:v>19</c:v>
                </c:pt>
                <c:pt idx="582">
                  <c:v>39</c:v>
                </c:pt>
                <c:pt idx="583">
                  <c:v>32</c:v>
                </c:pt>
                <c:pt idx="584">
                  <c:v>19</c:v>
                </c:pt>
                <c:pt idx="585">
                  <c:v>33</c:v>
                </c:pt>
                <c:pt idx="586">
                  <c:v>21</c:v>
                </c:pt>
                <c:pt idx="587">
                  <c:v>34</c:v>
                </c:pt>
                <c:pt idx="588">
                  <c:v>61</c:v>
                </c:pt>
                <c:pt idx="589">
                  <c:v>38</c:v>
                </c:pt>
                <c:pt idx="590">
                  <c:v>58</c:v>
                </c:pt>
                <c:pt idx="591">
                  <c:v>47</c:v>
                </c:pt>
                <c:pt idx="592">
                  <c:v>20</c:v>
                </c:pt>
                <c:pt idx="593">
                  <c:v>21</c:v>
                </c:pt>
                <c:pt idx="594">
                  <c:v>41</c:v>
                </c:pt>
                <c:pt idx="595">
                  <c:v>46</c:v>
                </c:pt>
                <c:pt idx="596">
                  <c:v>42</c:v>
                </c:pt>
                <c:pt idx="597">
                  <c:v>34</c:v>
                </c:pt>
                <c:pt idx="598">
                  <c:v>43</c:v>
                </c:pt>
                <c:pt idx="599">
                  <c:v>52</c:v>
                </c:pt>
                <c:pt idx="600">
                  <c:v>18</c:v>
                </c:pt>
                <c:pt idx="601">
                  <c:v>51</c:v>
                </c:pt>
                <c:pt idx="602">
                  <c:v>56</c:v>
                </c:pt>
                <c:pt idx="603">
                  <c:v>64</c:v>
                </c:pt>
                <c:pt idx="604">
                  <c:v>19</c:v>
                </c:pt>
                <c:pt idx="605">
                  <c:v>51</c:v>
                </c:pt>
                <c:pt idx="606">
                  <c:v>27</c:v>
                </c:pt>
                <c:pt idx="607">
                  <c:v>59</c:v>
                </c:pt>
                <c:pt idx="608">
                  <c:v>28</c:v>
                </c:pt>
                <c:pt idx="609">
                  <c:v>30</c:v>
                </c:pt>
                <c:pt idx="610">
                  <c:v>47</c:v>
                </c:pt>
                <c:pt idx="611">
                  <c:v>38</c:v>
                </c:pt>
                <c:pt idx="612">
                  <c:v>18</c:v>
                </c:pt>
                <c:pt idx="613">
                  <c:v>34</c:v>
                </c:pt>
                <c:pt idx="614">
                  <c:v>20</c:v>
                </c:pt>
                <c:pt idx="615">
                  <c:v>47</c:v>
                </c:pt>
                <c:pt idx="616">
                  <c:v>56</c:v>
                </c:pt>
                <c:pt idx="617">
                  <c:v>49</c:v>
                </c:pt>
                <c:pt idx="618">
                  <c:v>19</c:v>
                </c:pt>
                <c:pt idx="619">
                  <c:v>55</c:v>
                </c:pt>
                <c:pt idx="620">
                  <c:v>30</c:v>
                </c:pt>
                <c:pt idx="621">
                  <c:v>37</c:v>
                </c:pt>
                <c:pt idx="622">
                  <c:v>49</c:v>
                </c:pt>
                <c:pt idx="623">
                  <c:v>18</c:v>
                </c:pt>
                <c:pt idx="624">
                  <c:v>59</c:v>
                </c:pt>
                <c:pt idx="625">
                  <c:v>29</c:v>
                </c:pt>
                <c:pt idx="626">
                  <c:v>36</c:v>
                </c:pt>
                <c:pt idx="627">
                  <c:v>33</c:v>
                </c:pt>
                <c:pt idx="628">
                  <c:v>58</c:v>
                </c:pt>
                <c:pt idx="629">
                  <c:v>44</c:v>
                </c:pt>
                <c:pt idx="630">
                  <c:v>53</c:v>
                </c:pt>
                <c:pt idx="631">
                  <c:v>24</c:v>
                </c:pt>
                <c:pt idx="632">
                  <c:v>29</c:v>
                </c:pt>
                <c:pt idx="633">
                  <c:v>40</c:v>
                </c:pt>
                <c:pt idx="634">
                  <c:v>51</c:v>
                </c:pt>
                <c:pt idx="635">
                  <c:v>64</c:v>
                </c:pt>
                <c:pt idx="636">
                  <c:v>19</c:v>
                </c:pt>
                <c:pt idx="637">
                  <c:v>35</c:v>
                </c:pt>
                <c:pt idx="638">
                  <c:v>39</c:v>
                </c:pt>
                <c:pt idx="639">
                  <c:v>56</c:v>
                </c:pt>
                <c:pt idx="640">
                  <c:v>33</c:v>
                </c:pt>
                <c:pt idx="641">
                  <c:v>42</c:v>
                </c:pt>
                <c:pt idx="642">
                  <c:v>61</c:v>
                </c:pt>
                <c:pt idx="643">
                  <c:v>23</c:v>
                </c:pt>
                <c:pt idx="644">
                  <c:v>43</c:v>
                </c:pt>
                <c:pt idx="645">
                  <c:v>48</c:v>
                </c:pt>
                <c:pt idx="646">
                  <c:v>39</c:v>
                </c:pt>
                <c:pt idx="647">
                  <c:v>40</c:v>
                </c:pt>
                <c:pt idx="648">
                  <c:v>18</c:v>
                </c:pt>
                <c:pt idx="649">
                  <c:v>58</c:v>
                </c:pt>
                <c:pt idx="650">
                  <c:v>49</c:v>
                </c:pt>
                <c:pt idx="651">
                  <c:v>53</c:v>
                </c:pt>
                <c:pt idx="652">
                  <c:v>48</c:v>
                </c:pt>
                <c:pt idx="653">
                  <c:v>45</c:v>
                </c:pt>
                <c:pt idx="654">
                  <c:v>59</c:v>
                </c:pt>
                <c:pt idx="655">
                  <c:v>52</c:v>
                </c:pt>
                <c:pt idx="656">
                  <c:v>26</c:v>
                </c:pt>
                <c:pt idx="657">
                  <c:v>27</c:v>
                </c:pt>
                <c:pt idx="658">
                  <c:v>48</c:v>
                </c:pt>
                <c:pt idx="659">
                  <c:v>57</c:v>
                </c:pt>
                <c:pt idx="660">
                  <c:v>37</c:v>
                </c:pt>
                <c:pt idx="661">
                  <c:v>57</c:v>
                </c:pt>
                <c:pt idx="662">
                  <c:v>32</c:v>
                </c:pt>
                <c:pt idx="663">
                  <c:v>18</c:v>
                </c:pt>
                <c:pt idx="664">
                  <c:v>64</c:v>
                </c:pt>
                <c:pt idx="665">
                  <c:v>43</c:v>
                </c:pt>
                <c:pt idx="666">
                  <c:v>49</c:v>
                </c:pt>
                <c:pt idx="667">
                  <c:v>40</c:v>
                </c:pt>
                <c:pt idx="668">
                  <c:v>62</c:v>
                </c:pt>
                <c:pt idx="669">
                  <c:v>40</c:v>
                </c:pt>
                <c:pt idx="670">
                  <c:v>30</c:v>
                </c:pt>
                <c:pt idx="671">
                  <c:v>29</c:v>
                </c:pt>
                <c:pt idx="672">
                  <c:v>36</c:v>
                </c:pt>
                <c:pt idx="673">
                  <c:v>41</c:v>
                </c:pt>
                <c:pt idx="674">
                  <c:v>44</c:v>
                </c:pt>
                <c:pt idx="675">
                  <c:v>45</c:v>
                </c:pt>
                <c:pt idx="676">
                  <c:v>55</c:v>
                </c:pt>
                <c:pt idx="677">
                  <c:v>60</c:v>
                </c:pt>
                <c:pt idx="678">
                  <c:v>56</c:v>
                </c:pt>
                <c:pt idx="679">
                  <c:v>49</c:v>
                </c:pt>
                <c:pt idx="680">
                  <c:v>21</c:v>
                </c:pt>
                <c:pt idx="681">
                  <c:v>19</c:v>
                </c:pt>
                <c:pt idx="682">
                  <c:v>39</c:v>
                </c:pt>
                <c:pt idx="683">
                  <c:v>53</c:v>
                </c:pt>
                <c:pt idx="684">
                  <c:v>33</c:v>
                </c:pt>
                <c:pt idx="685">
                  <c:v>53</c:v>
                </c:pt>
                <c:pt idx="686">
                  <c:v>42</c:v>
                </c:pt>
                <c:pt idx="687">
                  <c:v>40</c:v>
                </c:pt>
                <c:pt idx="688">
                  <c:v>47</c:v>
                </c:pt>
                <c:pt idx="689">
                  <c:v>27</c:v>
                </c:pt>
                <c:pt idx="690">
                  <c:v>21</c:v>
                </c:pt>
                <c:pt idx="691">
                  <c:v>47</c:v>
                </c:pt>
                <c:pt idx="692">
                  <c:v>20</c:v>
                </c:pt>
                <c:pt idx="693">
                  <c:v>24</c:v>
                </c:pt>
                <c:pt idx="694">
                  <c:v>27</c:v>
                </c:pt>
                <c:pt idx="695">
                  <c:v>26</c:v>
                </c:pt>
                <c:pt idx="696">
                  <c:v>53</c:v>
                </c:pt>
                <c:pt idx="697">
                  <c:v>41</c:v>
                </c:pt>
                <c:pt idx="698">
                  <c:v>56</c:v>
                </c:pt>
                <c:pt idx="699">
                  <c:v>23</c:v>
                </c:pt>
                <c:pt idx="700">
                  <c:v>21</c:v>
                </c:pt>
                <c:pt idx="701">
                  <c:v>50</c:v>
                </c:pt>
                <c:pt idx="702">
                  <c:v>53</c:v>
                </c:pt>
                <c:pt idx="703">
                  <c:v>34</c:v>
                </c:pt>
                <c:pt idx="704">
                  <c:v>47</c:v>
                </c:pt>
                <c:pt idx="705">
                  <c:v>33</c:v>
                </c:pt>
                <c:pt idx="706">
                  <c:v>51</c:v>
                </c:pt>
                <c:pt idx="707">
                  <c:v>49</c:v>
                </c:pt>
                <c:pt idx="708">
                  <c:v>31</c:v>
                </c:pt>
                <c:pt idx="709">
                  <c:v>36</c:v>
                </c:pt>
                <c:pt idx="710">
                  <c:v>18</c:v>
                </c:pt>
                <c:pt idx="711">
                  <c:v>50</c:v>
                </c:pt>
                <c:pt idx="712">
                  <c:v>43</c:v>
                </c:pt>
                <c:pt idx="713">
                  <c:v>20</c:v>
                </c:pt>
                <c:pt idx="714">
                  <c:v>24</c:v>
                </c:pt>
                <c:pt idx="715">
                  <c:v>60</c:v>
                </c:pt>
                <c:pt idx="716">
                  <c:v>49</c:v>
                </c:pt>
                <c:pt idx="717">
                  <c:v>60</c:v>
                </c:pt>
                <c:pt idx="718">
                  <c:v>51</c:v>
                </c:pt>
                <c:pt idx="719">
                  <c:v>58</c:v>
                </c:pt>
                <c:pt idx="720">
                  <c:v>51</c:v>
                </c:pt>
                <c:pt idx="721">
                  <c:v>53</c:v>
                </c:pt>
                <c:pt idx="722">
                  <c:v>62</c:v>
                </c:pt>
                <c:pt idx="723">
                  <c:v>19</c:v>
                </c:pt>
                <c:pt idx="724">
                  <c:v>50</c:v>
                </c:pt>
                <c:pt idx="725">
                  <c:v>30</c:v>
                </c:pt>
                <c:pt idx="726">
                  <c:v>41</c:v>
                </c:pt>
                <c:pt idx="727">
                  <c:v>29</c:v>
                </c:pt>
                <c:pt idx="728">
                  <c:v>18</c:v>
                </c:pt>
                <c:pt idx="729">
                  <c:v>41</c:v>
                </c:pt>
                <c:pt idx="730">
                  <c:v>35</c:v>
                </c:pt>
                <c:pt idx="731">
                  <c:v>53</c:v>
                </c:pt>
                <c:pt idx="732">
                  <c:v>24</c:v>
                </c:pt>
                <c:pt idx="733">
                  <c:v>48</c:v>
                </c:pt>
                <c:pt idx="734">
                  <c:v>59</c:v>
                </c:pt>
                <c:pt idx="735">
                  <c:v>49</c:v>
                </c:pt>
                <c:pt idx="736">
                  <c:v>37</c:v>
                </c:pt>
                <c:pt idx="737">
                  <c:v>26</c:v>
                </c:pt>
                <c:pt idx="738">
                  <c:v>23</c:v>
                </c:pt>
                <c:pt idx="739">
                  <c:v>29</c:v>
                </c:pt>
                <c:pt idx="740">
                  <c:v>45</c:v>
                </c:pt>
                <c:pt idx="741">
                  <c:v>27</c:v>
                </c:pt>
                <c:pt idx="742">
                  <c:v>53</c:v>
                </c:pt>
                <c:pt idx="743">
                  <c:v>31</c:v>
                </c:pt>
                <c:pt idx="744">
                  <c:v>50</c:v>
                </c:pt>
                <c:pt idx="745">
                  <c:v>50</c:v>
                </c:pt>
                <c:pt idx="746">
                  <c:v>34</c:v>
                </c:pt>
                <c:pt idx="747">
                  <c:v>19</c:v>
                </c:pt>
                <c:pt idx="748">
                  <c:v>47</c:v>
                </c:pt>
                <c:pt idx="749">
                  <c:v>28</c:v>
                </c:pt>
                <c:pt idx="750">
                  <c:v>37</c:v>
                </c:pt>
                <c:pt idx="751">
                  <c:v>21</c:v>
                </c:pt>
                <c:pt idx="752">
                  <c:v>64</c:v>
                </c:pt>
                <c:pt idx="753">
                  <c:v>58</c:v>
                </c:pt>
                <c:pt idx="754">
                  <c:v>24</c:v>
                </c:pt>
                <c:pt idx="755">
                  <c:v>31</c:v>
                </c:pt>
                <c:pt idx="756">
                  <c:v>39</c:v>
                </c:pt>
                <c:pt idx="757">
                  <c:v>47</c:v>
                </c:pt>
                <c:pt idx="758">
                  <c:v>30</c:v>
                </c:pt>
                <c:pt idx="759">
                  <c:v>18</c:v>
                </c:pt>
                <c:pt idx="760">
                  <c:v>22</c:v>
                </c:pt>
                <c:pt idx="761">
                  <c:v>23</c:v>
                </c:pt>
                <c:pt idx="762">
                  <c:v>33</c:v>
                </c:pt>
                <c:pt idx="763">
                  <c:v>27</c:v>
                </c:pt>
                <c:pt idx="764">
                  <c:v>45</c:v>
                </c:pt>
                <c:pt idx="765">
                  <c:v>57</c:v>
                </c:pt>
                <c:pt idx="766">
                  <c:v>47</c:v>
                </c:pt>
                <c:pt idx="767">
                  <c:v>42</c:v>
                </c:pt>
                <c:pt idx="768">
                  <c:v>64</c:v>
                </c:pt>
                <c:pt idx="769">
                  <c:v>38</c:v>
                </c:pt>
                <c:pt idx="770">
                  <c:v>61</c:v>
                </c:pt>
                <c:pt idx="771">
                  <c:v>53</c:v>
                </c:pt>
                <c:pt idx="772">
                  <c:v>44</c:v>
                </c:pt>
                <c:pt idx="773">
                  <c:v>19</c:v>
                </c:pt>
                <c:pt idx="774">
                  <c:v>41</c:v>
                </c:pt>
                <c:pt idx="775">
                  <c:v>51</c:v>
                </c:pt>
                <c:pt idx="776">
                  <c:v>40</c:v>
                </c:pt>
                <c:pt idx="777">
                  <c:v>45</c:v>
                </c:pt>
                <c:pt idx="778">
                  <c:v>35</c:v>
                </c:pt>
                <c:pt idx="779">
                  <c:v>53</c:v>
                </c:pt>
                <c:pt idx="780">
                  <c:v>30</c:v>
                </c:pt>
                <c:pt idx="781">
                  <c:v>18</c:v>
                </c:pt>
                <c:pt idx="782">
                  <c:v>51</c:v>
                </c:pt>
                <c:pt idx="783">
                  <c:v>50</c:v>
                </c:pt>
                <c:pt idx="784">
                  <c:v>31</c:v>
                </c:pt>
                <c:pt idx="785">
                  <c:v>35</c:v>
                </c:pt>
                <c:pt idx="786">
                  <c:v>60</c:v>
                </c:pt>
                <c:pt idx="787">
                  <c:v>21</c:v>
                </c:pt>
                <c:pt idx="788">
                  <c:v>29</c:v>
                </c:pt>
                <c:pt idx="789">
                  <c:v>62</c:v>
                </c:pt>
                <c:pt idx="790">
                  <c:v>39</c:v>
                </c:pt>
                <c:pt idx="791">
                  <c:v>19</c:v>
                </c:pt>
                <c:pt idx="792">
                  <c:v>22</c:v>
                </c:pt>
                <c:pt idx="793">
                  <c:v>53</c:v>
                </c:pt>
                <c:pt idx="794">
                  <c:v>39</c:v>
                </c:pt>
                <c:pt idx="795">
                  <c:v>27</c:v>
                </c:pt>
                <c:pt idx="796">
                  <c:v>30</c:v>
                </c:pt>
                <c:pt idx="797">
                  <c:v>30</c:v>
                </c:pt>
                <c:pt idx="798">
                  <c:v>58</c:v>
                </c:pt>
                <c:pt idx="799">
                  <c:v>33</c:v>
                </c:pt>
                <c:pt idx="800">
                  <c:v>42</c:v>
                </c:pt>
                <c:pt idx="801">
                  <c:v>64</c:v>
                </c:pt>
                <c:pt idx="802">
                  <c:v>21</c:v>
                </c:pt>
                <c:pt idx="803">
                  <c:v>18</c:v>
                </c:pt>
                <c:pt idx="804">
                  <c:v>23</c:v>
                </c:pt>
                <c:pt idx="805">
                  <c:v>45</c:v>
                </c:pt>
                <c:pt idx="806">
                  <c:v>40</c:v>
                </c:pt>
                <c:pt idx="807">
                  <c:v>19</c:v>
                </c:pt>
                <c:pt idx="808">
                  <c:v>18</c:v>
                </c:pt>
                <c:pt idx="809">
                  <c:v>25</c:v>
                </c:pt>
                <c:pt idx="810">
                  <c:v>46</c:v>
                </c:pt>
                <c:pt idx="811">
                  <c:v>33</c:v>
                </c:pt>
                <c:pt idx="812">
                  <c:v>54</c:v>
                </c:pt>
                <c:pt idx="813">
                  <c:v>28</c:v>
                </c:pt>
                <c:pt idx="814">
                  <c:v>36</c:v>
                </c:pt>
                <c:pt idx="815">
                  <c:v>20</c:v>
                </c:pt>
                <c:pt idx="816">
                  <c:v>24</c:v>
                </c:pt>
                <c:pt idx="817">
                  <c:v>23</c:v>
                </c:pt>
                <c:pt idx="818">
                  <c:v>47</c:v>
                </c:pt>
                <c:pt idx="819">
                  <c:v>33</c:v>
                </c:pt>
                <c:pt idx="820">
                  <c:v>45</c:v>
                </c:pt>
                <c:pt idx="821">
                  <c:v>26</c:v>
                </c:pt>
                <c:pt idx="822">
                  <c:v>18</c:v>
                </c:pt>
                <c:pt idx="823">
                  <c:v>44</c:v>
                </c:pt>
                <c:pt idx="824">
                  <c:v>60</c:v>
                </c:pt>
                <c:pt idx="825">
                  <c:v>64</c:v>
                </c:pt>
                <c:pt idx="826">
                  <c:v>56</c:v>
                </c:pt>
                <c:pt idx="827">
                  <c:v>36</c:v>
                </c:pt>
                <c:pt idx="828">
                  <c:v>41</c:v>
                </c:pt>
                <c:pt idx="829">
                  <c:v>39</c:v>
                </c:pt>
                <c:pt idx="830">
                  <c:v>63</c:v>
                </c:pt>
                <c:pt idx="831">
                  <c:v>36</c:v>
                </c:pt>
                <c:pt idx="832">
                  <c:v>28</c:v>
                </c:pt>
                <c:pt idx="833">
                  <c:v>58</c:v>
                </c:pt>
                <c:pt idx="834">
                  <c:v>36</c:v>
                </c:pt>
                <c:pt idx="835">
                  <c:v>42</c:v>
                </c:pt>
                <c:pt idx="836">
                  <c:v>36</c:v>
                </c:pt>
                <c:pt idx="837">
                  <c:v>56</c:v>
                </c:pt>
                <c:pt idx="838">
                  <c:v>35</c:v>
                </c:pt>
                <c:pt idx="839">
                  <c:v>59</c:v>
                </c:pt>
                <c:pt idx="840">
                  <c:v>21</c:v>
                </c:pt>
                <c:pt idx="841">
                  <c:v>59</c:v>
                </c:pt>
                <c:pt idx="842">
                  <c:v>23</c:v>
                </c:pt>
                <c:pt idx="843">
                  <c:v>57</c:v>
                </c:pt>
                <c:pt idx="844">
                  <c:v>53</c:v>
                </c:pt>
                <c:pt idx="845">
                  <c:v>60</c:v>
                </c:pt>
                <c:pt idx="846">
                  <c:v>51</c:v>
                </c:pt>
                <c:pt idx="847">
                  <c:v>23</c:v>
                </c:pt>
                <c:pt idx="848">
                  <c:v>27</c:v>
                </c:pt>
                <c:pt idx="849">
                  <c:v>55</c:v>
                </c:pt>
                <c:pt idx="850">
                  <c:v>37</c:v>
                </c:pt>
                <c:pt idx="851">
                  <c:v>61</c:v>
                </c:pt>
                <c:pt idx="852">
                  <c:v>46</c:v>
                </c:pt>
                <c:pt idx="853">
                  <c:v>53</c:v>
                </c:pt>
                <c:pt idx="854">
                  <c:v>49</c:v>
                </c:pt>
                <c:pt idx="855">
                  <c:v>20</c:v>
                </c:pt>
                <c:pt idx="856">
                  <c:v>48</c:v>
                </c:pt>
                <c:pt idx="857">
                  <c:v>25</c:v>
                </c:pt>
                <c:pt idx="858">
                  <c:v>25</c:v>
                </c:pt>
                <c:pt idx="859">
                  <c:v>57</c:v>
                </c:pt>
                <c:pt idx="860">
                  <c:v>37</c:v>
                </c:pt>
                <c:pt idx="861">
                  <c:v>38</c:v>
                </c:pt>
                <c:pt idx="862">
                  <c:v>55</c:v>
                </c:pt>
                <c:pt idx="863">
                  <c:v>36</c:v>
                </c:pt>
                <c:pt idx="864">
                  <c:v>51</c:v>
                </c:pt>
                <c:pt idx="865">
                  <c:v>40</c:v>
                </c:pt>
                <c:pt idx="866">
                  <c:v>18</c:v>
                </c:pt>
                <c:pt idx="867">
                  <c:v>57</c:v>
                </c:pt>
                <c:pt idx="868">
                  <c:v>61</c:v>
                </c:pt>
                <c:pt idx="869">
                  <c:v>25</c:v>
                </c:pt>
                <c:pt idx="870">
                  <c:v>50</c:v>
                </c:pt>
                <c:pt idx="871">
                  <c:v>26</c:v>
                </c:pt>
                <c:pt idx="872">
                  <c:v>42</c:v>
                </c:pt>
                <c:pt idx="873">
                  <c:v>43</c:v>
                </c:pt>
                <c:pt idx="874">
                  <c:v>44</c:v>
                </c:pt>
                <c:pt idx="875">
                  <c:v>23</c:v>
                </c:pt>
                <c:pt idx="876">
                  <c:v>49</c:v>
                </c:pt>
                <c:pt idx="877">
                  <c:v>33</c:v>
                </c:pt>
                <c:pt idx="878">
                  <c:v>41</c:v>
                </c:pt>
                <c:pt idx="879">
                  <c:v>37</c:v>
                </c:pt>
                <c:pt idx="880">
                  <c:v>22</c:v>
                </c:pt>
                <c:pt idx="881">
                  <c:v>23</c:v>
                </c:pt>
                <c:pt idx="882">
                  <c:v>21</c:v>
                </c:pt>
                <c:pt idx="883">
                  <c:v>51</c:v>
                </c:pt>
                <c:pt idx="884">
                  <c:v>25</c:v>
                </c:pt>
                <c:pt idx="885">
                  <c:v>32</c:v>
                </c:pt>
                <c:pt idx="886">
                  <c:v>57</c:v>
                </c:pt>
                <c:pt idx="887">
                  <c:v>36</c:v>
                </c:pt>
                <c:pt idx="888">
                  <c:v>22</c:v>
                </c:pt>
                <c:pt idx="889">
                  <c:v>57</c:v>
                </c:pt>
                <c:pt idx="890">
                  <c:v>64</c:v>
                </c:pt>
                <c:pt idx="891">
                  <c:v>36</c:v>
                </c:pt>
                <c:pt idx="892">
                  <c:v>54</c:v>
                </c:pt>
                <c:pt idx="893">
                  <c:v>47</c:v>
                </c:pt>
                <c:pt idx="894">
                  <c:v>62</c:v>
                </c:pt>
                <c:pt idx="895">
                  <c:v>61</c:v>
                </c:pt>
                <c:pt idx="896">
                  <c:v>43</c:v>
                </c:pt>
                <c:pt idx="897">
                  <c:v>19</c:v>
                </c:pt>
                <c:pt idx="898">
                  <c:v>18</c:v>
                </c:pt>
                <c:pt idx="899">
                  <c:v>19</c:v>
                </c:pt>
                <c:pt idx="900">
                  <c:v>49</c:v>
                </c:pt>
                <c:pt idx="901">
                  <c:v>60</c:v>
                </c:pt>
                <c:pt idx="902">
                  <c:v>26</c:v>
                </c:pt>
                <c:pt idx="903">
                  <c:v>49</c:v>
                </c:pt>
                <c:pt idx="904">
                  <c:v>60</c:v>
                </c:pt>
                <c:pt idx="905">
                  <c:v>26</c:v>
                </c:pt>
                <c:pt idx="906">
                  <c:v>27</c:v>
                </c:pt>
                <c:pt idx="907">
                  <c:v>44</c:v>
                </c:pt>
                <c:pt idx="908">
                  <c:v>63</c:v>
                </c:pt>
                <c:pt idx="909">
                  <c:v>32</c:v>
                </c:pt>
                <c:pt idx="910">
                  <c:v>22</c:v>
                </c:pt>
                <c:pt idx="911">
                  <c:v>18</c:v>
                </c:pt>
                <c:pt idx="912">
                  <c:v>59</c:v>
                </c:pt>
                <c:pt idx="913">
                  <c:v>44</c:v>
                </c:pt>
                <c:pt idx="914">
                  <c:v>33</c:v>
                </c:pt>
                <c:pt idx="915">
                  <c:v>24</c:v>
                </c:pt>
                <c:pt idx="916">
                  <c:v>43</c:v>
                </c:pt>
                <c:pt idx="917">
                  <c:v>45</c:v>
                </c:pt>
                <c:pt idx="918">
                  <c:v>61</c:v>
                </c:pt>
                <c:pt idx="919">
                  <c:v>35</c:v>
                </c:pt>
                <c:pt idx="920">
                  <c:v>62</c:v>
                </c:pt>
                <c:pt idx="921">
                  <c:v>62</c:v>
                </c:pt>
                <c:pt idx="922">
                  <c:v>38</c:v>
                </c:pt>
                <c:pt idx="923">
                  <c:v>34</c:v>
                </c:pt>
                <c:pt idx="924">
                  <c:v>43</c:v>
                </c:pt>
                <c:pt idx="925">
                  <c:v>50</c:v>
                </c:pt>
                <c:pt idx="926">
                  <c:v>19</c:v>
                </c:pt>
                <c:pt idx="927">
                  <c:v>57</c:v>
                </c:pt>
                <c:pt idx="928">
                  <c:v>62</c:v>
                </c:pt>
                <c:pt idx="929">
                  <c:v>41</c:v>
                </c:pt>
                <c:pt idx="930">
                  <c:v>26</c:v>
                </c:pt>
                <c:pt idx="931">
                  <c:v>39</c:v>
                </c:pt>
                <c:pt idx="932">
                  <c:v>46</c:v>
                </c:pt>
                <c:pt idx="933">
                  <c:v>45</c:v>
                </c:pt>
                <c:pt idx="934">
                  <c:v>32</c:v>
                </c:pt>
                <c:pt idx="935">
                  <c:v>59</c:v>
                </c:pt>
                <c:pt idx="936">
                  <c:v>44</c:v>
                </c:pt>
                <c:pt idx="937">
                  <c:v>39</c:v>
                </c:pt>
                <c:pt idx="938">
                  <c:v>18</c:v>
                </c:pt>
                <c:pt idx="939">
                  <c:v>53</c:v>
                </c:pt>
                <c:pt idx="940">
                  <c:v>18</c:v>
                </c:pt>
                <c:pt idx="941">
                  <c:v>50</c:v>
                </c:pt>
                <c:pt idx="942">
                  <c:v>18</c:v>
                </c:pt>
                <c:pt idx="943">
                  <c:v>19</c:v>
                </c:pt>
                <c:pt idx="944">
                  <c:v>62</c:v>
                </c:pt>
                <c:pt idx="945">
                  <c:v>56</c:v>
                </c:pt>
                <c:pt idx="946">
                  <c:v>42</c:v>
                </c:pt>
                <c:pt idx="947">
                  <c:v>37</c:v>
                </c:pt>
                <c:pt idx="948">
                  <c:v>42</c:v>
                </c:pt>
                <c:pt idx="949">
                  <c:v>25</c:v>
                </c:pt>
                <c:pt idx="950">
                  <c:v>57</c:v>
                </c:pt>
                <c:pt idx="951">
                  <c:v>51</c:v>
                </c:pt>
                <c:pt idx="952">
                  <c:v>30</c:v>
                </c:pt>
                <c:pt idx="953">
                  <c:v>44</c:v>
                </c:pt>
                <c:pt idx="954">
                  <c:v>34</c:v>
                </c:pt>
                <c:pt idx="955">
                  <c:v>31</c:v>
                </c:pt>
                <c:pt idx="956">
                  <c:v>54</c:v>
                </c:pt>
                <c:pt idx="957">
                  <c:v>24</c:v>
                </c:pt>
                <c:pt idx="958">
                  <c:v>43</c:v>
                </c:pt>
                <c:pt idx="959">
                  <c:v>48</c:v>
                </c:pt>
                <c:pt idx="960">
                  <c:v>19</c:v>
                </c:pt>
                <c:pt idx="961">
                  <c:v>29</c:v>
                </c:pt>
                <c:pt idx="962">
                  <c:v>63</c:v>
                </c:pt>
                <c:pt idx="963">
                  <c:v>46</c:v>
                </c:pt>
                <c:pt idx="964">
                  <c:v>52</c:v>
                </c:pt>
                <c:pt idx="965">
                  <c:v>35</c:v>
                </c:pt>
                <c:pt idx="966">
                  <c:v>51</c:v>
                </c:pt>
                <c:pt idx="967">
                  <c:v>44</c:v>
                </c:pt>
                <c:pt idx="968">
                  <c:v>21</c:v>
                </c:pt>
                <c:pt idx="969">
                  <c:v>39</c:v>
                </c:pt>
                <c:pt idx="970">
                  <c:v>50</c:v>
                </c:pt>
                <c:pt idx="971">
                  <c:v>34</c:v>
                </c:pt>
                <c:pt idx="972">
                  <c:v>22</c:v>
                </c:pt>
                <c:pt idx="973">
                  <c:v>19</c:v>
                </c:pt>
                <c:pt idx="974">
                  <c:v>26</c:v>
                </c:pt>
                <c:pt idx="975">
                  <c:v>29</c:v>
                </c:pt>
                <c:pt idx="976">
                  <c:v>48</c:v>
                </c:pt>
                <c:pt idx="977">
                  <c:v>26</c:v>
                </c:pt>
                <c:pt idx="978">
                  <c:v>45</c:v>
                </c:pt>
                <c:pt idx="979">
                  <c:v>36</c:v>
                </c:pt>
                <c:pt idx="980">
                  <c:v>54</c:v>
                </c:pt>
                <c:pt idx="981">
                  <c:v>34</c:v>
                </c:pt>
                <c:pt idx="982">
                  <c:v>31</c:v>
                </c:pt>
                <c:pt idx="983">
                  <c:v>27</c:v>
                </c:pt>
                <c:pt idx="984">
                  <c:v>20</c:v>
                </c:pt>
                <c:pt idx="985">
                  <c:v>44</c:v>
                </c:pt>
                <c:pt idx="986">
                  <c:v>43</c:v>
                </c:pt>
                <c:pt idx="987">
                  <c:v>45</c:v>
                </c:pt>
                <c:pt idx="988">
                  <c:v>34</c:v>
                </c:pt>
                <c:pt idx="989">
                  <c:v>24</c:v>
                </c:pt>
                <c:pt idx="990">
                  <c:v>26</c:v>
                </c:pt>
                <c:pt idx="991">
                  <c:v>38</c:v>
                </c:pt>
                <c:pt idx="992">
                  <c:v>50</c:v>
                </c:pt>
                <c:pt idx="993">
                  <c:v>38</c:v>
                </c:pt>
                <c:pt idx="994">
                  <c:v>27</c:v>
                </c:pt>
                <c:pt idx="995">
                  <c:v>39</c:v>
                </c:pt>
                <c:pt idx="996">
                  <c:v>39</c:v>
                </c:pt>
                <c:pt idx="997">
                  <c:v>63</c:v>
                </c:pt>
                <c:pt idx="998">
                  <c:v>33</c:v>
                </c:pt>
                <c:pt idx="999">
                  <c:v>36</c:v>
                </c:pt>
                <c:pt idx="1000">
                  <c:v>30</c:v>
                </c:pt>
                <c:pt idx="1001">
                  <c:v>24</c:v>
                </c:pt>
                <c:pt idx="1002">
                  <c:v>24</c:v>
                </c:pt>
                <c:pt idx="1003">
                  <c:v>48</c:v>
                </c:pt>
                <c:pt idx="1004">
                  <c:v>47</c:v>
                </c:pt>
                <c:pt idx="1005">
                  <c:v>29</c:v>
                </c:pt>
                <c:pt idx="1006">
                  <c:v>28</c:v>
                </c:pt>
                <c:pt idx="1007">
                  <c:v>47</c:v>
                </c:pt>
                <c:pt idx="1008">
                  <c:v>25</c:v>
                </c:pt>
                <c:pt idx="1009">
                  <c:v>51</c:v>
                </c:pt>
                <c:pt idx="1010">
                  <c:v>48</c:v>
                </c:pt>
                <c:pt idx="1011">
                  <c:v>43</c:v>
                </c:pt>
                <c:pt idx="1012">
                  <c:v>61</c:v>
                </c:pt>
                <c:pt idx="1013">
                  <c:v>48</c:v>
                </c:pt>
                <c:pt idx="1014">
                  <c:v>38</c:v>
                </c:pt>
                <c:pt idx="1015">
                  <c:v>59</c:v>
                </c:pt>
                <c:pt idx="1016">
                  <c:v>19</c:v>
                </c:pt>
                <c:pt idx="1017">
                  <c:v>26</c:v>
                </c:pt>
                <c:pt idx="1018">
                  <c:v>54</c:v>
                </c:pt>
                <c:pt idx="1019">
                  <c:v>21</c:v>
                </c:pt>
                <c:pt idx="1020">
                  <c:v>51</c:v>
                </c:pt>
                <c:pt idx="1021">
                  <c:v>22</c:v>
                </c:pt>
                <c:pt idx="1022">
                  <c:v>47</c:v>
                </c:pt>
                <c:pt idx="1023">
                  <c:v>18</c:v>
                </c:pt>
                <c:pt idx="1024">
                  <c:v>47</c:v>
                </c:pt>
                <c:pt idx="1025">
                  <c:v>21</c:v>
                </c:pt>
                <c:pt idx="1026">
                  <c:v>19</c:v>
                </c:pt>
                <c:pt idx="1027">
                  <c:v>23</c:v>
                </c:pt>
                <c:pt idx="1028">
                  <c:v>54</c:v>
                </c:pt>
                <c:pt idx="1029">
                  <c:v>37</c:v>
                </c:pt>
                <c:pt idx="1030">
                  <c:v>46</c:v>
                </c:pt>
                <c:pt idx="1031">
                  <c:v>55</c:v>
                </c:pt>
                <c:pt idx="1032">
                  <c:v>30</c:v>
                </c:pt>
                <c:pt idx="1033">
                  <c:v>18</c:v>
                </c:pt>
                <c:pt idx="1034">
                  <c:v>61</c:v>
                </c:pt>
                <c:pt idx="1035">
                  <c:v>54</c:v>
                </c:pt>
                <c:pt idx="1036">
                  <c:v>22</c:v>
                </c:pt>
                <c:pt idx="1037">
                  <c:v>45</c:v>
                </c:pt>
                <c:pt idx="1038">
                  <c:v>22</c:v>
                </c:pt>
                <c:pt idx="1039">
                  <c:v>19</c:v>
                </c:pt>
                <c:pt idx="1040">
                  <c:v>35</c:v>
                </c:pt>
                <c:pt idx="1041">
                  <c:v>18</c:v>
                </c:pt>
                <c:pt idx="1042">
                  <c:v>20</c:v>
                </c:pt>
                <c:pt idx="1043">
                  <c:v>28</c:v>
                </c:pt>
                <c:pt idx="1044">
                  <c:v>55</c:v>
                </c:pt>
                <c:pt idx="1045">
                  <c:v>43</c:v>
                </c:pt>
                <c:pt idx="1046">
                  <c:v>43</c:v>
                </c:pt>
                <c:pt idx="1047">
                  <c:v>22</c:v>
                </c:pt>
                <c:pt idx="1048">
                  <c:v>25</c:v>
                </c:pt>
                <c:pt idx="1049">
                  <c:v>49</c:v>
                </c:pt>
                <c:pt idx="1050">
                  <c:v>44</c:v>
                </c:pt>
                <c:pt idx="1051">
                  <c:v>64</c:v>
                </c:pt>
                <c:pt idx="1052">
                  <c:v>49</c:v>
                </c:pt>
                <c:pt idx="1053">
                  <c:v>47</c:v>
                </c:pt>
                <c:pt idx="1054">
                  <c:v>27</c:v>
                </c:pt>
                <c:pt idx="1055">
                  <c:v>55</c:v>
                </c:pt>
                <c:pt idx="1056">
                  <c:v>48</c:v>
                </c:pt>
                <c:pt idx="1057">
                  <c:v>45</c:v>
                </c:pt>
                <c:pt idx="1058">
                  <c:v>24</c:v>
                </c:pt>
                <c:pt idx="1059">
                  <c:v>32</c:v>
                </c:pt>
                <c:pt idx="1060">
                  <c:v>24</c:v>
                </c:pt>
                <c:pt idx="1061">
                  <c:v>57</c:v>
                </c:pt>
                <c:pt idx="1062">
                  <c:v>59</c:v>
                </c:pt>
                <c:pt idx="1063">
                  <c:v>36</c:v>
                </c:pt>
                <c:pt idx="1064">
                  <c:v>29</c:v>
                </c:pt>
                <c:pt idx="1065">
                  <c:v>42</c:v>
                </c:pt>
                <c:pt idx="1066">
                  <c:v>48</c:v>
                </c:pt>
                <c:pt idx="1067">
                  <c:v>39</c:v>
                </c:pt>
                <c:pt idx="1068">
                  <c:v>63</c:v>
                </c:pt>
                <c:pt idx="1069">
                  <c:v>54</c:v>
                </c:pt>
                <c:pt idx="1070">
                  <c:v>37</c:v>
                </c:pt>
                <c:pt idx="1071">
                  <c:v>63</c:v>
                </c:pt>
                <c:pt idx="1072">
                  <c:v>21</c:v>
                </c:pt>
                <c:pt idx="1073">
                  <c:v>54</c:v>
                </c:pt>
                <c:pt idx="1074">
                  <c:v>60</c:v>
                </c:pt>
                <c:pt idx="1075">
                  <c:v>32</c:v>
                </c:pt>
                <c:pt idx="1076">
                  <c:v>47</c:v>
                </c:pt>
                <c:pt idx="1077">
                  <c:v>21</c:v>
                </c:pt>
                <c:pt idx="1078">
                  <c:v>28</c:v>
                </c:pt>
                <c:pt idx="1079">
                  <c:v>63</c:v>
                </c:pt>
                <c:pt idx="1080">
                  <c:v>18</c:v>
                </c:pt>
                <c:pt idx="1081">
                  <c:v>32</c:v>
                </c:pt>
                <c:pt idx="1082">
                  <c:v>38</c:v>
                </c:pt>
                <c:pt idx="1083">
                  <c:v>32</c:v>
                </c:pt>
                <c:pt idx="1084">
                  <c:v>62</c:v>
                </c:pt>
                <c:pt idx="1085">
                  <c:v>39</c:v>
                </c:pt>
                <c:pt idx="1086">
                  <c:v>55</c:v>
                </c:pt>
                <c:pt idx="1087">
                  <c:v>57</c:v>
                </c:pt>
                <c:pt idx="1088">
                  <c:v>52</c:v>
                </c:pt>
                <c:pt idx="1089">
                  <c:v>56</c:v>
                </c:pt>
                <c:pt idx="1090">
                  <c:v>47</c:v>
                </c:pt>
                <c:pt idx="1091">
                  <c:v>55</c:v>
                </c:pt>
                <c:pt idx="1092">
                  <c:v>23</c:v>
                </c:pt>
                <c:pt idx="1093">
                  <c:v>22</c:v>
                </c:pt>
                <c:pt idx="1094">
                  <c:v>50</c:v>
                </c:pt>
                <c:pt idx="1095">
                  <c:v>18</c:v>
                </c:pt>
                <c:pt idx="1096">
                  <c:v>51</c:v>
                </c:pt>
                <c:pt idx="1097">
                  <c:v>22</c:v>
                </c:pt>
                <c:pt idx="1098">
                  <c:v>52</c:v>
                </c:pt>
                <c:pt idx="1099">
                  <c:v>25</c:v>
                </c:pt>
                <c:pt idx="1100">
                  <c:v>33</c:v>
                </c:pt>
                <c:pt idx="1101">
                  <c:v>53</c:v>
                </c:pt>
                <c:pt idx="1102">
                  <c:v>29</c:v>
                </c:pt>
                <c:pt idx="1103">
                  <c:v>58</c:v>
                </c:pt>
                <c:pt idx="1104">
                  <c:v>37</c:v>
                </c:pt>
                <c:pt idx="1105">
                  <c:v>54</c:v>
                </c:pt>
                <c:pt idx="1106">
                  <c:v>49</c:v>
                </c:pt>
                <c:pt idx="1107">
                  <c:v>50</c:v>
                </c:pt>
                <c:pt idx="1108">
                  <c:v>26</c:v>
                </c:pt>
                <c:pt idx="1109">
                  <c:v>45</c:v>
                </c:pt>
                <c:pt idx="1110">
                  <c:v>54</c:v>
                </c:pt>
                <c:pt idx="1111">
                  <c:v>38</c:v>
                </c:pt>
                <c:pt idx="1112">
                  <c:v>48</c:v>
                </c:pt>
                <c:pt idx="1113">
                  <c:v>28</c:v>
                </c:pt>
                <c:pt idx="1114">
                  <c:v>23</c:v>
                </c:pt>
                <c:pt idx="1115">
                  <c:v>55</c:v>
                </c:pt>
                <c:pt idx="1116">
                  <c:v>41</c:v>
                </c:pt>
                <c:pt idx="1117">
                  <c:v>25</c:v>
                </c:pt>
                <c:pt idx="1118">
                  <c:v>33</c:v>
                </c:pt>
                <c:pt idx="1119">
                  <c:v>30</c:v>
                </c:pt>
                <c:pt idx="1120">
                  <c:v>23</c:v>
                </c:pt>
                <c:pt idx="1121">
                  <c:v>46</c:v>
                </c:pt>
                <c:pt idx="1122">
                  <c:v>53</c:v>
                </c:pt>
                <c:pt idx="1123">
                  <c:v>27</c:v>
                </c:pt>
                <c:pt idx="1124">
                  <c:v>23</c:v>
                </c:pt>
                <c:pt idx="1125">
                  <c:v>63</c:v>
                </c:pt>
                <c:pt idx="1126">
                  <c:v>55</c:v>
                </c:pt>
                <c:pt idx="1127">
                  <c:v>35</c:v>
                </c:pt>
                <c:pt idx="1128">
                  <c:v>34</c:v>
                </c:pt>
                <c:pt idx="1129">
                  <c:v>19</c:v>
                </c:pt>
                <c:pt idx="1130">
                  <c:v>39</c:v>
                </c:pt>
                <c:pt idx="1131">
                  <c:v>27</c:v>
                </c:pt>
                <c:pt idx="1132">
                  <c:v>57</c:v>
                </c:pt>
                <c:pt idx="1133">
                  <c:v>52</c:v>
                </c:pt>
                <c:pt idx="1134">
                  <c:v>28</c:v>
                </c:pt>
                <c:pt idx="1135">
                  <c:v>50</c:v>
                </c:pt>
                <c:pt idx="1136">
                  <c:v>44</c:v>
                </c:pt>
                <c:pt idx="1137">
                  <c:v>26</c:v>
                </c:pt>
                <c:pt idx="1138">
                  <c:v>33</c:v>
                </c:pt>
                <c:pt idx="1139">
                  <c:v>19</c:v>
                </c:pt>
                <c:pt idx="1140">
                  <c:v>50</c:v>
                </c:pt>
                <c:pt idx="1141">
                  <c:v>41</c:v>
                </c:pt>
                <c:pt idx="1142">
                  <c:v>52</c:v>
                </c:pt>
                <c:pt idx="1143">
                  <c:v>39</c:v>
                </c:pt>
                <c:pt idx="1144">
                  <c:v>50</c:v>
                </c:pt>
                <c:pt idx="1145">
                  <c:v>52</c:v>
                </c:pt>
                <c:pt idx="1146">
                  <c:v>60</c:v>
                </c:pt>
                <c:pt idx="1147">
                  <c:v>20</c:v>
                </c:pt>
                <c:pt idx="1148">
                  <c:v>55</c:v>
                </c:pt>
                <c:pt idx="1149">
                  <c:v>42</c:v>
                </c:pt>
                <c:pt idx="1150">
                  <c:v>18</c:v>
                </c:pt>
                <c:pt idx="1151">
                  <c:v>58</c:v>
                </c:pt>
                <c:pt idx="1152">
                  <c:v>43</c:v>
                </c:pt>
                <c:pt idx="1153">
                  <c:v>35</c:v>
                </c:pt>
                <c:pt idx="1154">
                  <c:v>48</c:v>
                </c:pt>
                <c:pt idx="1155">
                  <c:v>36</c:v>
                </c:pt>
                <c:pt idx="1156">
                  <c:v>19</c:v>
                </c:pt>
                <c:pt idx="1157">
                  <c:v>23</c:v>
                </c:pt>
                <c:pt idx="1158">
                  <c:v>20</c:v>
                </c:pt>
                <c:pt idx="1159">
                  <c:v>32</c:v>
                </c:pt>
                <c:pt idx="1160">
                  <c:v>43</c:v>
                </c:pt>
                <c:pt idx="1161">
                  <c:v>34</c:v>
                </c:pt>
                <c:pt idx="1162">
                  <c:v>30</c:v>
                </c:pt>
                <c:pt idx="1163">
                  <c:v>18</c:v>
                </c:pt>
                <c:pt idx="1164">
                  <c:v>41</c:v>
                </c:pt>
                <c:pt idx="1165">
                  <c:v>35</c:v>
                </c:pt>
                <c:pt idx="1166">
                  <c:v>57</c:v>
                </c:pt>
                <c:pt idx="1167">
                  <c:v>29</c:v>
                </c:pt>
                <c:pt idx="1168">
                  <c:v>32</c:v>
                </c:pt>
                <c:pt idx="1169">
                  <c:v>37</c:v>
                </c:pt>
                <c:pt idx="1170">
                  <c:v>18</c:v>
                </c:pt>
                <c:pt idx="1171">
                  <c:v>43</c:v>
                </c:pt>
                <c:pt idx="1172">
                  <c:v>56</c:v>
                </c:pt>
                <c:pt idx="1173">
                  <c:v>38</c:v>
                </c:pt>
                <c:pt idx="1174">
                  <c:v>29</c:v>
                </c:pt>
                <c:pt idx="1175">
                  <c:v>22</c:v>
                </c:pt>
                <c:pt idx="1176">
                  <c:v>52</c:v>
                </c:pt>
                <c:pt idx="1177">
                  <c:v>40</c:v>
                </c:pt>
                <c:pt idx="1178">
                  <c:v>23</c:v>
                </c:pt>
                <c:pt idx="1179">
                  <c:v>31</c:v>
                </c:pt>
                <c:pt idx="1180">
                  <c:v>42</c:v>
                </c:pt>
                <c:pt idx="1181">
                  <c:v>24</c:v>
                </c:pt>
                <c:pt idx="1182">
                  <c:v>25</c:v>
                </c:pt>
                <c:pt idx="1183">
                  <c:v>48</c:v>
                </c:pt>
                <c:pt idx="1184">
                  <c:v>23</c:v>
                </c:pt>
                <c:pt idx="1185">
                  <c:v>45</c:v>
                </c:pt>
                <c:pt idx="1186">
                  <c:v>20</c:v>
                </c:pt>
                <c:pt idx="1187">
                  <c:v>62</c:v>
                </c:pt>
                <c:pt idx="1188">
                  <c:v>43</c:v>
                </c:pt>
                <c:pt idx="1189">
                  <c:v>23</c:v>
                </c:pt>
                <c:pt idx="1190">
                  <c:v>31</c:v>
                </c:pt>
                <c:pt idx="1191">
                  <c:v>41</c:v>
                </c:pt>
                <c:pt idx="1192">
                  <c:v>58</c:v>
                </c:pt>
                <c:pt idx="1193">
                  <c:v>48</c:v>
                </c:pt>
                <c:pt idx="1194">
                  <c:v>31</c:v>
                </c:pt>
                <c:pt idx="1195">
                  <c:v>19</c:v>
                </c:pt>
                <c:pt idx="1196">
                  <c:v>19</c:v>
                </c:pt>
                <c:pt idx="1197">
                  <c:v>41</c:v>
                </c:pt>
                <c:pt idx="1198">
                  <c:v>40</c:v>
                </c:pt>
                <c:pt idx="1199">
                  <c:v>31</c:v>
                </c:pt>
                <c:pt idx="1200">
                  <c:v>37</c:v>
                </c:pt>
                <c:pt idx="1201">
                  <c:v>46</c:v>
                </c:pt>
                <c:pt idx="1202">
                  <c:v>22</c:v>
                </c:pt>
                <c:pt idx="1203">
                  <c:v>51</c:v>
                </c:pt>
                <c:pt idx="1204">
                  <c:v>18</c:v>
                </c:pt>
                <c:pt idx="1205">
                  <c:v>35</c:v>
                </c:pt>
                <c:pt idx="1206">
                  <c:v>59</c:v>
                </c:pt>
                <c:pt idx="1207">
                  <c:v>36</c:v>
                </c:pt>
                <c:pt idx="1208">
                  <c:v>37</c:v>
                </c:pt>
                <c:pt idx="1209">
                  <c:v>59</c:v>
                </c:pt>
                <c:pt idx="1210">
                  <c:v>36</c:v>
                </c:pt>
                <c:pt idx="1211">
                  <c:v>39</c:v>
                </c:pt>
                <c:pt idx="1212">
                  <c:v>18</c:v>
                </c:pt>
                <c:pt idx="1213">
                  <c:v>52</c:v>
                </c:pt>
                <c:pt idx="1214">
                  <c:v>27</c:v>
                </c:pt>
                <c:pt idx="1215">
                  <c:v>18</c:v>
                </c:pt>
                <c:pt idx="1216">
                  <c:v>40</c:v>
                </c:pt>
                <c:pt idx="1217">
                  <c:v>29</c:v>
                </c:pt>
                <c:pt idx="1218">
                  <c:v>46</c:v>
                </c:pt>
                <c:pt idx="1219">
                  <c:v>38</c:v>
                </c:pt>
                <c:pt idx="1220">
                  <c:v>30</c:v>
                </c:pt>
                <c:pt idx="1221">
                  <c:v>40</c:v>
                </c:pt>
                <c:pt idx="1222">
                  <c:v>50</c:v>
                </c:pt>
                <c:pt idx="1223">
                  <c:v>20</c:v>
                </c:pt>
                <c:pt idx="1224">
                  <c:v>41</c:v>
                </c:pt>
                <c:pt idx="1225">
                  <c:v>33</c:v>
                </c:pt>
                <c:pt idx="1226">
                  <c:v>38</c:v>
                </c:pt>
                <c:pt idx="1227">
                  <c:v>42</c:v>
                </c:pt>
                <c:pt idx="1228">
                  <c:v>56</c:v>
                </c:pt>
                <c:pt idx="1229">
                  <c:v>58</c:v>
                </c:pt>
                <c:pt idx="1230">
                  <c:v>52</c:v>
                </c:pt>
                <c:pt idx="1231">
                  <c:v>20</c:v>
                </c:pt>
                <c:pt idx="1232">
                  <c:v>54</c:v>
                </c:pt>
                <c:pt idx="1233">
                  <c:v>58</c:v>
                </c:pt>
                <c:pt idx="1234">
                  <c:v>45</c:v>
                </c:pt>
                <c:pt idx="1235">
                  <c:v>26</c:v>
                </c:pt>
                <c:pt idx="1236">
                  <c:v>63</c:v>
                </c:pt>
                <c:pt idx="1237">
                  <c:v>58</c:v>
                </c:pt>
                <c:pt idx="1238">
                  <c:v>37</c:v>
                </c:pt>
                <c:pt idx="1239">
                  <c:v>25</c:v>
                </c:pt>
                <c:pt idx="1240">
                  <c:v>52</c:v>
                </c:pt>
                <c:pt idx="1241">
                  <c:v>64</c:v>
                </c:pt>
                <c:pt idx="1242">
                  <c:v>22</c:v>
                </c:pt>
                <c:pt idx="1243">
                  <c:v>28</c:v>
                </c:pt>
                <c:pt idx="1244">
                  <c:v>18</c:v>
                </c:pt>
                <c:pt idx="1245">
                  <c:v>28</c:v>
                </c:pt>
                <c:pt idx="1246">
                  <c:v>45</c:v>
                </c:pt>
                <c:pt idx="1247">
                  <c:v>33</c:v>
                </c:pt>
                <c:pt idx="1248">
                  <c:v>18</c:v>
                </c:pt>
                <c:pt idx="1249">
                  <c:v>32</c:v>
                </c:pt>
                <c:pt idx="1250">
                  <c:v>24</c:v>
                </c:pt>
                <c:pt idx="1251">
                  <c:v>19</c:v>
                </c:pt>
                <c:pt idx="1252">
                  <c:v>20</c:v>
                </c:pt>
                <c:pt idx="1253">
                  <c:v>40</c:v>
                </c:pt>
                <c:pt idx="1254">
                  <c:v>34</c:v>
                </c:pt>
                <c:pt idx="1255">
                  <c:v>42</c:v>
                </c:pt>
                <c:pt idx="1256">
                  <c:v>51</c:v>
                </c:pt>
                <c:pt idx="1257">
                  <c:v>54</c:v>
                </c:pt>
                <c:pt idx="1258">
                  <c:v>55</c:v>
                </c:pt>
                <c:pt idx="1259">
                  <c:v>52</c:v>
                </c:pt>
                <c:pt idx="1260">
                  <c:v>32</c:v>
                </c:pt>
                <c:pt idx="1261">
                  <c:v>28</c:v>
                </c:pt>
                <c:pt idx="1262">
                  <c:v>41</c:v>
                </c:pt>
                <c:pt idx="1263">
                  <c:v>43</c:v>
                </c:pt>
                <c:pt idx="1264">
                  <c:v>49</c:v>
                </c:pt>
                <c:pt idx="1265">
                  <c:v>64</c:v>
                </c:pt>
                <c:pt idx="1266">
                  <c:v>55</c:v>
                </c:pt>
                <c:pt idx="1267">
                  <c:v>24</c:v>
                </c:pt>
                <c:pt idx="1268">
                  <c:v>20</c:v>
                </c:pt>
                <c:pt idx="1269">
                  <c:v>45</c:v>
                </c:pt>
                <c:pt idx="1270">
                  <c:v>26</c:v>
                </c:pt>
                <c:pt idx="1271">
                  <c:v>25</c:v>
                </c:pt>
                <c:pt idx="1272">
                  <c:v>43</c:v>
                </c:pt>
                <c:pt idx="1273">
                  <c:v>35</c:v>
                </c:pt>
                <c:pt idx="1274">
                  <c:v>26</c:v>
                </c:pt>
                <c:pt idx="1275">
                  <c:v>57</c:v>
                </c:pt>
                <c:pt idx="1276">
                  <c:v>22</c:v>
                </c:pt>
                <c:pt idx="1277">
                  <c:v>32</c:v>
                </c:pt>
                <c:pt idx="1278">
                  <c:v>39</c:v>
                </c:pt>
                <c:pt idx="1279">
                  <c:v>25</c:v>
                </c:pt>
                <c:pt idx="1280">
                  <c:v>48</c:v>
                </c:pt>
                <c:pt idx="1281">
                  <c:v>47</c:v>
                </c:pt>
                <c:pt idx="1282">
                  <c:v>18</c:v>
                </c:pt>
                <c:pt idx="1283">
                  <c:v>18</c:v>
                </c:pt>
                <c:pt idx="1284">
                  <c:v>61</c:v>
                </c:pt>
                <c:pt idx="1285">
                  <c:v>47</c:v>
                </c:pt>
                <c:pt idx="1286">
                  <c:v>28</c:v>
                </c:pt>
                <c:pt idx="1287">
                  <c:v>36</c:v>
                </c:pt>
                <c:pt idx="1288">
                  <c:v>20</c:v>
                </c:pt>
                <c:pt idx="1289">
                  <c:v>44</c:v>
                </c:pt>
                <c:pt idx="1290">
                  <c:v>38</c:v>
                </c:pt>
                <c:pt idx="1291">
                  <c:v>19</c:v>
                </c:pt>
                <c:pt idx="1292">
                  <c:v>21</c:v>
                </c:pt>
                <c:pt idx="1293">
                  <c:v>46</c:v>
                </c:pt>
                <c:pt idx="1294">
                  <c:v>58</c:v>
                </c:pt>
                <c:pt idx="1295">
                  <c:v>20</c:v>
                </c:pt>
                <c:pt idx="1296">
                  <c:v>18</c:v>
                </c:pt>
                <c:pt idx="1297">
                  <c:v>28</c:v>
                </c:pt>
                <c:pt idx="1298">
                  <c:v>33</c:v>
                </c:pt>
                <c:pt idx="1299">
                  <c:v>19</c:v>
                </c:pt>
                <c:pt idx="1300">
                  <c:v>45</c:v>
                </c:pt>
                <c:pt idx="1301">
                  <c:v>62</c:v>
                </c:pt>
                <c:pt idx="1302">
                  <c:v>25</c:v>
                </c:pt>
                <c:pt idx="1303">
                  <c:v>43</c:v>
                </c:pt>
                <c:pt idx="1304">
                  <c:v>42</c:v>
                </c:pt>
                <c:pt idx="1305">
                  <c:v>24</c:v>
                </c:pt>
                <c:pt idx="1306">
                  <c:v>29</c:v>
                </c:pt>
                <c:pt idx="1307">
                  <c:v>32</c:v>
                </c:pt>
                <c:pt idx="1308">
                  <c:v>25</c:v>
                </c:pt>
                <c:pt idx="1309">
                  <c:v>41</c:v>
                </c:pt>
                <c:pt idx="1310">
                  <c:v>42</c:v>
                </c:pt>
                <c:pt idx="1311">
                  <c:v>33</c:v>
                </c:pt>
                <c:pt idx="1312">
                  <c:v>34</c:v>
                </c:pt>
                <c:pt idx="1313">
                  <c:v>19</c:v>
                </c:pt>
                <c:pt idx="1314">
                  <c:v>30</c:v>
                </c:pt>
                <c:pt idx="1315">
                  <c:v>18</c:v>
                </c:pt>
                <c:pt idx="1316">
                  <c:v>19</c:v>
                </c:pt>
                <c:pt idx="1317">
                  <c:v>18</c:v>
                </c:pt>
                <c:pt idx="1318">
                  <c:v>35</c:v>
                </c:pt>
                <c:pt idx="1319">
                  <c:v>39</c:v>
                </c:pt>
                <c:pt idx="1320">
                  <c:v>31</c:v>
                </c:pt>
                <c:pt idx="1321">
                  <c:v>62</c:v>
                </c:pt>
                <c:pt idx="1322">
                  <c:v>62</c:v>
                </c:pt>
                <c:pt idx="1323">
                  <c:v>42</c:v>
                </c:pt>
                <c:pt idx="1324">
                  <c:v>31</c:v>
                </c:pt>
                <c:pt idx="1325">
                  <c:v>61</c:v>
                </c:pt>
                <c:pt idx="1326">
                  <c:v>42</c:v>
                </c:pt>
                <c:pt idx="1327">
                  <c:v>51</c:v>
                </c:pt>
                <c:pt idx="1328">
                  <c:v>23</c:v>
                </c:pt>
                <c:pt idx="1329">
                  <c:v>52</c:v>
                </c:pt>
                <c:pt idx="1330">
                  <c:v>57</c:v>
                </c:pt>
                <c:pt idx="1331">
                  <c:v>23</c:v>
                </c:pt>
                <c:pt idx="1332">
                  <c:v>52</c:v>
                </c:pt>
                <c:pt idx="1333">
                  <c:v>50</c:v>
                </c:pt>
                <c:pt idx="1334">
                  <c:v>18</c:v>
                </c:pt>
                <c:pt idx="1335">
                  <c:v>18</c:v>
                </c:pt>
                <c:pt idx="1336">
                  <c:v>21</c:v>
                </c:pt>
                <c:pt idx="1337">
                  <c:v>61</c:v>
                </c:pt>
              </c:numCache>
            </c:numRef>
          </c:xVal>
          <c:yVal>
            <c:numRef>
              <c:f>insurance!$G$2:$G$1339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6E-42DA-BF4A-68395D762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149343"/>
        <c:axId val="788136863"/>
      </c:scatterChart>
      <c:valAx>
        <c:axId val="78814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6863"/>
        <c:crosses val="autoZero"/>
        <c:crossBetween val="midCat"/>
      </c:valAx>
      <c:valAx>
        <c:axId val="78813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49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vs BMI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insurance!$G$1</c:f>
              <c:strCache>
                <c:ptCount val="1"/>
                <c:pt idx="0">
                  <c:v>charges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2004877515310586"/>
                  <c:y val="-0.4228875036453776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insurance!$C$2:$C$1339</c:f>
              <c:numCache>
                <c:formatCode>General</c:formatCode>
                <c:ptCount val="1338"/>
                <c:pt idx="0">
                  <c:v>27.9</c:v>
                </c:pt>
                <c:pt idx="1">
                  <c:v>33.770000000000003</c:v>
                </c:pt>
                <c:pt idx="2">
                  <c:v>33</c:v>
                </c:pt>
                <c:pt idx="3">
                  <c:v>22.704999999999998</c:v>
                </c:pt>
                <c:pt idx="4">
                  <c:v>28.88</c:v>
                </c:pt>
                <c:pt idx="5">
                  <c:v>25.74</c:v>
                </c:pt>
                <c:pt idx="6">
                  <c:v>33.44</c:v>
                </c:pt>
                <c:pt idx="7">
                  <c:v>27.74</c:v>
                </c:pt>
                <c:pt idx="8">
                  <c:v>29.83</c:v>
                </c:pt>
                <c:pt idx="9">
                  <c:v>25.84</c:v>
                </c:pt>
                <c:pt idx="10">
                  <c:v>26.22</c:v>
                </c:pt>
                <c:pt idx="11">
                  <c:v>26.29</c:v>
                </c:pt>
                <c:pt idx="12">
                  <c:v>34.4</c:v>
                </c:pt>
                <c:pt idx="13">
                  <c:v>39.82</c:v>
                </c:pt>
                <c:pt idx="14">
                  <c:v>42.13</c:v>
                </c:pt>
                <c:pt idx="15">
                  <c:v>24.6</c:v>
                </c:pt>
                <c:pt idx="16">
                  <c:v>30.78</c:v>
                </c:pt>
                <c:pt idx="17">
                  <c:v>23.844999999999999</c:v>
                </c:pt>
                <c:pt idx="18">
                  <c:v>40.299999999999997</c:v>
                </c:pt>
                <c:pt idx="19">
                  <c:v>35.299999999999997</c:v>
                </c:pt>
                <c:pt idx="20">
                  <c:v>36.005000000000003</c:v>
                </c:pt>
                <c:pt idx="21">
                  <c:v>32.4</c:v>
                </c:pt>
                <c:pt idx="22">
                  <c:v>34.1</c:v>
                </c:pt>
                <c:pt idx="23">
                  <c:v>31.92</c:v>
                </c:pt>
                <c:pt idx="24">
                  <c:v>28.024999999999999</c:v>
                </c:pt>
                <c:pt idx="25">
                  <c:v>27.72</c:v>
                </c:pt>
                <c:pt idx="26">
                  <c:v>23.085000000000001</c:v>
                </c:pt>
                <c:pt idx="27">
                  <c:v>32.774999999999999</c:v>
                </c:pt>
                <c:pt idx="28">
                  <c:v>17.385000000000002</c:v>
                </c:pt>
                <c:pt idx="29">
                  <c:v>36.299999999999997</c:v>
                </c:pt>
                <c:pt idx="30">
                  <c:v>35.6</c:v>
                </c:pt>
                <c:pt idx="31">
                  <c:v>26.315000000000001</c:v>
                </c:pt>
                <c:pt idx="32">
                  <c:v>28.6</c:v>
                </c:pt>
                <c:pt idx="33">
                  <c:v>28.31</c:v>
                </c:pt>
                <c:pt idx="34">
                  <c:v>36.4</c:v>
                </c:pt>
                <c:pt idx="35">
                  <c:v>20.425000000000001</c:v>
                </c:pt>
                <c:pt idx="36">
                  <c:v>32.965000000000003</c:v>
                </c:pt>
                <c:pt idx="37">
                  <c:v>20.8</c:v>
                </c:pt>
                <c:pt idx="38">
                  <c:v>36.67</c:v>
                </c:pt>
                <c:pt idx="39">
                  <c:v>39.9</c:v>
                </c:pt>
                <c:pt idx="40">
                  <c:v>26.6</c:v>
                </c:pt>
                <c:pt idx="41">
                  <c:v>36.630000000000003</c:v>
                </c:pt>
                <c:pt idx="42">
                  <c:v>21.78</c:v>
                </c:pt>
                <c:pt idx="43">
                  <c:v>30.8</c:v>
                </c:pt>
                <c:pt idx="44">
                  <c:v>37.049999999999997</c:v>
                </c:pt>
                <c:pt idx="45">
                  <c:v>37.299999999999997</c:v>
                </c:pt>
                <c:pt idx="46">
                  <c:v>38.664999999999999</c:v>
                </c:pt>
                <c:pt idx="47">
                  <c:v>34.770000000000003</c:v>
                </c:pt>
                <c:pt idx="48">
                  <c:v>24.53</c:v>
                </c:pt>
                <c:pt idx="49">
                  <c:v>35.200000000000003</c:v>
                </c:pt>
                <c:pt idx="50">
                  <c:v>35.625</c:v>
                </c:pt>
                <c:pt idx="51">
                  <c:v>33.630000000000003</c:v>
                </c:pt>
                <c:pt idx="52">
                  <c:v>28</c:v>
                </c:pt>
                <c:pt idx="53">
                  <c:v>34.43</c:v>
                </c:pt>
                <c:pt idx="54">
                  <c:v>28.69</c:v>
                </c:pt>
                <c:pt idx="55">
                  <c:v>36.954999999999998</c:v>
                </c:pt>
                <c:pt idx="56">
                  <c:v>31.824999999999999</c:v>
                </c:pt>
                <c:pt idx="57">
                  <c:v>31.68</c:v>
                </c:pt>
                <c:pt idx="58">
                  <c:v>22.88</c:v>
                </c:pt>
                <c:pt idx="59">
                  <c:v>37.335000000000001</c:v>
                </c:pt>
                <c:pt idx="60">
                  <c:v>27.36</c:v>
                </c:pt>
                <c:pt idx="61">
                  <c:v>33.659999999999997</c:v>
                </c:pt>
                <c:pt idx="62">
                  <c:v>24.7</c:v>
                </c:pt>
                <c:pt idx="63">
                  <c:v>25.934999999999999</c:v>
                </c:pt>
                <c:pt idx="64">
                  <c:v>22.42</c:v>
                </c:pt>
                <c:pt idx="65">
                  <c:v>28.9</c:v>
                </c:pt>
                <c:pt idx="66">
                  <c:v>39.1</c:v>
                </c:pt>
                <c:pt idx="67">
                  <c:v>26.315000000000001</c:v>
                </c:pt>
                <c:pt idx="68">
                  <c:v>36.19</c:v>
                </c:pt>
                <c:pt idx="69">
                  <c:v>23.98</c:v>
                </c:pt>
                <c:pt idx="70">
                  <c:v>24.75</c:v>
                </c:pt>
                <c:pt idx="71">
                  <c:v>28.5</c:v>
                </c:pt>
                <c:pt idx="72">
                  <c:v>28.1</c:v>
                </c:pt>
                <c:pt idx="73">
                  <c:v>32.01</c:v>
                </c:pt>
                <c:pt idx="74">
                  <c:v>27.4</c:v>
                </c:pt>
                <c:pt idx="75">
                  <c:v>34.01</c:v>
                </c:pt>
                <c:pt idx="76">
                  <c:v>29.59</c:v>
                </c:pt>
                <c:pt idx="77">
                  <c:v>35.53</c:v>
                </c:pt>
                <c:pt idx="78">
                  <c:v>39.805</c:v>
                </c:pt>
                <c:pt idx="79">
                  <c:v>32.965000000000003</c:v>
                </c:pt>
                <c:pt idx="80">
                  <c:v>26.885000000000002</c:v>
                </c:pt>
                <c:pt idx="81">
                  <c:v>38.284999999999997</c:v>
                </c:pt>
                <c:pt idx="82">
                  <c:v>37.619999999999997</c:v>
                </c:pt>
                <c:pt idx="83">
                  <c:v>41.23</c:v>
                </c:pt>
                <c:pt idx="84">
                  <c:v>34.799999999999997</c:v>
                </c:pt>
                <c:pt idx="85">
                  <c:v>22.895</c:v>
                </c:pt>
                <c:pt idx="86">
                  <c:v>31.16</c:v>
                </c:pt>
                <c:pt idx="87">
                  <c:v>27.2</c:v>
                </c:pt>
                <c:pt idx="88">
                  <c:v>27.74</c:v>
                </c:pt>
                <c:pt idx="89">
                  <c:v>26.98</c:v>
                </c:pt>
                <c:pt idx="90">
                  <c:v>39.49</c:v>
                </c:pt>
                <c:pt idx="91">
                  <c:v>24.795000000000002</c:v>
                </c:pt>
                <c:pt idx="92">
                  <c:v>29.83</c:v>
                </c:pt>
                <c:pt idx="93">
                  <c:v>34.770000000000003</c:v>
                </c:pt>
                <c:pt idx="94">
                  <c:v>31.3</c:v>
                </c:pt>
                <c:pt idx="95">
                  <c:v>37.619999999999997</c:v>
                </c:pt>
                <c:pt idx="96">
                  <c:v>30.8</c:v>
                </c:pt>
                <c:pt idx="97">
                  <c:v>38.28</c:v>
                </c:pt>
                <c:pt idx="98">
                  <c:v>19.95</c:v>
                </c:pt>
                <c:pt idx="99">
                  <c:v>19.3</c:v>
                </c:pt>
                <c:pt idx="100">
                  <c:v>31.6</c:v>
                </c:pt>
                <c:pt idx="101">
                  <c:v>25.46</c:v>
                </c:pt>
                <c:pt idx="102">
                  <c:v>30.114999999999998</c:v>
                </c:pt>
                <c:pt idx="103">
                  <c:v>29.92</c:v>
                </c:pt>
                <c:pt idx="104">
                  <c:v>27.5</c:v>
                </c:pt>
                <c:pt idx="105">
                  <c:v>28.024999999999999</c:v>
                </c:pt>
                <c:pt idx="106">
                  <c:v>28.4</c:v>
                </c:pt>
                <c:pt idx="107">
                  <c:v>30.875</c:v>
                </c:pt>
                <c:pt idx="108">
                  <c:v>27.94</c:v>
                </c:pt>
                <c:pt idx="109">
                  <c:v>35.090000000000003</c:v>
                </c:pt>
                <c:pt idx="110">
                  <c:v>33.630000000000003</c:v>
                </c:pt>
                <c:pt idx="111">
                  <c:v>29.7</c:v>
                </c:pt>
                <c:pt idx="112">
                  <c:v>30.8</c:v>
                </c:pt>
                <c:pt idx="113">
                  <c:v>35.72</c:v>
                </c:pt>
                <c:pt idx="114">
                  <c:v>32.204999999999998</c:v>
                </c:pt>
                <c:pt idx="115">
                  <c:v>28.594999999999999</c:v>
                </c:pt>
                <c:pt idx="116">
                  <c:v>49.06</c:v>
                </c:pt>
                <c:pt idx="117">
                  <c:v>27.94</c:v>
                </c:pt>
                <c:pt idx="118">
                  <c:v>27.17</c:v>
                </c:pt>
                <c:pt idx="119">
                  <c:v>23.37</c:v>
                </c:pt>
                <c:pt idx="120">
                  <c:v>37.1</c:v>
                </c:pt>
                <c:pt idx="121">
                  <c:v>23.75</c:v>
                </c:pt>
                <c:pt idx="122">
                  <c:v>28.975000000000001</c:v>
                </c:pt>
                <c:pt idx="123">
                  <c:v>31.35</c:v>
                </c:pt>
                <c:pt idx="124">
                  <c:v>33.914999999999999</c:v>
                </c:pt>
                <c:pt idx="125">
                  <c:v>28.785</c:v>
                </c:pt>
                <c:pt idx="126">
                  <c:v>28.3</c:v>
                </c:pt>
                <c:pt idx="127">
                  <c:v>37.4</c:v>
                </c:pt>
                <c:pt idx="128">
                  <c:v>17.765000000000001</c:v>
                </c:pt>
                <c:pt idx="129">
                  <c:v>34.700000000000003</c:v>
                </c:pt>
                <c:pt idx="130">
                  <c:v>26.504999999999999</c:v>
                </c:pt>
                <c:pt idx="131">
                  <c:v>22.04</c:v>
                </c:pt>
                <c:pt idx="132">
                  <c:v>35.9</c:v>
                </c:pt>
                <c:pt idx="133">
                  <c:v>25.555</c:v>
                </c:pt>
                <c:pt idx="134">
                  <c:v>28.785</c:v>
                </c:pt>
                <c:pt idx="135">
                  <c:v>28.05</c:v>
                </c:pt>
                <c:pt idx="136">
                  <c:v>34.1</c:v>
                </c:pt>
                <c:pt idx="137">
                  <c:v>25.175000000000001</c:v>
                </c:pt>
                <c:pt idx="138">
                  <c:v>31.9</c:v>
                </c:pt>
                <c:pt idx="139">
                  <c:v>36</c:v>
                </c:pt>
                <c:pt idx="140">
                  <c:v>22.42</c:v>
                </c:pt>
                <c:pt idx="141">
                  <c:v>32.49</c:v>
                </c:pt>
                <c:pt idx="142">
                  <c:v>25.3</c:v>
                </c:pt>
                <c:pt idx="143">
                  <c:v>29.734999999999999</c:v>
                </c:pt>
                <c:pt idx="144">
                  <c:v>28.69</c:v>
                </c:pt>
                <c:pt idx="145">
                  <c:v>38.83</c:v>
                </c:pt>
                <c:pt idx="146">
                  <c:v>30.495000000000001</c:v>
                </c:pt>
                <c:pt idx="147">
                  <c:v>37.729999999999997</c:v>
                </c:pt>
                <c:pt idx="148">
                  <c:v>37.43</c:v>
                </c:pt>
                <c:pt idx="149">
                  <c:v>28.4</c:v>
                </c:pt>
                <c:pt idx="150">
                  <c:v>24.13</c:v>
                </c:pt>
                <c:pt idx="151">
                  <c:v>29.7</c:v>
                </c:pt>
                <c:pt idx="152">
                  <c:v>37.145000000000003</c:v>
                </c:pt>
                <c:pt idx="153">
                  <c:v>23.37</c:v>
                </c:pt>
                <c:pt idx="154">
                  <c:v>25.46</c:v>
                </c:pt>
                <c:pt idx="155">
                  <c:v>39.520000000000003</c:v>
                </c:pt>
                <c:pt idx="156">
                  <c:v>24.42</c:v>
                </c:pt>
                <c:pt idx="157">
                  <c:v>25.175000000000001</c:v>
                </c:pt>
                <c:pt idx="158">
                  <c:v>35.53</c:v>
                </c:pt>
                <c:pt idx="159">
                  <c:v>27.83</c:v>
                </c:pt>
                <c:pt idx="160">
                  <c:v>26.6</c:v>
                </c:pt>
                <c:pt idx="161">
                  <c:v>36.85</c:v>
                </c:pt>
                <c:pt idx="162">
                  <c:v>39.6</c:v>
                </c:pt>
                <c:pt idx="163">
                  <c:v>29.8</c:v>
                </c:pt>
                <c:pt idx="164">
                  <c:v>29.64</c:v>
                </c:pt>
                <c:pt idx="165">
                  <c:v>28.215</c:v>
                </c:pt>
                <c:pt idx="166">
                  <c:v>37</c:v>
                </c:pt>
                <c:pt idx="167">
                  <c:v>33.155000000000001</c:v>
                </c:pt>
                <c:pt idx="168">
                  <c:v>31.824999999999999</c:v>
                </c:pt>
                <c:pt idx="169">
                  <c:v>18.905000000000001</c:v>
                </c:pt>
                <c:pt idx="170">
                  <c:v>41.47</c:v>
                </c:pt>
                <c:pt idx="171">
                  <c:v>30.3</c:v>
                </c:pt>
                <c:pt idx="172">
                  <c:v>15.96</c:v>
                </c:pt>
                <c:pt idx="173">
                  <c:v>34.799999999999997</c:v>
                </c:pt>
                <c:pt idx="174">
                  <c:v>33.344999999999999</c:v>
                </c:pt>
                <c:pt idx="175">
                  <c:v>37.700000000000003</c:v>
                </c:pt>
                <c:pt idx="176">
                  <c:v>27.835000000000001</c:v>
                </c:pt>
                <c:pt idx="177">
                  <c:v>29.2</c:v>
                </c:pt>
                <c:pt idx="178">
                  <c:v>28.9</c:v>
                </c:pt>
                <c:pt idx="179">
                  <c:v>33.155000000000001</c:v>
                </c:pt>
                <c:pt idx="180">
                  <c:v>28.594999999999999</c:v>
                </c:pt>
                <c:pt idx="181">
                  <c:v>38.28</c:v>
                </c:pt>
                <c:pt idx="182">
                  <c:v>19.95</c:v>
                </c:pt>
                <c:pt idx="183">
                  <c:v>26.41</c:v>
                </c:pt>
                <c:pt idx="184">
                  <c:v>30.69</c:v>
                </c:pt>
                <c:pt idx="185">
                  <c:v>41.895000000000003</c:v>
                </c:pt>
                <c:pt idx="186">
                  <c:v>29.92</c:v>
                </c:pt>
                <c:pt idx="187">
                  <c:v>30.9</c:v>
                </c:pt>
                <c:pt idx="188">
                  <c:v>32.200000000000003</c:v>
                </c:pt>
                <c:pt idx="189">
                  <c:v>32.11</c:v>
                </c:pt>
                <c:pt idx="190">
                  <c:v>31.57</c:v>
                </c:pt>
                <c:pt idx="191">
                  <c:v>26.2</c:v>
                </c:pt>
                <c:pt idx="192">
                  <c:v>25.74</c:v>
                </c:pt>
                <c:pt idx="193">
                  <c:v>26.6</c:v>
                </c:pt>
                <c:pt idx="194">
                  <c:v>34.43</c:v>
                </c:pt>
                <c:pt idx="195">
                  <c:v>30.59</c:v>
                </c:pt>
                <c:pt idx="196">
                  <c:v>32.799999999999997</c:v>
                </c:pt>
                <c:pt idx="197">
                  <c:v>28.6</c:v>
                </c:pt>
                <c:pt idx="198">
                  <c:v>18.05</c:v>
                </c:pt>
                <c:pt idx="199">
                  <c:v>39.33</c:v>
                </c:pt>
                <c:pt idx="200">
                  <c:v>32.11</c:v>
                </c:pt>
                <c:pt idx="201">
                  <c:v>32.229999999999997</c:v>
                </c:pt>
                <c:pt idx="202">
                  <c:v>24.035</c:v>
                </c:pt>
                <c:pt idx="203">
                  <c:v>36.08</c:v>
                </c:pt>
                <c:pt idx="204">
                  <c:v>22.3</c:v>
                </c:pt>
                <c:pt idx="205">
                  <c:v>28.88</c:v>
                </c:pt>
                <c:pt idx="206">
                  <c:v>26.4</c:v>
                </c:pt>
                <c:pt idx="207">
                  <c:v>27.74</c:v>
                </c:pt>
                <c:pt idx="208">
                  <c:v>31.8</c:v>
                </c:pt>
                <c:pt idx="209">
                  <c:v>41.23</c:v>
                </c:pt>
                <c:pt idx="210">
                  <c:v>33</c:v>
                </c:pt>
                <c:pt idx="211">
                  <c:v>30.875</c:v>
                </c:pt>
                <c:pt idx="212">
                  <c:v>28.5</c:v>
                </c:pt>
                <c:pt idx="213">
                  <c:v>26.73</c:v>
                </c:pt>
                <c:pt idx="214">
                  <c:v>30.9</c:v>
                </c:pt>
                <c:pt idx="215">
                  <c:v>37.1</c:v>
                </c:pt>
                <c:pt idx="216">
                  <c:v>26.6</c:v>
                </c:pt>
                <c:pt idx="217">
                  <c:v>23.1</c:v>
                </c:pt>
                <c:pt idx="218">
                  <c:v>29.92</c:v>
                </c:pt>
                <c:pt idx="219">
                  <c:v>23.21</c:v>
                </c:pt>
                <c:pt idx="220">
                  <c:v>33.700000000000003</c:v>
                </c:pt>
                <c:pt idx="221">
                  <c:v>33.25</c:v>
                </c:pt>
                <c:pt idx="222">
                  <c:v>30.8</c:v>
                </c:pt>
                <c:pt idx="223">
                  <c:v>34.799999999999997</c:v>
                </c:pt>
                <c:pt idx="224">
                  <c:v>24.64</c:v>
                </c:pt>
                <c:pt idx="225">
                  <c:v>33.880000000000003</c:v>
                </c:pt>
                <c:pt idx="226">
                  <c:v>38.06</c:v>
                </c:pt>
                <c:pt idx="227">
                  <c:v>41.91</c:v>
                </c:pt>
                <c:pt idx="228">
                  <c:v>31.635000000000002</c:v>
                </c:pt>
                <c:pt idx="229">
                  <c:v>25.46</c:v>
                </c:pt>
                <c:pt idx="230">
                  <c:v>36.195</c:v>
                </c:pt>
                <c:pt idx="231">
                  <c:v>27.83</c:v>
                </c:pt>
                <c:pt idx="232">
                  <c:v>17.8</c:v>
                </c:pt>
                <c:pt idx="233">
                  <c:v>27.5</c:v>
                </c:pt>
                <c:pt idx="234">
                  <c:v>24.51</c:v>
                </c:pt>
                <c:pt idx="235">
                  <c:v>22.22</c:v>
                </c:pt>
                <c:pt idx="236">
                  <c:v>26.73</c:v>
                </c:pt>
                <c:pt idx="237">
                  <c:v>38.39</c:v>
                </c:pt>
                <c:pt idx="238">
                  <c:v>29.07</c:v>
                </c:pt>
                <c:pt idx="239">
                  <c:v>38.06</c:v>
                </c:pt>
                <c:pt idx="240">
                  <c:v>36.67</c:v>
                </c:pt>
                <c:pt idx="241">
                  <c:v>22.135000000000002</c:v>
                </c:pt>
                <c:pt idx="242">
                  <c:v>26.8</c:v>
                </c:pt>
                <c:pt idx="243">
                  <c:v>35.299999999999997</c:v>
                </c:pt>
                <c:pt idx="244">
                  <c:v>27.74</c:v>
                </c:pt>
                <c:pt idx="245">
                  <c:v>30.02</c:v>
                </c:pt>
                <c:pt idx="246">
                  <c:v>38.06</c:v>
                </c:pt>
                <c:pt idx="247">
                  <c:v>35.86</c:v>
                </c:pt>
                <c:pt idx="248">
                  <c:v>20.9</c:v>
                </c:pt>
                <c:pt idx="249">
                  <c:v>28.975000000000001</c:v>
                </c:pt>
                <c:pt idx="250">
                  <c:v>17.29</c:v>
                </c:pt>
                <c:pt idx="251">
                  <c:v>32.200000000000003</c:v>
                </c:pt>
                <c:pt idx="252">
                  <c:v>34.21</c:v>
                </c:pt>
                <c:pt idx="253">
                  <c:v>30.3</c:v>
                </c:pt>
                <c:pt idx="254">
                  <c:v>31.824999999999999</c:v>
                </c:pt>
                <c:pt idx="255">
                  <c:v>25.364999999999998</c:v>
                </c:pt>
                <c:pt idx="256">
                  <c:v>33.630000000000003</c:v>
                </c:pt>
                <c:pt idx="257">
                  <c:v>40.15</c:v>
                </c:pt>
                <c:pt idx="258">
                  <c:v>24.414999999999999</c:v>
                </c:pt>
                <c:pt idx="259">
                  <c:v>31.92</c:v>
                </c:pt>
                <c:pt idx="260">
                  <c:v>25.2</c:v>
                </c:pt>
                <c:pt idx="261">
                  <c:v>26.84</c:v>
                </c:pt>
                <c:pt idx="262">
                  <c:v>24.32</c:v>
                </c:pt>
                <c:pt idx="263">
                  <c:v>36.954999999999998</c:v>
                </c:pt>
                <c:pt idx="264">
                  <c:v>38.06</c:v>
                </c:pt>
                <c:pt idx="265">
                  <c:v>42.35</c:v>
                </c:pt>
                <c:pt idx="266">
                  <c:v>19.8</c:v>
                </c:pt>
                <c:pt idx="267">
                  <c:v>32.395000000000003</c:v>
                </c:pt>
                <c:pt idx="268">
                  <c:v>30.2</c:v>
                </c:pt>
                <c:pt idx="269">
                  <c:v>25.84</c:v>
                </c:pt>
                <c:pt idx="270">
                  <c:v>29.37</c:v>
                </c:pt>
                <c:pt idx="271">
                  <c:v>34.200000000000003</c:v>
                </c:pt>
                <c:pt idx="272">
                  <c:v>37.049999999999997</c:v>
                </c:pt>
                <c:pt idx="273">
                  <c:v>27.454999999999998</c:v>
                </c:pt>
                <c:pt idx="274">
                  <c:v>27.55</c:v>
                </c:pt>
                <c:pt idx="275">
                  <c:v>26.6</c:v>
                </c:pt>
                <c:pt idx="276">
                  <c:v>20.614999999999998</c:v>
                </c:pt>
                <c:pt idx="277">
                  <c:v>24.3</c:v>
                </c:pt>
                <c:pt idx="278">
                  <c:v>31.79</c:v>
                </c:pt>
                <c:pt idx="279">
                  <c:v>21.56</c:v>
                </c:pt>
                <c:pt idx="280">
                  <c:v>28.12</c:v>
                </c:pt>
                <c:pt idx="281">
                  <c:v>40.564999999999998</c:v>
                </c:pt>
                <c:pt idx="282">
                  <c:v>27.645</c:v>
                </c:pt>
                <c:pt idx="283">
                  <c:v>32.395000000000003</c:v>
                </c:pt>
                <c:pt idx="284">
                  <c:v>31.2</c:v>
                </c:pt>
                <c:pt idx="285">
                  <c:v>26.62</c:v>
                </c:pt>
                <c:pt idx="286">
                  <c:v>48.07</c:v>
                </c:pt>
                <c:pt idx="287">
                  <c:v>26.22</c:v>
                </c:pt>
                <c:pt idx="288">
                  <c:v>36.765000000000001</c:v>
                </c:pt>
                <c:pt idx="289">
                  <c:v>26.4</c:v>
                </c:pt>
                <c:pt idx="290">
                  <c:v>33.4</c:v>
                </c:pt>
                <c:pt idx="291">
                  <c:v>29.64</c:v>
                </c:pt>
                <c:pt idx="292">
                  <c:v>45.54</c:v>
                </c:pt>
                <c:pt idx="293">
                  <c:v>28.82</c:v>
                </c:pt>
                <c:pt idx="294">
                  <c:v>26.8</c:v>
                </c:pt>
                <c:pt idx="295">
                  <c:v>22.99</c:v>
                </c:pt>
                <c:pt idx="296">
                  <c:v>27.7</c:v>
                </c:pt>
                <c:pt idx="297">
                  <c:v>25.41</c:v>
                </c:pt>
                <c:pt idx="298">
                  <c:v>34.39</c:v>
                </c:pt>
                <c:pt idx="299">
                  <c:v>28.88</c:v>
                </c:pt>
                <c:pt idx="300">
                  <c:v>27.55</c:v>
                </c:pt>
                <c:pt idx="301">
                  <c:v>22.61</c:v>
                </c:pt>
                <c:pt idx="302">
                  <c:v>37.51</c:v>
                </c:pt>
                <c:pt idx="303">
                  <c:v>33</c:v>
                </c:pt>
                <c:pt idx="304">
                  <c:v>38</c:v>
                </c:pt>
                <c:pt idx="305">
                  <c:v>33.344999999999999</c:v>
                </c:pt>
                <c:pt idx="306">
                  <c:v>27.5</c:v>
                </c:pt>
                <c:pt idx="307">
                  <c:v>33.33</c:v>
                </c:pt>
                <c:pt idx="308">
                  <c:v>34.865000000000002</c:v>
                </c:pt>
                <c:pt idx="309">
                  <c:v>33.06</c:v>
                </c:pt>
                <c:pt idx="310">
                  <c:v>26.6</c:v>
                </c:pt>
                <c:pt idx="311">
                  <c:v>24.7</c:v>
                </c:pt>
                <c:pt idx="312">
                  <c:v>35.97</c:v>
                </c:pt>
                <c:pt idx="313">
                  <c:v>35.86</c:v>
                </c:pt>
                <c:pt idx="314">
                  <c:v>31.4</c:v>
                </c:pt>
                <c:pt idx="315">
                  <c:v>33.25</c:v>
                </c:pt>
                <c:pt idx="316">
                  <c:v>32.204999999999998</c:v>
                </c:pt>
                <c:pt idx="317">
                  <c:v>32.774999999999999</c:v>
                </c:pt>
                <c:pt idx="318">
                  <c:v>27.645</c:v>
                </c:pt>
                <c:pt idx="319">
                  <c:v>37.335000000000001</c:v>
                </c:pt>
                <c:pt idx="320">
                  <c:v>25.27</c:v>
                </c:pt>
                <c:pt idx="321">
                  <c:v>29.64</c:v>
                </c:pt>
                <c:pt idx="322">
                  <c:v>30.8</c:v>
                </c:pt>
                <c:pt idx="323">
                  <c:v>40.945</c:v>
                </c:pt>
                <c:pt idx="324">
                  <c:v>27.2</c:v>
                </c:pt>
                <c:pt idx="325">
                  <c:v>34.104999999999997</c:v>
                </c:pt>
                <c:pt idx="326">
                  <c:v>23.21</c:v>
                </c:pt>
                <c:pt idx="327">
                  <c:v>36.479999999999997</c:v>
                </c:pt>
                <c:pt idx="328">
                  <c:v>33.799999999999997</c:v>
                </c:pt>
                <c:pt idx="329">
                  <c:v>36.700000000000003</c:v>
                </c:pt>
                <c:pt idx="330">
                  <c:v>36.384999999999998</c:v>
                </c:pt>
                <c:pt idx="331">
                  <c:v>27.36</c:v>
                </c:pt>
                <c:pt idx="332">
                  <c:v>31.16</c:v>
                </c:pt>
                <c:pt idx="333">
                  <c:v>28.785</c:v>
                </c:pt>
                <c:pt idx="334">
                  <c:v>35.72</c:v>
                </c:pt>
                <c:pt idx="335">
                  <c:v>34.5</c:v>
                </c:pt>
                <c:pt idx="336">
                  <c:v>25.74</c:v>
                </c:pt>
                <c:pt idx="337">
                  <c:v>27.55</c:v>
                </c:pt>
                <c:pt idx="338">
                  <c:v>32.299999999999997</c:v>
                </c:pt>
                <c:pt idx="339">
                  <c:v>27.72</c:v>
                </c:pt>
                <c:pt idx="340">
                  <c:v>27.6</c:v>
                </c:pt>
                <c:pt idx="341">
                  <c:v>30.02</c:v>
                </c:pt>
                <c:pt idx="342">
                  <c:v>27.55</c:v>
                </c:pt>
                <c:pt idx="343">
                  <c:v>36.765000000000001</c:v>
                </c:pt>
                <c:pt idx="344">
                  <c:v>41.47</c:v>
                </c:pt>
                <c:pt idx="345">
                  <c:v>29.26</c:v>
                </c:pt>
                <c:pt idx="346">
                  <c:v>35.75</c:v>
                </c:pt>
                <c:pt idx="347">
                  <c:v>33.344999999999999</c:v>
                </c:pt>
                <c:pt idx="348">
                  <c:v>29.92</c:v>
                </c:pt>
                <c:pt idx="349">
                  <c:v>27.835000000000001</c:v>
                </c:pt>
                <c:pt idx="350">
                  <c:v>23.18</c:v>
                </c:pt>
                <c:pt idx="351">
                  <c:v>25.6</c:v>
                </c:pt>
                <c:pt idx="352">
                  <c:v>27.7</c:v>
                </c:pt>
                <c:pt idx="353">
                  <c:v>35.244999999999997</c:v>
                </c:pt>
                <c:pt idx="354">
                  <c:v>38.28</c:v>
                </c:pt>
                <c:pt idx="355">
                  <c:v>27.6</c:v>
                </c:pt>
                <c:pt idx="356">
                  <c:v>43.89</c:v>
                </c:pt>
                <c:pt idx="357">
                  <c:v>29.83</c:v>
                </c:pt>
                <c:pt idx="358">
                  <c:v>41.91</c:v>
                </c:pt>
                <c:pt idx="359">
                  <c:v>20.79</c:v>
                </c:pt>
                <c:pt idx="360">
                  <c:v>32.299999999999997</c:v>
                </c:pt>
                <c:pt idx="361">
                  <c:v>30.5</c:v>
                </c:pt>
                <c:pt idx="362">
                  <c:v>21.7</c:v>
                </c:pt>
                <c:pt idx="363">
                  <c:v>26.4</c:v>
                </c:pt>
                <c:pt idx="364">
                  <c:v>21.89</c:v>
                </c:pt>
                <c:pt idx="365">
                  <c:v>30.78</c:v>
                </c:pt>
                <c:pt idx="366">
                  <c:v>32.299999999999997</c:v>
                </c:pt>
                <c:pt idx="367">
                  <c:v>24.984999999999999</c:v>
                </c:pt>
                <c:pt idx="368">
                  <c:v>32.015000000000001</c:v>
                </c:pt>
                <c:pt idx="369">
                  <c:v>30.4</c:v>
                </c:pt>
                <c:pt idx="370">
                  <c:v>21.09</c:v>
                </c:pt>
                <c:pt idx="371">
                  <c:v>22.23</c:v>
                </c:pt>
                <c:pt idx="372">
                  <c:v>33.155000000000001</c:v>
                </c:pt>
                <c:pt idx="373">
                  <c:v>32.9</c:v>
                </c:pt>
                <c:pt idx="374">
                  <c:v>33.33</c:v>
                </c:pt>
                <c:pt idx="375">
                  <c:v>28.31</c:v>
                </c:pt>
                <c:pt idx="376">
                  <c:v>24.89</c:v>
                </c:pt>
                <c:pt idx="377">
                  <c:v>40.15</c:v>
                </c:pt>
                <c:pt idx="378">
                  <c:v>30.114999999999998</c:v>
                </c:pt>
                <c:pt idx="379">
                  <c:v>31.46</c:v>
                </c:pt>
                <c:pt idx="380">
                  <c:v>17.954999999999998</c:v>
                </c:pt>
                <c:pt idx="381">
                  <c:v>30.684999999999999</c:v>
                </c:pt>
                <c:pt idx="382">
                  <c:v>33</c:v>
                </c:pt>
                <c:pt idx="383">
                  <c:v>43.34</c:v>
                </c:pt>
                <c:pt idx="384">
                  <c:v>22.135000000000002</c:v>
                </c:pt>
                <c:pt idx="385">
                  <c:v>34.4</c:v>
                </c:pt>
                <c:pt idx="386">
                  <c:v>39.049999999999997</c:v>
                </c:pt>
                <c:pt idx="387">
                  <c:v>25.364999999999998</c:v>
                </c:pt>
                <c:pt idx="388">
                  <c:v>22.61</c:v>
                </c:pt>
                <c:pt idx="389">
                  <c:v>30.21</c:v>
                </c:pt>
                <c:pt idx="390">
                  <c:v>35.625</c:v>
                </c:pt>
                <c:pt idx="391">
                  <c:v>37.43</c:v>
                </c:pt>
                <c:pt idx="392">
                  <c:v>31.445</c:v>
                </c:pt>
                <c:pt idx="393">
                  <c:v>31.35</c:v>
                </c:pt>
                <c:pt idx="394">
                  <c:v>32.299999999999997</c:v>
                </c:pt>
                <c:pt idx="395">
                  <c:v>19.855</c:v>
                </c:pt>
                <c:pt idx="396">
                  <c:v>34.4</c:v>
                </c:pt>
                <c:pt idx="397">
                  <c:v>31.02</c:v>
                </c:pt>
                <c:pt idx="398">
                  <c:v>25.6</c:v>
                </c:pt>
                <c:pt idx="399">
                  <c:v>38.17</c:v>
                </c:pt>
                <c:pt idx="400">
                  <c:v>20.6</c:v>
                </c:pt>
                <c:pt idx="401">
                  <c:v>47.52</c:v>
                </c:pt>
                <c:pt idx="402">
                  <c:v>32.965000000000003</c:v>
                </c:pt>
                <c:pt idx="403">
                  <c:v>32.299999999999997</c:v>
                </c:pt>
                <c:pt idx="404">
                  <c:v>20.399999999999999</c:v>
                </c:pt>
                <c:pt idx="405">
                  <c:v>38.380000000000003</c:v>
                </c:pt>
                <c:pt idx="406">
                  <c:v>24.31</c:v>
                </c:pt>
                <c:pt idx="407">
                  <c:v>23.6</c:v>
                </c:pt>
                <c:pt idx="408">
                  <c:v>21.12</c:v>
                </c:pt>
                <c:pt idx="409">
                  <c:v>30.03</c:v>
                </c:pt>
                <c:pt idx="410">
                  <c:v>17.48</c:v>
                </c:pt>
                <c:pt idx="411">
                  <c:v>20.234999999999999</c:v>
                </c:pt>
                <c:pt idx="412">
                  <c:v>17.195</c:v>
                </c:pt>
                <c:pt idx="413">
                  <c:v>23.9</c:v>
                </c:pt>
                <c:pt idx="414">
                  <c:v>35.15</c:v>
                </c:pt>
                <c:pt idx="415">
                  <c:v>35.64</c:v>
                </c:pt>
                <c:pt idx="416">
                  <c:v>34.1</c:v>
                </c:pt>
                <c:pt idx="417">
                  <c:v>22.6</c:v>
                </c:pt>
                <c:pt idx="418">
                  <c:v>39.159999999999997</c:v>
                </c:pt>
                <c:pt idx="419">
                  <c:v>26.98</c:v>
                </c:pt>
                <c:pt idx="420">
                  <c:v>33.880000000000003</c:v>
                </c:pt>
                <c:pt idx="421">
                  <c:v>35.86</c:v>
                </c:pt>
                <c:pt idx="422">
                  <c:v>32.774999999999999</c:v>
                </c:pt>
                <c:pt idx="423">
                  <c:v>30.59</c:v>
                </c:pt>
                <c:pt idx="424">
                  <c:v>30.2</c:v>
                </c:pt>
                <c:pt idx="425">
                  <c:v>24.31</c:v>
                </c:pt>
                <c:pt idx="426">
                  <c:v>27.265000000000001</c:v>
                </c:pt>
                <c:pt idx="427">
                  <c:v>29.164999999999999</c:v>
                </c:pt>
                <c:pt idx="428">
                  <c:v>16.815000000000001</c:v>
                </c:pt>
                <c:pt idx="429">
                  <c:v>30.4</c:v>
                </c:pt>
                <c:pt idx="430">
                  <c:v>33.1</c:v>
                </c:pt>
                <c:pt idx="431">
                  <c:v>20.234999999999999</c:v>
                </c:pt>
                <c:pt idx="432">
                  <c:v>26.9</c:v>
                </c:pt>
                <c:pt idx="433">
                  <c:v>30.5</c:v>
                </c:pt>
                <c:pt idx="434">
                  <c:v>28.594999999999999</c:v>
                </c:pt>
                <c:pt idx="435">
                  <c:v>33.11</c:v>
                </c:pt>
                <c:pt idx="436">
                  <c:v>31.73</c:v>
                </c:pt>
                <c:pt idx="437">
                  <c:v>28.9</c:v>
                </c:pt>
                <c:pt idx="438">
                  <c:v>46.75</c:v>
                </c:pt>
                <c:pt idx="439">
                  <c:v>29.45</c:v>
                </c:pt>
                <c:pt idx="440">
                  <c:v>32.68</c:v>
                </c:pt>
                <c:pt idx="441">
                  <c:v>33.5</c:v>
                </c:pt>
                <c:pt idx="442">
                  <c:v>43.01</c:v>
                </c:pt>
                <c:pt idx="443">
                  <c:v>36.520000000000003</c:v>
                </c:pt>
                <c:pt idx="444">
                  <c:v>26.695</c:v>
                </c:pt>
                <c:pt idx="445">
                  <c:v>33.1</c:v>
                </c:pt>
                <c:pt idx="446">
                  <c:v>29.64</c:v>
                </c:pt>
                <c:pt idx="447">
                  <c:v>25.65</c:v>
                </c:pt>
                <c:pt idx="448">
                  <c:v>29.6</c:v>
                </c:pt>
                <c:pt idx="449">
                  <c:v>38.6</c:v>
                </c:pt>
                <c:pt idx="450">
                  <c:v>29.6</c:v>
                </c:pt>
                <c:pt idx="451">
                  <c:v>24.13</c:v>
                </c:pt>
                <c:pt idx="452">
                  <c:v>23.4</c:v>
                </c:pt>
                <c:pt idx="453">
                  <c:v>29.734999999999999</c:v>
                </c:pt>
                <c:pt idx="454">
                  <c:v>46.53</c:v>
                </c:pt>
                <c:pt idx="455">
                  <c:v>37.4</c:v>
                </c:pt>
                <c:pt idx="456">
                  <c:v>30.14</c:v>
                </c:pt>
                <c:pt idx="457">
                  <c:v>30.495000000000001</c:v>
                </c:pt>
                <c:pt idx="458">
                  <c:v>39.6</c:v>
                </c:pt>
                <c:pt idx="459">
                  <c:v>33</c:v>
                </c:pt>
                <c:pt idx="460">
                  <c:v>36.630000000000003</c:v>
                </c:pt>
                <c:pt idx="461">
                  <c:v>30</c:v>
                </c:pt>
                <c:pt idx="462">
                  <c:v>38.094999999999999</c:v>
                </c:pt>
                <c:pt idx="463">
                  <c:v>25.934999999999999</c:v>
                </c:pt>
                <c:pt idx="464">
                  <c:v>25.175000000000001</c:v>
                </c:pt>
                <c:pt idx="465">
                  <c:v>28.38</c:v>
                </c:pt>
                <c:pt idx="466">
                  <c:v>28.7</c:v>
                </c:pt>
                <c:pt idx="467">
                  <c:v>33.82</c:v>
                </c:pt>
                <c:pt idx="468">
                  <c:v>24.32</c:v>
                </c:pt>
                <c:pt idx="469">
                  <c:v>24.09</c:v>
                </c:pt>
                <c:pt idx="470">
                  <c:v>32.67</c:v>
                </c:pt>
                <c:pt idx="471">
                  <c:v>30.114999999999998</c:v>
                </c:pt>
                <c:pt idx="472">
                  <c:v>29.8</c:v>
                </c:pt>
                <c:pt idx="473">
                  <c:v>33.344999999999999</c:v>
                </c:pt>
                <c:pt idx="474">
                  <c:v>25.1</c:v>
                </c:pt>
                <c:pt idx="475">
                  <c:v>28.31</c:v>
                </c:pt>
                <c:pt idx="476">
                  <c:v>28.5</c:v>
                </c:pt>
                <c:pt idx="477">
                  <c:v>35.625</c:v>
                </c:pt>
                <c:pt idx="478">
                  <c:v>36.85</c:v>
                </c:pt>
                <c:pt idx="479">
                  <c:v>32.56</c:v>
                </c:pt>
                <c:pt idx="480">
                  <c:v>41.325000000000003</c:v>
                </c:pt>
                <c:pt idx="481">
                  <c:v>37.51</c:v>
                </c:pt>
                <c:pt idx="482">
                  <c:v>31.35</c:v>
                </c:pt>
                <c:pt idx="483">
                  <c:v>39.5</c:v>
                </c:pt>
                <c:pt idx="484">
                  <c:v>34.299999999999997</c:v>
                </c:pt>
                <c:pt idx="485">
                  <c:v>31.065000000000001</c:v>
                </c:pt>
                <c:pt idx="486">
                  <c:v>21.47</c:v>
                </c:pt>
                <c:pt idx="487">
                  <c:v>28.7</c:v>
                </c:pt>
                <c:pt idx="488">
                  <c:v>38.06</c:v>
                </c:pt>
                <c:pt idx="489">
                  <c:v>31.16</c:v>
                </c:pt>
                <c:pt idx="490">
                  <c:v>32.9</c:v>
                </c:pt>
                <c:pt idx="491">
                  <c:v>25.08</c:v>
                </c:pt>
                <c:pt idx="492">
                  <c:v>25.08</c:v>
                </c:pt>
                <c:pt idx="493">
                  <c:v>43.4</c:v>
                </c:pt>
                <c:pt idx="494">
                  <c:v>25.7</c:v>
                </c:pt>
                <c:pt idx="495">
                  <c:v>27.93</c:v>
                </c:pt>
                <c:pt idx="496">
                  <c:v>23.6</c:v>
                </c:pt>
                <c:pt idx="497">
                  <c:v>28.7</c:v>
                </c:pt>
                <c:pt idx="498">
                  <c:v>23.98</c:v>
                </c:pt>
                <c:pt idx="499">
                  <c:v>39.200000000000003</c:v>
                </c:pt>
                <c:pt idx="500">
                  <c:v>34.4</c:v>
                </c:pt>
                <c:pt idx="501">
                  <c:v>26.03</c:v>
                </c:pt>
                <c:pt idx="502">
                  <c:v>23.21</c:v>
                </c:pt>
                <c:pt idx="503">
                  <c:v>30.25</c:v>
                </c:pt>
                <c:pt idx="504">
                  <c:v>28.93</c:v>
                </c:pt>
                <c:pt idx="505">
                  <c:v>30.875</c:v>
                </c:pt>
                <c:pt idx="506">
                  <c:v>31.35</c:v>
                </c:pt>
                <c:pt idx="507">
                  <c:v>23.75</c:v>
                </c:pt>
                <c:pt idx="508">
                  <c:v>25.27</c:v>
                </c:pt>
                <c:pt idx="509">
                  <c:v>28.7</c:v>
                </c:pt>
                <c:pt idx="510">
                  <c:v>32.11</c:v>
                </c:pt>
                <c:pt idx="511">
                  <c:v>33.659999999999997</c:v>
                </c:pt>
                <c:pt idx="512">
                  <c:v>22.42</c:v>
                </c:pt>
                <c:pt idx="513">
                  <c:v>30.4</c:v>
                </c:pt>
                <c:pt idx="514">
                  <c:v>28.3</c:v>
                </c:pt>
                <c:pt idx="515">
                  <c:v>35.700000000000003</c:v>
                </c:pt>
                <c:pt idx="516">
                  <c:v>35.31</c:v>
                </c:pt>
                <c:pt idx="517">
                  <c:v>30.495000000000001</c:v>
                </c:pt>
                <c:pt idx="518">
                  <c:v>31</c:v>
                </c:pt>
                <c:pt idx="519">
                  <c:v>30.875</c:v>
                </c:pt>
                <c:pt idx="520">
                  <c:v>27.36</c:v>
                </c:pt>
                <c:pt idx="521">
                  <c:v>44.22</c:v>
                </c:pt>
                <c:pt idx="522">
                  <c:v>33.914999999999999</c:v>
                </c:pt>
                <c:pt idx="523">
                  <c:v>37.729999999999997</c:v>
                </c:pt>
                <c:pt idx="524">
                  <c:v>26.07</c:v>
                </c:pt>
                <c:pt idx="525">
                  <c:v>33.880000000000003</c:v>
                </c:pt>
                <c:pt idx="526">
                  <c:v>30.59</c:v>
                </c:pt>
                <c:pt idx="527">
                  <c:v>25.8</c:v>
                </c:pt>
                <c:pt idx="528">
                  <c:v>39.424999999999997</c:v>
                </c:pt>
                <c:pt idx="529">
                  <c:v>25.46</c:v>
                </c:pt>
                <c:pt idx="530">
                  <c:v>42.13</c:v>
                </c:pt>
                <c:pt idx="531">
                  <c:v>31.73</c:v>
                </c:pt>
                <c:pt idx="532">
                  <c:v>29.7</c:v>
                </c:pt>
                <c:pt idx="533">
                  <c:v>36.19</c:v>
                </c:pt>
                <c:pt idx="534">
                  <c:v>40.479999999999997</c:v>
                </c:pt>
                <c:pt idx="535">
                  <c:v>28.024999999999999</c:v>
                </c:pt>
                <c:pt idx="536">
                  <c:v>38.9</c:v>
                </c:pt>
                <c:pt idx="537">
                  <c:v>30.2</c:v>
                </c:pt>
                <c:pt idx="538">
                  <c:v>28.05</c:v>
                </c:pt>
                <c:pt idx="539">
                  <c:v>31.35</c:v>
                </c:pt>
                <c:pt idx="540">
                  <c:v>38</c:v>
                </c:pt>
                <c:pt idx="541">
                  <c:v>31.79</c:v>
                </c:pt>
                <c:pt idx="542">
                  <c:v>36.299999999999997</c:v>
                </c:pt>
                <c:pt idx="543">
                  <c:v>47.41</c:v>
                </c:pt>
                <c:pt idx="544">
                  <c:v>30.21</c:v>
                </c:pt>
                <c:pt idx="545">
                  <c:v>25.84</c:v>
                </c:pt>
                <c:pt idx="546">
                  <c:v>35.435000000000002</c:v>
                </c:pt>
                <c:pt idx="547">
                  <c:v>46.7</c:v>
                </c:pt>
                <c:pt idx="548">
                  <c:v>28.594999999999999</c:v>
                </c:pt>
                <c:pt idx="549">
                  <c:v>46.2</c:v>
                </c:pt>
                <c:pt idx="550">
                  <c:v>30.8</c:v>
                </c:pt>
                <c:pt idx="551">
                  <c:v>28.93</c:v>
                </c:pt>
                <c:pt idx="552">
                  <c:v>21.4</c:v>
                </c:pt>
                <c:pt idx="553">
                  <c:v>31.73</c:v>
                </c:pt>
                <c:pt idx="554">
                  <c:v>41.325000000000003</c:v>
                </c:pt>
                <c:pt idx="555">
                  <c:v>23.8</c:v>
                </c:pt>
                <c:pt idx="556">
                  <c:v>33.44</c:v>
                </c:pt>
                <c:pt idx="557">
                  <c:v>34.21</c:v>
                </c:pt>
                <c:pt idx="558">
                  <c:v>34.104999999999997</c:v>
                </c:pt>
                <c:pt idx="559">
                  <c:v>35.53</c:v>
                </c:pt>
                <c:pt idx="560">
                  <c:v>19.95</c:v>
                </c:pt>
                <c:pt idx="561">
                  <c:v>32.68</c:v>
                </c:pt>
                <c:pt idx="562">
                  <c:v>30.5</c:v>
                </c:pt>
                <c:pt idx="563">
                  <c:v>44.77</c:v>
                </c:pt>
                <c:pt idx="564">
                  <c:v>32.119999999999997</c:v>
                </c:pt>
                <c:pt idx="565">
                  <c:v>30.495000000000001</c:v>
                </c:pt>
                <c:pt idx="566">
                  <c:v>40.564999999999998</c:v>
                </c:pt>
                <c:pt idx="567">
                  <c:v>30.59</c:v>
                </c:pt>
                <c:pt idx="568">
                  <c:v>31.9</c:v>
                </c:pt>
                <c:pt idx="569">
                  <c:v>40.564999999999998</c:v>
                </c:pt>
                <c:pt idx="570">
                  <c:v>29.1</c:v>
                </c:pt>
                <c:pt idx="571">
                  <c:v>37.29</c:v>
                </c:pt>
                <c:pt idx="572">
                  <c:v>43.12</c:v>
                </c:pt>
                <c:pt idx="573">
                  <c:v>36.86</c:v>
                </c:pt>
                <c:pt idx="574">
                  <c:v>34.295000000000002</c:v>
                </c:pt>
                <c:pt idx="575">
                  <c:v>27.17</c:v>
                </c:pt>
                <c:pt idx="576">
                  <c:v>26.84</c:v>
                </c:pt>
                <c:pt idx="577">
                  <c:v>38.094999999999999</c:v>
                </c:pt>
                <c:pt idx="578">
                  <c:v>30.2</c:v>
                </c:pt>
                <c:pt idx="579">
                  <c:v>23.465</c:v>
                </c:pt>
                <c:pt idx="580">
                  <c:v>25.46</c:v>
                </c:pt>
                <c:pt idx="581">
                  <c:v>30.59</c:v>
                </c:pt>
                <c:pt idx="582">
                  <c:v>45.43</c:v>
                </c:pt>
                <c:pt idx="583">
                  <c:v>23.65</c:v>
                </c:pt>
                <c:pt idx="584">
                  <c:v>20.7</c:v>
                </c:pt>
                <c:pt idx="585">
                  <c:v>28.27</c:v>
                </c:pt>
                <c:pt idx="586">
                  <c:v>20.234999999999999</c:v>
                </c:pt>
                <c:pt idx="587">
                  <c:v>30.21</c:v>
                </c:pt>
                <c:pt idx="588">
                  <c:v>35.909999999999997</c:v>
                </c:pt>
                <c:pt idx="589">
                  <c:v>30.69</c:v>
                </c:pt>
                <c:pt idx="590">
                  <c:v>29</c:v>
                </c:pt>
                <c:pt idx="591">
                  <c:v>19.57</c:v>
                </c:pt>
                <c:pt idx="592">
                  <c:v>31.13</c:v>
                </c:pt>
                <c:pt idx="593">
                  <c:v>21.85</c:v>
                </c:pt>
                <c:pt idx="594">
                  <c:v>40.26</c:v>
                </c:pt>
                <c:pt idx="595">
                  <c:v>33.725000000000001</c:v>
                </c:pt>
                <c:pt idx="596">
                  <c:v>29.48</c:v>
                </c:pt>
                <c:pt idx="597">
                  <c:v>33.25</c:v>
                </c:pt>
                <c:pt idx="598">
                  <c:v>32.6</c:v>
                </c:pt>
                <c:pt idx="599">
                  <c:v>37.524999999999999</c:v>
                </c:pt>
                <c:pt idx="600">
                  <c:v>39.159999999999997</c:v>
                </c:pt>
                <c:pt idx="601">
                  <c:v>31.635000000000002</c:v>
                </c:pt>
                <c:pt idx="602">
                  <c:v>25.3</c:v>
                </c:pt>
                <c:pt idx="603">
                  <c:v>39.049999999999997</c:v>
                </c:pt>
                <c:pt idx="604">
                  <c:v>28.31</c:v>
                </c:pt>
                <c:pt idx="605">
                  <c:v>34.1</c:v>
                </c:pt>
                <c:pt idx="606">
                  <c:v>25.175000000000001</c:v>
                </c:pt>
                <c:pt idx="607">
                  <c:v>23.655000000000001</c:v>
                </c:pt>
                <c:pt idx="608">
                  <c:v>26.98</c:v>
                </c:pt>
                <c:pt idx="609">
                  <c:v>37.799999999999997</c:v>
                </c:pt>
                <c:pt idx="610">
                  <c:v>29.37</c:v>
                </c:pt>
                <c:pt idx="611">
                  <c:v>34.799999999999997</c:v>
                </c:pt>
                <c:pt idx="612">
                  <c:v>33.155000000000001</c:v>
                </c:pt>
                <c:pt idx="613">
                  <c:v>19</c:v>
                </c:pt>
                <c:pt idx="614">
                  <c:v>33</c:v>
                </c:pt>
                <c:pt idx="615">
                  <c:v>36.630000000000003</c:v>
                </c:pt>
                <c:pt idx="616">
                  <c:v>28.594999999999999</c:v>
                </c:pt>
                <c:pt idx="617">
                  <c:v>25.6</c:v>
                </c:pt>
                <c:pt idx="618">
                  <c:v>33.11</c:v>
                </c:pt>
                <c:pt idx="619">
                  <c:v>37.1</c:v>
                </c:pt>
                <c:pt idx="620">
                  <c:v>31.4</c:v>
                </c:pt>
                <c:pt idx="621">
                  <c:v>34.1</c:v>
                </c:pt>
                <c:pt idx="622">
                  <c:v>21.3</c:v>
                </c:pt>
                <c:pt idx="623">
                  <c:v>33.534999999999997</c:v>
                </c:pt>
                <c:pt idx="624">
                  <c:v>28.785</c:v>
                </c:pt>
                <c:pt idx="625">
                  <c:v>26.03</c:v>
                </c:pt>
                <c:pt idx="626">
                  <c:v>28.88</c:v>
                </c:pt>
                <c:pt idx="627">
                  <c:v>42.46</c:v>
                </c:pt>
                <c:pt idx="628">
                  <c:v>38</c:v>
                </c:pt>
                <c:pt idx="629">
                  <c:v>38.950000000000003</c:v>
                </c:pt>
                <c:pt idx="630">
                  <c:v>36.1</c:v>
                </c:pt>
                <c:pt idx="631">
                  <c:v>29.3</c:v>
                </c:pt>
                <c:pt idx="632">
                  <c:v>35.53</c:v>
                </c:pt>
                <c:pt idx="633">
                  <c:v>22.704999999999998</c:v>
                </c:pt>
                <c:pt idx="634">
                  <c:v>39.700000000000003</c:v>
                </c:pt>
                <c:pt idx="635">
                  <c:v>38.19</c:v>
                </c:pt>
                <c:pt idx="636">
                  <c:v>24.51</c:v>
                </c:pt>
                <c:pt idx="637">
                  <c:v>38.094999999999999</c:v>
                </c:pt>
                <c:pt idx="638">
                  <c:v>26.41</c:v>
                </c:pt>
                <c:pt idx="639">
                  <c:v>33.659999999999997</c:v>
                </c:pt>
                <c:pt idx="640">
                  <c:v>42.4</c:v>
                </c:pt>
                <c:pt idx="641">
                  <c:v>28.31</c:v>
                </c:pt>
                <c:pt idx="642">
                  <c:v>33.914999999999999</c:v>
                </c:pt>
                <c:pt idx="643">
                  <c:v>34.96</c:v>
                </c:pt>
                <c:pt idx="644">
                  <c:v>35.31</c:v>
                </c:pt>
                <c:pt idx="645">
                  <c:v>30.78</c:v>
                </c:pt>
                <c:pt idx="646">
                  <c:v>26.22</c:v>
                </c:pt>
                <c:pt idx="647">
                  <c:v>23.37</c:v>
                </c:pt>
                <c:pt idx="648">
                  <c:v>28.5</c:v>
                </c:pt>
                <c:pt idx="649">
                  <c:v>32.965000000000003</c:v>
                </c:pt>
                <c:pt idx="650">
                  <c:v>42.68</c:v>
                </c:pt>
                <c:pt idx="651">
                  <c:v>39.6</c:v>
                </c:pt>
                <c:pt idx="652">
                  <c:v>31.13</c:v>
                </c:pt>
                <c:pt idx="653">
                  <c:v>36.299999999999997</c:v>
                </c:pt>
                <c:pt idx="654">
                  <c:v>35.200000000000003</c:v>
                </c:pt>
                <c:pt idx="655">
                  <c:v>25.3</c:v>
                </c:pt>
                <c:pt idx="656">
                  <c:v>42.4</c:v>
                </c:pt>
                <c:pt idx="657">
                  <c:v>33.155000000000001</c:v>
                </c:pt>
                <c:pt idx="658">
                  <c:v>35.909999999999997</c:v>
                </c:pt>
                <c:pt idx="659">
                  <c:v>28.785</c:v>
                </c:pt>
                <c:pt idx="660">
                  <c:v>46.53</c:v>
                </c:pt>
                <c:pt idx="661">
                  <c:v>23.98</c:v>
                </c:pt>
                <c:pt idx="662">
                  <c:v>31.54</c:v>
                </c:pt>
                <c:pt idx="663">
                  <c:v>33.659999999999997</c:v>
                </c:pt>
                <c:pt idx="664">
                  <c:v>22.99</c:v>
                </c:pt>
                <c:pt idx="665">
                  <c:v>38.06</c:v>
                </c:pt>
                <c:pt idx="666">
                  <c:v>28.7</c:v>
                </c:pt>
                <c:pt idx="667">
                  <c:v>32.774999999999999</c:v>
                </c:pt>
                <c:pt idx="668">
                  <c:v>32.015000000000001</c:v>
                </c:pt>
                <c:pt idx="669">
                  <c:v>29.81</c:v>
                </c:pt>
                <c:pt idx="670">
                  <c:v>31.57</c:v>
                </c:pt>
                <c:pt idx="671">
                  <c:v>31.16</c:v>
                </c:pt>
                <c:pt idx="672">
                  <c:v>29.7</c:v>
                </c:pt>
                <c:pt idx="673">
                  <c:v>31.02</c:v>
                </c:pt>
                <c:pt idx="674">
                  <c:v>43.89</c:v>
                </c:pt>
                <c:pt idx="675">
                  <c:v>21.375</c:v>
                </c:pt>
                <c:pt idx="676">
                  <c:v>40.81</c:v>
                </c:pt>
                <c:pt idx="677">
                  <c:v>31.35</c:v>
                </c:pt>
                <c:pt idx="678">
                  <c:v>36.1</c:v>
                </c:pt>
                <c:pt idx="679">
                  <c:v>23.18</c:v>
                </c:pt>
                <c:pt idx="680">
                  <c:v>17.399999999999999</c:v>
                </c:pt>
                <c:pt idx="681">
                  <c:v>20.3</c:v>
                </c:pt>
                <c:pt idx="682">
                  <c:v>35.299999999999997</c:v>
                </c:pt>
                <c:pt idx="683">
                  <c:v>24.32</c:v>
                </c:pt>
                <c:pt idx="684">
                  <c:v>18.5</c:v>
                </c:pt>
                <c:pt idx="685">
                  <c:v>26.41</c:v>
                </c:pt>
                <c:pt idx="686">
                  <c:v>26.125</c:v>
                </c:pt>
                <c:pt idx="687">
                  <c:v>41.69</c:v>
                </c:pt>
                <c:pt idx="688">
                  <c:v>24.1</c:v>
                </c:pt>
                <c:pt idx="689">
                  <c:v>31.13</c:v>
                </c:pt>
                <c:pt idx="690">
                  <c:v>27.36</c:v>
                </c:pt>
                <c:pt idx="691">
                  <c:v>36.200000000000003</c:v>
                </c:pt>
                <c:pt idx="692">
                  <c:v>32.395000000000003</c:v>
                </c:pt>
                <c:pt idx="693">
                  <c:v>23.655000000000001</c:v>
                </c:pt>
                <c:pt idx="694">
                  <c:v>34.799999999999997</c:v>
                </c:pt>
                <c:pt idx="695">
                  <c:v>40.185000000000002</c:v>
                </c:pt>
                <c:pt idx="696">
                  <c:v>32.299999999999997</c:v>
                </c:pt>
                <c:pt idx="697">
                  <c:v>35.75</c:v>
                </c:pt>
                <c:pt idx="698">
                  <c:v>33.725000000000001</c:v>
                </c:pt>
                <c:pt idx="699">
                  <c:v>39.270000000000003</c:v>
                </c:pt>
                <c:pt idx="700">
                  <c:v>34.869999999999997</c:v>
                </c:pt>
                <c:pt idx="701">
                  <c:v>44.744999999999997</c:v>
                </c:pt>
                <c:pt idx="702">
                  <c:v>41.47</c:v>
                </c:pt>
                <c:pt idx="703">
                  <c:v>26.41</c:v>
                </c:pt>
                <c:pt idx="704">
                  <c:v>29.545000000000002</c:v>
                </c:pt>
                <c:pt idx="705">
                  <c:v>32.9</c:v>
                </c:pt>
                <c:pt idx="706">
                  <c:v>38.06</c:v>
                </c:pt>
                <c:pt idx="707">
                  <c:v>28.69</c:v>
                </c:pt>
                <c:pt idx="708">
                  <c:v>30.495000000000001</c:v>
                </c:pt>
                <c:pt idx="709">
                  <c:v>27.74</c:v>
                </c:pt>
                <c:pt idx="710">
                  <c:v>35.200000000000003</c:v>
                </c:pt>
                <c:pt idx="711">
                  <c:v>23.54</c:v>
                </c:pt>
                <c:pt idx="712">
                  <c:v>30.684999999999999</c:v>
                </c:pt>
                <c:pt idx="713">
                  <c:v>40.47</c:v>
                </c:pt>
                <c:pt idx="714">
                  <c:v>22.6</c:v>
                </c:pt>
                <c:pt idx="715">
                  <c:v>28.9</c:v>
                </c:pt>
                <c:pt idx="716">
                  <c:v>22.61</c:v>
                </c:pt>
                <c:pt idx="717">
                  <c:v>24.32</c:v>
                </c:pt>
                <c:pt idx="718">
                  <c:v>36.67</c:v>
                </c:pt>
                <c:pt idx="719">
                  <c:v>33.44</c:v>
                </c:pt>
                <c:pt idx="720">
                  <c:v>40.659999999999997</c:v>
                </c:pt>
                <c:pt idx="721">
                  <c:v>36.6</c:v>
                </c:pt>
                <c:pt idx="722">
                  <c:v>37.4</c:v>
                </c:pt>
                <c:pt idx="723">
                  <c:v>35.4</c:v>
                </c:pt>
                <c:pt idx="724">
                  <c:v>27.074999999999999</c:v>
                </c:pt>
                <c:pt idx="725">
                  <c:v>39.049999999999997</c:v>
                </c:pt>
                <c:pt idx="726">
                  <c:v>28.405000000000001</c:v>
                </c:pt>
                <c:pt idx="727">
                  <c:v>21.754999999999999</c:v>
                </c:pt>
                <c:pt idx="728">
                  <c:v>40.28</c:v>
                </c:pt>
                <c:pt idx="729">
                  <c:v>36.08</c:v>
                </c:pt>
                <c:pt idx="730">
                  <c:v>24.42</c:v>
                </c:pt>
                <c:pt idx="731">
                  <c:v>21.4</c:v>
                </c:pt>
                <c:pt idx="732">
                  <c:v>30.1</c:v>
                </c:pt>
                <c:pt idx="733">
                  <c:v>27.265000000000001</c:v>
                </c:pt>
                <c:pt idx="734">
                  <c:v>32.1</c:v>
                </c:pt>
                <c:pt idx="735">
                  <c:v>34.770000000000003</c:v>
                </c:pt>
                <c:pt idx="736">
                  <c:v>38.39</c:v>
                </c:pt>
                <c:pt idx="737">
                  <c:v>23.7</c:v>
                </c:pt>
                <c:pt idx="738">
                  <c:v>31.73</c:v>
                </c:pt>
                <c:pt idx="739">
                  <c:v>35.5</c:v>
                </c:pt>
                <c:pt idx="740">
                  <c:v>24.035</c:v>
                </c:pt>
                <c:pt idx="741">
                  <c:v>29.15</c:v>
                </c:pt>
                <c:pt idx="742">
                  <c:v>34.104999999999997</c:v>
                </c:pt>
                <c:pt idx="743">
                  <c:v>26.62</c:v>
                </c:pt>
                <c:pt idx="744">
                  <c:v>26.41</c:v>
                </c:pt>
                <c:pt idx="745">
                  <c:v>30.114999999999998</c:v>
                </c:pt>
                <c:pt idx="746">
                  <c:v>27</c:v>
                </c:pt>
                <c:pt idx="747">
                  <c:v>21.754999999999999</c:v>
                </c:pt>
                <c:pt idx="748">
                  <c:v>36</c:v>
                </c:pt>
                <c:pt idx="749">
                  <c:v>30.875</c:v>
                </c:pt>
                <c:pt idx="750">
                  <c:v>26.4</c:v>
                </c:pt>
                <c:pt idx="751">
                  <c:v>28.975000000000001</c:v>
                </c:pt>
                <c:pt idx="752">
                  <c:v>37.905000000000001</c:v>
                </c:pt>
                <c:pt idx="753">
                  <c:v>22.77</c:v>
                </c:pt>
                <c:pt idx="754">
                  <c:v>33.630000000000003</c:v>
                </c:pt>
                <c:pt idx="755">
                  <c:v>27.645</c:v>
                </c:pt>
                <c:pt idx="756">
                  <c:v>22.8</c:v>
                </c:pt>
                <c:pt idx="757">
                  <c:v>27.83</c:v>
                </c:pt>
                <c:pt idx="758">
                  <c:v>37.43</c:v>
                </c:pt>
                <c:pt idx="759">
                  <c:v>38.17</c:v>
                </c:pt>
                <c:pt idx="760">
                  <c:v>34.58</c:v>
                </c:pt>
                <c:pt idx="761">
                  <c:v>35.200000000000003</c:v>
                </c:pt>
                <c:pt idx="762">
                  <c:v>27.1</c:v>
                </c:pt>
                <c:pt idx="763">
                  <c:v>26.03</c:v>
                </c:pt>
                <c:pt idx="764">
                  <c:v>25.175000000000001</c:v>
                </c:pt>
                <c:pt idx="765">
                  <c:v>31.824999999999999</c:v>
                </c:pt>
                <c:pt idx="766">
                  <c:v>32.299999999999997</c:v>
                </c:pt>
                <c:pt idx="767">
                  <c:v>29</c:v>
                </c:pt>
                <c:pt idx="768">
                  <c:v>39.700000000000003</c:v>
                </c:pt>
                <c:pt idx="769">
                  <c:v>19.475000000000001</c:v>
                </c:pt>
                <c:pt idx="770">
                  <c:v>36.1</c:v>
                </c:pt>
                <c:pt idx="771">
                  <c:v>26.7</c:v>
                </c:pt>
                <c:pt idx="772">
                  <c:v>36.479999999999997</c:v>
                </c:pt>
                <c:pt idx="773">
                  <c:v>28.88</c:v>
                </c:pt>
                <c:pt idx="774">
                  <c:v>34.200000000000003</c:v>
                </c:pt>
                <c:pt idx="775">
                  <c:v>33.33</c:v>
                </c:pt>
                <c:pt idx="776">
                  <c:v>32.299999999999997</c:v>
                </c:pt>
                <c:pt idx="777">
                  <c:v>39.805</c:v>
                </c:pt>
                <c:pt idx="778">
                  <c:v>34.32</c:v>
                </c:pt>
                <c:pt idx="779">
                  <c:v>28.88</c:v>
                </c:pt>
                <c:pt idx="780">
                  <c:v>24.4</c:v>
                </c:pt>
                <c:pt idx="781">
                  <c:v>41.14</c:v>
                </c:pt>
                <c:pt idx="782">
                  <c:v>35.97</c:v>
                </c:pt>
                <c:pt idx="783">
                  <c:v>27.6</c:v>
                </c:pt>
                <c:pt idx="784">
                  <c:v>29.26</c:v>
                </c:pt>
                <c:pt idx="785">
                  <c:v>27.7</c:v>
                </c:pt>
                <c:pt idx="786">
                  <c:v>36.954999999999998</c:v>
                </c:pt>
                <c:pt idx="787">
                  <c:v>36.86</c:v>
                </c:pt>
                <c:pt idx="788">
                  <c:v>22.515000000000001</c:v>
                </c:pt>
                <c:pt idx="789">
                  <c:v>29.92</c:v>
                </c:pt>
                <c:pt idx="790">
                  <c:v>41.8</c:v>
                </c:pt>
                <c:pt idx="791">
                  <c:v>27.6</c:v>
                </c:pt>
                <c:pt idx="792">
                  <c:v>23.18</c:v>
                </c:pt>
                <c:pt idx="793">
                  <c:v>20.9</c:v>
                </c:pt>
                <c:pt idx="794">
                  <c:v>31.92</c:v>
                </c:pt>
                <c:pt idx="795">
                  <c:v>28.5</c:v>
                </c:pt>
                <c:pt idx="796">
                  <c:v>44.22</c:v>
                </c:pt>
                <c:pt idx="797">
                  <c:v>22.895</c:v>
                </c:pt>
                <c:pt idx="798">
                  <c:v>33.1</c:v>
                </c:pt>
                <c:pt idx="799">
                  <c:v>24.795000000000002</c:v>
                </c:pt>
                <c:pt idx="800">
                  <c:v>26.18</c:v>
                </c:pt>
                <c:pt idx="801">
                  <c:v>35.97</c:v>
                </c:pt>
                <c:pt idx="802">
                  <c:v>22.3</c:v>
                </c:pt>
                <c:pt idx="803">
                  <c:v>42.24</c:v>
                </c:pt>
                <c:pt idx="804">
                  <c:v>26.51</c:v>
                </c:pt>
                <c:pt idx="805">
                  <c:v>35.814999999999998</c:v>
                </c:pt>
                <c:pt idx="806">
                  <c:v>41.42</c:v>
                </c:pt>
                <c:pt idx="807">
                  <c:v>36.575000000000003</c:v>
                </c:pt>
                <c:pt idx="808">
                  <c:v>30.14</c:v>
                </c:pt>
                <c:pt idx="809">
                  <c:v>25.84</c:v>
                </c:pt>
                <c:pt idx="810">
                  <c:v>30.8</c:v>
                </c:pt>
                <c:pt idx="811">
                  <c:v>42.94</c:v>
                </c:pt>
                <c:pt idx="812">
                  <c:v>21.01</c:v>
                </c:pt>
                <c:pt idx="813">
                  <c:v>22.515000000000001</c:v>
                </c:pt>
                <c:pt idx="814">
                  <c:v>34.43</c:v>
                </c:pt>
                <c:pt idx="815">
                  <c:v>31.46</c:v>
                </c:pt>
                <c:pt idx="816">
                  <c:v>24.225000000000001</c:v>
                </c:pt>
                <c:pt idx="817">
                  <c:v>37.1</c:v>
                </c:pt>
                <c:pt idx="818">
                  <c:v>26.125</c:v>
                </c:pt>
                <c:pt idx="819">
                  <c:v>35.53</c:v>
                </c:pt>
                <c:pt idx="820">
                  <c:v>33.700000000000003</c:v>
                </c:pt>
                <c:pt idx="821">
                  <c:v>17.670000000000002</c:v>
                </c:pt>
                <c:pt idx="822">
                  <c:v>31.13</c:v>
                </c:pt>
                <c:pt idx="823">
                  <c:v>29.81</c:v>
                </c:pt>
                <c:pt idx="824">
                  <c:v>24.32</c:v>
                </c:pt>
                <c:pt idx="825">
                  <c:v>31.824999999999999</c:v>
                </c:pt>
                <c:pt idx="826">
                  <c:v>31.79</c:v>
                </c:pt>
                <c:pt idx="827">
                  <c:v>28.024999999999999</c:v>
                </c:pt>
                <c:pt idx="828">
                  <c:v>30.78</c:v>
                </c:pt>
                <c:pt idx="829">
                  <c:v>21.85</c:v>
                </c:pt>
                <c:pt idx="830">
                  <c:v>33.1</c:v>
                </c:pt>
                <c:pt idx="831">
                  <c:v>25.84</c:v>
                </c:pt>
                <c:pt idx="832">
                  <c:v>23.844999999999999</c:v>
                </c:pt>
                <c:pt idx="833">
                  <c:v>34.39</c:v>
                </c:pt>
                <c:pt idx="834">
                  <c:v>33.82</c:v>
                </c:pt>
                <c:pt idx="835">
                  <c:v>35.97</c:v>
                </c:pt>
                <c:pt idx="836">
                  <c:v>31.5</c:v>
                </c:pt>
                <c:pt idx="837">
                  <c:v>28.31</c:v>
                </c:pt>
                <c:pt idx="838">
                  <c:v>23.465</c:v>
                </c:pt>
                <c:pt idx="839">
                  <c:v>31.35</c:v>
                </c:pt>
                <c:pt idx="840">
                  <c:v>31.1</c:v>
                </c:pt>
                <c:pt idx="841">
                  <c:v>24.7</c:v>
                </c:pt>
                <c:pt idx="842">
                  <c:v>32.78</c:v>
                </c:pt>
                <c:pt idx="843">
                  <c:v>29.81</c:v>
                </c:pt>
                <c:pt idx="844">
                  <c:v>30.495000000000001</c:v>
                </c:pt>
                <c:pt idx="845">
                  <c:v>32.450000000000003</c:v>
                </c:pt>
                <c:pt idx="846">
                  <c:v>34.200000000000003</c:v>
                </c:pt>
                <c:pt idx="847">
                  <c:v>50.38</c:v>
                </c:pt>
                <c:pt idx="848">
                  <c:v>24.1</c:v>
                </c:pt>
                <c:pt idx="849">
                  <c:v>32.774999999999999</c:v>
                </c:pt>
                <c:pt idx="850">
                  <c:v>30.78</c:v>
                </c:pt>
                <c:pt idx="851">
                  <c:v>32.299999999999997</c:v>
                </c:pt>
                <c:pt idx="852">
                  <c:v>35.53</c:v>
                </c:pt>
                <c:pt idx="853">
                  <c:v>23.75</c:v>
                </c:pt>
                <c:pt idx="854">
                  <c:v>23.844999999999999</c:v>
                </c:pt>
                <c:pt idx="855">
                  <c:v>29.6</c:v>
                </c:pt>
                <c:pt idx="856">
                  <c:v>33.11</c:v>
                </c:pt>
                <c:pt idx="857">
                  <c:v>24.13</c:v>
                </c:pt>
                <c:pt idx="858">
                  <c:v>32.229999999999997</c:v>
                </c:pt>
                <c:pt idx="859">
                  <c:v>28.1</c:v>
                </c:pt>
                <c:pt idx="860">
                  <c:v>47.6</c:v>
                </c:pt>
                <c:pt idx="861">
                  <c:v>28</c:v>
                </c:pt>
                <c:pt idx="862">
                  <c:v>33.534999999999997</c:v>
                </c:pt>
                <c:pt idx="863">
                  <c:v>19.855</c:v>
                </c:pt>
                <c:pt idx="864">
                  <c:v>25.4</c:v>
                </c:pt>
                <c:pt idx="865">
                  <c:v>29.9</c:v>
                </c:pt>
                <c:pt idx="866">
                  <c:v>37.29</c:v>
                </c:pt>
                <c:pt idx="867">
                  <c:v>43.7</c:v>
                </c:pt>
                <c:pt idx="868">
                  <c:v>23.655000000000001</c:v>
                </c:pt>
                <c:pt idx="869">
                  <c:v>24.3</c:v>
                </c:pt>
                <c:pt idx="870">
                  <c:v>36.200000000000003</c:v>
                </c:pt>
                <c:pt idx="871">
                  <c:v>29.48</c:v>
                </c:pt>
                <c:pt idx="872">
                  <c:v>24.86</c:v>
                </c:pt>
                <c:pt idx="873">
                  <c:v>30.1</c:v>
                </c:pt>
                <c:pt idx="874">
                  <c:v>21.85</c:v>
                </c:pt>
                <c:pt idx="875">
                  <c:v>28.12</c:v>
                </c:pt>
                <c:pt idx="876">
                  <c:v>27.1</c:v>
                </c:pt>
                <c:pt idx="877">
                  <c:v>33.44</c:v>
                </c:pt>
                <c:pt idx="878">
                  <c:v>28.8</c:v>
                </c:pt>
                <c:pt idx="879">
                  <c:v>29.5</c:v>
                </c:pt>
                <c:pt idx="880">
                  <c:v>34.799999999999997</c:v>
                </c:pt>
                <c:pt idx="881">
                  <c:v>27.36</c:v>
                </c:pt>
                <c:pt idx="882">
                  <c:v>22.135000000000002</c:v>
                </c:pt>
                <c:pt idx="883">
                  <c:v>37.049999999999997</c:v>
                </c:pt>
                <c:pt idx="884">
                  <c:v>26.695</c:v>
                </c:pt>
                <c:pt idx="885">
                  <c:v>28.93</c:v>
                </c:pt>
                <c:pt idx="886">
                  <c:v>28.975000000000001</c:v>
                </c:pt>
                <c:pt idx="887">
                  <c:v>30.02</c:v>
                </c:pt>
                <c:pt idx="888">
                  <c:v>39.5</c:v>
                </c:pt>
                <c:pt idx="889">
                  <c:v>33.630000000000003</c:v>
                </c:pt>
                <c:pt idx="890">
                  <c:v>26.885000000000002</c:v>
                </c:pt>
                <c:pt idx="891">
                  <c:v>29.04</c:v>
                </c:pt>
                <c:pt idx="892">
                  <c:v>24.035</c:v>
                </c:pt>
                <c:pt idx="893">
                  <c:v>38.94</c:v>
                </c:pt>
                <c:pt idx="894">
                  <c:v>32.11</c:v>
                </c:pt>
                <c:pt idx="895">
                  <c:v>44</c:v>
                </c:pt>
                <c:pt idx="896">
                  <c:v>20.045000000000002</c:v>
                </c:pt>
                <c:pt idx="897">
                  <c:v>25.555</c:v>
                </c:pt>
                <c:pt idx="898">
                  <c:v>40.26</c:v>
                </c:pt>
                <c:pt idx="899">
                  <c:v>22.515000000000001</c:v>
                </c:pt>
                <c:pt idx="900">
                  <c:v>22.515000000000001</c:v>
                </c:pt>
                <c:pt idx="901">
                  <c:v>40.92</c:v>
                </c:pt>
                <c:pt idx="902">
                  <c:v>27.265000000000001</c:v>
                </c:pt>
                <c:pt idx="903">
                  <c:v>36.85</c:v>
                </c:pt>
                <c:pt idx="904">
                  <c:v>35.1</c:v>
                </c:pt>
                <c:pt idx="905">
                  <c:v>29.355</c:v>
                </c:pt>
                <c:pt idx="906">
                  <c:v>32.585000000000001</c:v>
                </c:pt>
                <c:pt idx="907">
                  <c:v>32.340000000000003</c:v>
                </c:pt>
                <c:pt idx="908">
                  <c:v>39.799999999999997</c:v>
                </c:pt>
                <c:pt idx="909">
                  <c:v>24.6</c:v>
                </c:pt>
                <c:pt idx="910">
                  <c:v>28.31</c:v>
                </c:pt>
                <c:pt idx="911">
                  <c:v>31.73</c:v>
                </c:pt>
                <c:pt idx="912">
                  <c:v>26.695</c:v>
                </c:pt>
                <c:pt idx="913">
                  <c:v>27.5</c:v>
                </c:pt>
                <c:pt idx="914">
                  <c:v>24.605</c:v>
                </c:pt>
                <c:pt idx="915">
                  <c:v>33.99</c:v>
                </c:pt>
                <c:pt idx="916">
                  <c:v>26.885000000000002</c:v>
                </c:pt>
                <c:pt idx="917">
                  <c:v>22.895</c:v>
                </c:pt>
                <c:pt idx="918">
                  <c:v>28.2</c:v>
                </c:pt>
                <c:pt idx="919">
                  <c:v>34.21</c:v>
                </c:pt>
                <c:pt idx="920">
                  <c:v>25</c:v>
                </c:pt>
                <c:pt idx="921">
                  <c:v>33.200000000000003</c:v>
                </c:pt>
                <c:pt idx="922">
                  <c:v>31</c:v>
                </c:pt>
                <c:pt idx="923">
                  <c:v>35.814999999999998</c:v>
                </c:pt>
                <c:pt idx="924">
                  <c:v>23.2</c:v>
                </c:pt>
                <c:pt idx="925">
                  <c:v>32.11</c:v>
                </c:pt>
                <c:pt idx="926">
                  <c:v>23.4</c:v>
                </c:pt>
                <c:pt idx="927">
                  <c:v>20.100000000000001</c:v>
                </c:pt>
                <c:pt idx="928">
                  <c:v>39.159999999999997</c:v>
                </c:pt>
                <c:pt idx="929">
                  <c:v>34.21</c:v>
                </c:pt>
                <c:pt idx="930">
                  <c:v>46.53</c:v>
                </c:pt>
                <c:pt idx="931">
                  <c:v>32.5</c:v>
                </c:pt>
                <c:pt idx="932">
                  <c:v>25.8</c:v>
                </c:pt>
                <c:pt idx="933">
                  <c:v>35.299999999999997</c:v>
                </c:pt>
                <c:pt idx="934">
                  <c:v>37.18</c:v>
                </c:pt>
                <c:pt idx="935">
                  <c:v>27.5</c:v>
                </c:pt>
                <c:pt idx="936">
                  <c:v>29.734999999999999</c:v>
                </c:pt>
                <c:pt idx="937">
                  <c:v>24.225000000000001</c:v>
                </c:pt>
                <c:pt idx="938">
                  <c:v>26.18</c:v>
                </c:pt>
                <c:pt idx="939">
                  <c:v>29.48</c:v>
                </c:pt>
                <c:pt idx="940">
                  <c:v>23.21</c:v>
                </c:pt>
                <c:pt idx="941">
                  <c:v>46.09</c:v>
                </c:pt>
                <c:pt idx="942">
                  <c:v>40.185000000000002</c:v>
                </c:pt>
                <c:pt idx="943">
                  <c:v>22.61</c:v>
                </c:pt>
                <c:pt idx="944">
                  <c:v>39.93</c:v>
                </c:pt>
                <c:pt idx="945">
                  <c:v>35.799999999999997</c:v>
                </c:pt>
                <c:pt idx="946">
                  <c:v>35.799999999999997</c:v>
                </c:pt>
                <c:pt idx="947">
                  <c:v>34.200000000000003</c:v>
                </c:pt>
                <c:pt idx="948">
                  <c:v>31.254999999999999</c:v>
                </c:pt>
                <c:pt idx="949">
                  <c:v>29.7</c:v>
                </c:pt>
                <c:pt idx="950">
                  <c:v>18.335000000000001</c:v>
                </c:pt>
                <c:pt idx="951">
                  <c:v>42.9</c:v>
                </c:pt>
                <c:pt idx="952">
                  <c:v>28.405000000000001</c:v>
                </c:pt>
                <c:pt idx="953">
                  <c:v>30.2</c:v>
                </c:pt>
                <c:pt idx="954">
                  <c:v>27.835000000000001</c:v>
                </c:pt>
                <c:pt idx="955">
                  <c:v>39.49</c:v>
                </c:pt>
                <c:pt idx="956">
                  <c:v>30.8</c:v>
                </c:pt>
                <c:pt idx="957">
                  <c:v>26.79</c:v>
                </c:pt>
                <c:pt idx="958">
                  <c:v>34.96</c:v>
                </c:pt>
                <c:pt idx="959">
                  <c:v>36.67</c:v>
                </c:pt>
                <c:pt idx="960">
                  <c:v>39.615000000000002</c:v>
                </c:pt>
                <c:pt idx="961">
                  <c:v>25.9</c:v>
                </c:pt>
                <c:pt idx="962">
                  <c:v>35.200000000000003</c:v>
                </c:pt>
                <c:pt idx="963">
                  <c:v>24.795000000000002</c:v>
                </c:pt>
                <c:pt idx="964">
                  <c:v>36.765000000000001</c:v>
                </c:pt>
                <c:pt idx="965">
                  <c:v>27.1</c:v>
                </c:pt>
                <c:pt idx="966">
                  <c:v>24.795000000000002</c:v>
                </c:pt>
                <c:pt idx="967">
                  <c:v>25.364999999999998</c:v>
                </c:pt>
                <c:pt idx="968">
                  <c:v>25.745000000000001</c:v>
                </c:pt>
                <c:pt idx="969">
                  <c:v>34.32</c:v>
                </c:pt>
                <c:pt idx="970">
                  <c:v>28.16</c:v>
                </c:pt>
                <c:pt idx="971">
                  <c:v>23.56</c:v>
                </c:pt>
                <c:pt idx="972">
                  <c:v>20.234999999999999</c:v>
                </c:pt>
                <c:pt idx="973">
                  <c:v>40.5</c:v>
                </c:pt>
                <c:pt idx="974">
                  <c:v>35.42</c:v>
                </c:pt>
                <c:pt idx="975">
                  <c:v>22.895</c:v>
                </c:pt>
                <c:pt idx="976">
                  <c:v>40.15</c:v>
                </c:pt>
                <c:pt idx="977">
                  <c:v>29.15</c:v>
                </c:pt>
                <c:pt idx="978">
                  <c:v>39.994999999999997</c:v>
                </c:pt>
                <c:pt idx="979">
                  <c:v>29.92</c:v>
                </c:pt>
                <c:pt idx="980">
                  <c:v>25.46</c:v>
                </c:pt>
                <c:pt idx="981">
                  <c:v>21.375</c:v>
                </c:pt>
                <c:pt idx="982">
                  <c:v>25.9</c:v>
                </c:pt>
                <c:pt idx="983">
                  <c:v>30.59</c:v>
                </c:pt>
                <c:pt idx="984">
                  <c:v>30.114999999999998</c:v>
                </c:pt>
                <c:pt idx="985">
                  <c:v>25.8</c:v>
                </c:pt>
                <c:pt idx="986">
                  <c:v>30.114999999999998</c:v>
                </c:pt>
                <c:pt idx="987">
                  <c:v>27.645</c:v>
                </c:pt>
                <c:pt idx="988">
                  <c:v>34.674999999999997</c:v>
                </c:pt>
                <c:pt idx="989">
                  <c:v>20.52</c:v>
                </c:pt>
                <c:pt idx="990">
                  <c:v>19.8</c:v>
                </c:pt>
                <c:pt idx="991">
                  <c:v>27.835000000000001</c:v>
                </c:pt>
                <c:pt idx="992">
                  <c:v>31.6</c:v>
                </c:pt>
                <c:pt idx="993">
                  <c:v>28.27</c:v>
                </c:pt>
                <c:pt idx="994">
                  <c:v>20.045000000000002</c:v>
                </c:pt>
                <c:pt idx="995">
                  <c:v>23.274999999999999</c:v>
                </c:pt>
                <c:pt idx="996">
                  <c:v>34.1</c:v>
                </c:pt>
                <c:pt idx="997">
                  <c:v>36.85</c:v>
                </c:pt>
                <c:pt idx="998">
                  <c:v>36.29</c:v>
                </c:pt>
                <c:pt idx="999">
                  <c:v>26.885000000000002</c:v>
                </c:pt>
                <c:pt idx="1000">
                  <c:v>22.99</c:v>
                </c:pt>
                <c:pt idx="1001">
                  <c:v>32.700000000000003</c:v>
                </c:pt>
                <c:pt idx="1002">
                  <c:v>25.8</c:v>
                </c:pt>
                <c:pt idx="1003">
                  <c:v>29.6</c:v>
                </c:pt>
                <c:pt idx="1004">
                  <c:v>19.190000000000001</c:v>
                </c:pt>
                <c:pt idx="1005">
                  <c:v>31.73</c:v>
                </c:pt>
                <c:pt idx="1006">
                  <c:v>29.26</c:v>
                </c:pt>
                <c:pt idx="1007">
                  <c:v>28.215</c:v>
                </c:pt>
                <c:pt idx="1008">
                  <c:v>24.984999999999999</c:v>
                </c:pt>
                <c:pt idx="1009">
                  <c:v>27.74</c:v>
                </c:pt>
                <c:pt idx="1010">
                  <c:v>22.8</c:v>
                </c:pt>
                <c:pt idx="1011">
                  <c:v>20.13</c:v>
                </c:pt>
                <c:pt idx="1012">
                  <c:v>33.33</c:v>
                </c:pt>
                <c:pt idx="1013">
                  <c:v>32.299999999999997</c:v>
                </c:pt>
                <c:pt idx="1014">
                  <c:v>27.6</c:v>
                </c:pt>
                <c:pt idx="1015">
                  <c:v>25.46</c:v>
                </c:pt>
                <c:pt idx="1016">
                  <c:v>24.605</c:v>
                </c:pt>
                <c:pt idx="1017">
                  <c:v>34.200000000000003</c:v>
                </c:pt>
                <c:pt idx="1018">
                  <c:v>35.814999999999998</c:v>
                </c:pt>
                <c:pt idx="1019">
                  <c:v>32.68</c:v>
                </c:pt>
                <c:pt idx="1020">
                  <c:v>37</c:v>
                </c:pt>
                <c:pt idx="1021">
                  <c:v>31.02</c:v>
                </c:pt>
                <c:pt idx="1022">
                  <c:v>36.08</c:v>
                </c:pt>
                <c:pt idx="1023">
                  <c:v>23.32</c:v>
                </c:pt>
                <c:pt idx="1024">
                  <c:v>45.32</c:v>
                </c:pt>
                <c:pt idx="1025">
                  <c:v>34.6</c:v>
                </c:pt>
                <c:pt idx="1026">
                  <c:v>26.03</c:v>
                </c:pt>
                <c:pt idx="1027">
                  <c:v>18.715</c:v>
                </c:pt>
                <c:pt idx="1028">
                  <c:v>31.6</c:v>
                </c:pt>
                <c:pt idx="1029">
                  <c:v>17.29</c:v>
                </c:pt>
                <c:pt idx="1030">
                  <c:v>23.655000000000001</c:v>
                </c:pt>
                <c:pt idx="1031">
                  <c:v>35.200000000000003</c:v>
                </c:pt>
                <c:pt idx="1032">
                  <c:v>27.93</c:v>
                </c:pt>
                <c:pt idx="1033">
                  <c:v>21.565000000000001</c:v>
                </c:pt>
                <c:pt idx="1034">
                  <c:v>38.380000000000003</c:v>
                </c:pt>
                <c:pt idx="1035">
                  <c:v>23</c:v>
                </c:pt>
                <c:pt idx="1036">
                  <c:v>37.07</c:v>
                </c:pt>
                <c:pt idx="1037">
                  <c:v>30.495000000000001</c:v>
                </c:pt>
                <c:pt idx="1038">
                  <c:v>28.88</c:v>
                </c:pt>
                <c:pt idx="1039">
                  <c:v>27.265000000000001</c:v>
                </c:pt>
                <c:pt idx="1040">
                  <c:v>28.024999999999999</c:v>
                </c:pt>
                <c:pt idx="1041">
                  <c:v>23.085000000000001</c:v>
                </c:pt>
                <c:pt idx="1042">
                  <c:v>30.684999999999999</c:v>
                </c:pt>
                <c:pt idx="1043">
                  <c:v>25.8</c:v>
                </c:pt>
                <c:pt idx="1044">
                  <c:v>35.244999999999997</c:v>
                </c:pt>
                <c:pt idx="1045">
                  <c:v>24.7</c:v>
                </c:pt>
                <c:pt idx="1046">
                  <c:v>25.08</c:v>
                </c:pt>
                <c:pt idx="1047">
                  <c:v>52.58</c:v>
                </c:pt>
                <c:pt idx="1048">
                  <c:v>22.515000000000001</c:v>
                </c:pt>
                <c:pt idx="1049">
                  <c:v>30.9</c:v>
                </c:pt>
                <c:pt idx="1050">
                  <c:v>36.954999999999998</c:v>
                </c:pt>
                <c:pt idx="1051">
                  <c:v>26.41</c:v>
                </c:pt>
                <c:pt idx="1052">
                  <c:v>29.83</c:v>
                </c:pt>
                <c:pt idx="1053">
                  <c:v>29.8</c:v>
                </c:pt>
                <c:pt idx="1054">
                  <c:v>21.47</c:v>
                </c:pt>
                <c:pt idx="1055">
                  <c:v>27.645</c:v>
                </c:pt>
                <c:pt idx="1056">
                  <c:v>28.9</c:v>
                </c:pt>
                <c:pt idx="1057">
                  <c:v>31.79</c:v>
                </c:pt>
                <c:pt idx="1058">
                  <c:v>39.49</c:v>
                </c:pt>
                <c:pt idx="1059">
                  <c:v>33.82</c:v>
                </c:pt>
                <c:pt idx="1060">
                  <c:v>32.01</c:v>
                </c:pt>
                <c:pt idx="1061">
                  <c:v>27.94</c:v>
                </c:pt>
                <c:pt idx="1062">
                  <c:v>41.14</c:v>
                </c:pt>
                <c:pt idx="1063">
                  <c:v>28.594999999999999</c:v>
                </c:pt>
                <c:pt idx="1064">
                  <c:v>25.6</c:v>
                </c:pt>
                <c:pt idx="1065">
                  <c:v>25.3</c:v>
                </c:pt>
                <c:pt idx="1066">
                  <c:v>37.29</c:v>
                </c:pt>
                <c:pt idx="1067">
                  <c:v>42.655000000000001</c:v>
                </c:pt>
                <c:pt idx="1068">
                  <c:v>21.66</c:v>
                </c:pt>
                <c:pt idx="1069">
                  <c:v>31.9</c:v>
                </c:pt>
                <c:pt idx="1070">
                  <c:v>37.07</c:v>
                </c:pt>
                <c:pt idx="1071">
                  <c:v>31.445</c:v>
                </c:pt>
                <c:pt idx="1072">
                  <c:v>31.254999999999999</c:v>
                </c:pt>
                <c:pt idx="1073">
                  <c:v>28.88</c:v>
                </c:pt>
                <c:pt idx="1074">
                  <c:v>18.335000000000001</c:v>
                </c:pt>
                <c:pt idx="1075">
                  <c:v>29.59</c:v>
                </c:pt>
                <c:pt idx="1076">
                  <c:v>32</c:v>
                </c:pt>
                <c:pt idx="1077">
                  <c:v>26.03</c:v>
                </c:pt>
                <c:pt idx="1078">
                  <c:v>31.68</c:v>
                </c:pt>
                <c:pt idx="1079">
                  <c:v>33.659999999999997</c:v>
                </c:pt>
                <c:pt idx="1080">
                  <c:v>21.78</c:v>
                </c:pt>
                <c:pt idx="1081">
                  <c:v>27.835000000000001</c:v>
                </c:pt>
                <c:pt idx="1082">
                  <c:v>19.95</c:v>
                </c:pt>
                <c:pt idx="1083">
                  <c:v>31.5</c:v>
                </c:pt>
                <c:pt idx="1084">
                  <c:v>30.495000000000001</c:v>
                </c:pt>
                <c:pt idx="1085">
                  <c:v>18.3</c:v>
                </c:pt>
                <c:pt idx="1086">
                  <c:v>28.975000000000001</c:v>
                </c:pt>
                <c:pt idx="1087">
                  <c:v>31.54</c:v>
                </c:pt>
                <c:pt idx="1088">
                  <c:v>47.74</c:v>
                </c:pt>
                <c:pt idx="1089">
                  <c:v>22.1</c:v>
                </c:pt>
                <c:pt idx="1090">
                  <c:v>36.19</c:v>
                </c:pt>
                <c:pt idx="1091">
                  <c:v>29.83</c:v>
                </c:pt>
                <c:pt idx="1092">
                  <c:v>32.700000000000003</c:v>
                </c:pt>
                <c:pt idx="1093">
                  <c:v>30.4</c:v>
                </c:pt>
                <c:pt idx="1094">
                  <c:v>33.700000000000003</c:v>
                </c:pt>
                <c:pt idx="1095">
                  <c:v>31.35</c:v>
                </c:pt>
                <c:pt idx="1096">
                  <c:v>34.96</c:v>
                </c:pt>
                <c:pt idx="1097">
                  <c:v>33.770000000000003</c:v>
                </c:pt>
                <c:pt idx="1098">
                  <c:v>30.875</c:v>
                </c:pt>
                <c:pt idx="1099">
                  <c:v>33.99</c:v>
                </c:pt>
                <c:pt idx="1100">
                  <c:v>19.094999999999999</c:v>
                </c:pt>
                <c:pt idx="1101">
                  <c:v>28.6</c:v>
                </c:pt>
                <c:pt idx="1102">
                  <c:v>38.94</c:v>
                </c:pt>
                <c:pt idx="1103">
                  <c:v>36.08</c:v>
                </c:pt>
                <c:pt idx="1104">
                  <c:v>29.8</c:v>
                </c:pt>
                <c:pt idx="1105">
                  <c:v>31.24</c:v>
                </c:pt>
                <c:pt idx="1106">
                  <c:v>29.925000000000001</c:v>
                </c:pt>
                <c:pt idx="1107">
                  <c:v>26.22</c:v>
                </c:pt>
                <c:pt idx="1108">
                  <c:v>30</c:v>
                </c:pt>
                <c:pt idx="1109">
                  <c:v>20.350000000000001</c:v>
                </c:pt>
                <c:pt idx="1110">
                  <c:v>32.299999999999997</c:v>
                </c:pt>
                <c:pt idx="1111">
                  <c:v>38.39</c:v>
                </c:pt>
                <c:pt idx="1112">
                  <c:v>25.85</c:v>
                </c:pt>
                <c:pt idx="1113">
                  <c:v>26.315000000000001</c:v>
                </c:pt>
                <c:pt idx="1114">
                  <c:v>24.51</c:v>
                </c:pt>
                <c:pt idx="1115">
                  <c:v>32.67</c:v>
                </c:pt>
                <c:pt idx="1116">
                  <c:v>29.64</c:v>
                </c:pt>
                <c:pt idx="1117">
                  <c:v>33.33</c:v>
                </c:pt>
                <c:pt idx="1118">
                  <c:v>35.75</c:v>
                </c:pt>
                <c:pt idx="1119">
                  <c:v>19.95</c:v>
                </c:pt>
                <c:pt idx="1120">
                  <c:v>31.4</c:v>
                </c:pt>
                <c:pt idx="1121">
                  <c:v>38.17</c:v>
                </c:pt>
                <c:pt idx="1122">
                  <c:v>36.86</c:v>
                </c:pt>
                <c:pt idx="1123">
                  <c:v>32.395000000000003</c:v>
                </c:pt>
                <c:pt idx="1124">
                  <c:v>42.75</c:v>
                </c:pt>
                <c:pt idx="1125">
                  <c:v>25.08</c:v>
                </c:pt>
                <c:pt idx="1126">
                  <c:v>29.9</c:v>
                </c:pt>
                <c:pt idx="1127">
                  <c:v>35.86</c:v>
                </c:pt>
                <c:pt idx="1128">
                  <c:v>32.799999999999997</c:v>
                </c:pt>
                <c:pt idx="1129">
                  <c:v>18.600000000000001</c:v>
                </c:pt>
                <c:pt idx="1130">
                  <c:v>23.87</c:v>
                </c:pt>
                <c:pt idx="1131">
                  <c:v>45.9</c:v>
                </c:pt>
                <c:pt idx="1132">
                  <c:v>40.28</c:v>
                </c:pt>
                <c:pt idx="1133">
                  <c:v>18.335000000000001</c:v>
                </c:pt>
                <c:pt idx="1134">
                  <c:v>33.82</c:v>
                </c:pt>
                <c:pt idx="1135">
                  <c:v>28.12</c:v>
                </c:pt>
                <c:pt idx="1136">
                  <c:v>25</c:v>
                </c:pt>
                <c:pt idx="1137">
                  <c:v>22.23</c:v>
                </c:pt>
                <c:pt idx="1138">
                  <c:v>30.25</c:v>
                </c:pt>
                <c:pt idx="1139">
                  <c:v>32.49</c:v>
                </c:pt>
                <c:pt idx="1140">
                  <c:v>37.07</c:v>
                </c:pt>
                <c:pt idx="1141">
                  <c:v>32.6</c:v>
                </c:pt>
                <c:pt idx="1142">
                  <c:v>24.86</c:v>
                </c:pt>
                <c:pt idx="1143">
                  <c:v>32.340000000000003</c:v>
                </c:pt>
                <c:pt idx="1144">
                  <c:v>32.299999999999997</c:v>
                </c:pt>
                <c:pt idx="1145">
                  <c:v>32.774999999999999</c:v>
                </c:pt>
                <c:pt idx="1146">
                  <c:v>32.799999999999997</c:v>
                </c:pt>
                <c:pt idx="1147">
                  <c:v>31.92</c:v>
                </c:pt>
                <c:pt idx="1148">
                  <c:v>21.5</c:v>
                </c:pt>
                <c:pt idx="1149">
                  <c:v>34.1</c:v>
                </c:pt>
                <c:pt idx="1150">
                  <c:v>30.305</c:v>
                </c:pt>
                <c:pt idx="1151">
                  <c:v>36.479999999999997</c:v>
                </c:pt>
                <c:pt idx="1152">
                  <c:v>32.56</c:v>
                </c:pt>
                <c:pt idx="1153">
                  <c:v>35.814999999999998</c:v>
                </c:pt>
                <c:pt idx="1154">
                  <c:v>27.93</c:v>
                </c:pt>
                <c:pt idx="1155">
                  <c:v>22.135000000000002</c:v>
                </c:pt>
                <c:pt idx="1156">
                  <c:v>44.88</c:v>
                </c:pt>
                <c:pt idx="1157">
                  <c:v>23.18</c:v>
                </c:pt>
                <c:pt idx="1158">
                  <c:v>30.59</c:v>
                </c:pt>
                <c:pt idx="1159">
                  <c:v>41.1</c:v>
                </c:pt>
                <c:pt idx="1160">
                  <c:v>34.58</c:v>
                </c:pt>
                <c:pt idx="1161">
                  <c:v>42.13</c:v>
                </c:pt>
                <c:pt idx="1162">
                  <c:v>38.83</c:v>
                </c:pt>
                <c:pt idx="1163">
                  <c:v>28.215</c:v>
                </c:pt>
                <c:pt idx="1164">
                  <c:v>28.31</c:v>
                </c:pt>
                <c:pt idx="1165">
                  <c:v>26.125</c:v>
                </c:pt>
                <c:pt idx="1166">
                  <c:v>40.369999999999997</c:v>
                </c:pt>
                <c:pt idx="1167">
                  <c:v>24.6</c:v>
                </c:pt>
                <c:pt idx="1168">
                  <c:v>35.200000000000003</c:v>
                </c:pt>
                <c:pt idx="1169">
                  <c:v>34.104999999999997</c:v>
                </c:pt>
                <c:pt idx="1170">
                  <c:v>27.36</c:v>
                </c:pt>
                <c:pt idx="1171">
                  <c:v>26.7</c:v>
                </c:pt>
                <c:pt idx="1172">
                  <c:v>41.91</c:v>
                </c:pt>
                <c:pt idx="1173">
                  <c:v>29.26</c:v>
                </c:pt>
                <c:pt idx="1174">
                  <c:v>32.11</c:v>
                </c:pt>
                <c:pt idx="1175">
                  <c:v>27.1</c:v>
                </c:pt>
                <c:pt idx="1176">
                  <c:v>24.13</c:v>
                </c:pt>
                <c:pt idx="1177">
                  <c:v>27.4</c:v>
                </c:pt>
                <c:pt idx="1178">
                  <c:v>34.865000000000002</c:v>
                </c:pt>
                <c:pt idx="1179">
                  <c:v>29.81</c:v>
                </c:pt>
                <c:pt idx="1180">
                  <c:v>41.325000000000003</c:v>
                </c:pt>
                <c:pt idx="1181">
                  <c:v>29.925000000000001</c:v>
                </c:pt>
                <c:pt idx="1182">
                  <c:v>30.3</c:v>
                </c:pt>
                <c:pt idx="1183">
                  <c:v>27.36</c:v>
                </c:pt>
                <c:pt idx="1184">
                  <c:v>28.49</c:v>
                </c:pt>
                <c:pt idx="1185">
                  <c:v>23.56</c:v>
                </c:pt>
                <c:pt idx="1186">
                  <c:v>35.625</c:v>
                </c:pt>
                <c:pt idx="1187">
                  <c:v>32.68</c:v>
                </c:pt>
                <c:pt idx="1188">
                  <c:v>25.27</c:v>
                </c:pt>
                <c:pt idx="1189">
                  <c:v>28</c:v>
                </c:pt>
                <c:pt idx="1190">
                  <c:v>32.774999999999999</c:v>
                </c:pt>
                <c:pt idx="1191">
                  <c:v>21.754999999999999</c:v>
                </c:pt>
                <c:pt idx="1192">
                  <c:v>32.395000000000003</c:v>
                </c:pt>
                <c:pt idx="1193">
                  <c:v>36.575000000000003</c:v>
                </c:pt>
                <c:pt idx="1194">
                  <c:v>21.754999999999999</c:v>
                </c:pt>
                <c:pt idx="1195">
                  <c:v>27.93</c:v>
                </c:pt>
                <c:pt idx="1196">
                  <c:v>30.02</c:v>
                </c:pt>
                <c:pt idx="1197">
                  <c:v>33.549999999999997</c:v>
                </c:pt>
                <c:pt idx="1198">
                  <c:v>29.355</c:v>
                </c:pt>
                <c:pt idx="1199">
                  <c:v>25.8</c:v>
                </c:pt>
                <c:pt idx="1200">
                  <c:v>24.32</c:v>
                </c:pt>
                <c:pt idx="1201">
                  <c:v>40.375</c:v>
                </c:pt>
                <c:pt idx="1202">
                  <c:v>32.11</c:v>
                </c:pt>
                <c:pt idx="1203">
                  <c:v>32.299999999999997</c:v>
                </c:pt>
                <c:pt idx="1204">
                  <c:v>27.28</c:v>
                </c:pt>
                <c:pt idx="1205">
                  <c:v>17.86</c:v>
                </c:pt>
                <c:pt idx="1206">
                  <c:v>34.799999999999997</c:v>
                </c:pt>
                <c:pt idx="1207">
                  <c:v>33.4</c:v>
                </c:pt>
                <c:pt idx="1208">
                  <c:v>25.555</c:v>
                </c:pt>
                <c:pt idx="1209">
                  <c:v>37.1</c:v>
                </c:pt>
                <c:pt idx="1210">
                  <c:v>30.875</c:v>
                </c:pt>
                <c:pt idx="1211">
                  <c:v>34.1</c:v>
                </c:pt>
                <c:pt idx="1212">
                  <c:v>21.47</c:v>
                </c:pt>
                <c:pt idx="1213">
                  <c:v>33.299999999999997</c:v>
                </c:pt>
                <c:pt idx="1214">
                  <c:v>31.254999999999999</c:v>
                </c:pt>
                <c:pt idx="1215">
                  <c:v>39.14</c:v>
                </c:pt>
                <c:pt idx="1216">
                  <c:v>25.08</c:v>
                </c:pt>
                <c:pt idx="1217">
                  <c:v>37.29</c:v>
                </c:pt>
                <c:pt idx="1218">
                  <c:v>34.6</c:v>
                </c:pt>
                <c:pt idx="1219">
                  <c:v>30.21</c:v>
                </c:pt>
                <c:pt idx="1220">
                  <c:v>21.945</c:v>
                </c:pt>
                <c:pt idx="1221">
                  <c:v>24.97</c:v>
                </c:pt>
                <c:pt idx="1222">
                  <c:v>25.3</c:v>
                </c:pt>
                <c:pt idx="1223">
                  <c:v>24.42</c:v>
                </c:pt>
                <c:pt idx="1224">
                  <c:v>23.94</c:v>
                </c:pt>
                <c:pt idx="1225">
                  <c:v>39.82</c:v>
                </c:pt>
                <c:pt idx="1226">
                  <c:v>16.815000000000001</c:v>
                </c:pt>
                <c:pt idx="1227">
                  <c:v>37.18</c:v>
                </c:pt>
                <c:pt idx="1228">
                  <c:v>34.43</c:v>
                </c:pt>
                <c:pt idx="1229">
                  <c:v>30.305</c:v>
                </c:pt>
                <c:pt idx="1230">
                  <c:v>34.484999999999999</c:v>
                </c:pt>
                <c:pt idx="1231">
                  <c:v>21.8</c:v>
                </c:pt>
                <c:pt idx="1232">
                  <c:v>24.605</c:v>
                </c:pt>
                <c:pt idx="1233">
                  <c:v>23.3</c:v>
                </c:pt>
                <c:pt idx="1234">
                  <c:v>27.83</c:v>
                </c:pt>
                <c:pt idx="1235">
                  <c:v>31.065000000000001</c:v>
                </c:pt>
                <c:pt idx="1236">
                  <c:v>21.66</c:v>
                </c:pt>
                <c:pt idx="1237">
                  <c:v>28.215</c:v>
                </c:pt>
                <c:pt idx="1238">
                  <c:v>22.704999999999998</c:v>
                </c:pt>
                <c:pt idx="1239">
                  <c:v>42.13</c:v>
                </c:pt>
                <c:pt idx="1240">
                  <c:v>41.8</c:v>
                </c:pt>
                <c:pt idx="1241">
                  <c:v>36.96</c:v>
                </c:pt>
                <c:pt idx="1242">
                  <c:v>21.28</c:v>
                </c:pt>
                <c:pt idx="1243">
                  <c:v>33.11</c:v>
                </c:pt>
                <c:pt idx="1244">
                  <c:v>33.33</c:v>
                </c:pt>
                <c:pt idx="1245">
                  <c:v>24.3</c:v>
                </c:pt>
                <c:pt idx="1246">
                  <c:v>25.7</c:v>
                </c:pt>
                <c:pt idx="1247">
                  <c:v>29.4</c:v>
                </c:pt>
                <c:pt idx="1248">
                  <c:v>39.82</c:v>
                </c:pt>
                <c:pt idx="1249">
                  <c:v>33.630000000000003</c:v>
                </c:pt>
                <c:pt idx="1250">
                  <c:v>29.83</c:v>
                </c:pt>
                <c:pt idx="1251">
                  <c:v>19.8</c:v>
                </c:pt>
                <c:pt idx="1252">
                  <c:v>27.3</c:v>
                </c:pt>
                <c:pt idx="1253">
                  <c:v>29.3</c:v>
                </c:pt>
                <c:pt idx="1254">
                  <c:v>27.72</c:v>
                </c:pt>
                <c:pt idx="1255">
                  <c:v>37.9</c:v>
                </c:pt>
                <c:pt idx="1256">
                  <c:v>36.384999999999998</c:v>
                </c:pt>
                <c:pt idx="1257">
                  <c:v>27.645</c:v>
                </c:pt>
                <c:pt idx="1258">
                  <c:v>37.715000000000003</c:v>
                </c:pt>
                <c:pt idx="1259">
                  <c:v>23.18</c:v>
                </c:pt>
                <c:pt idx="1260">
                  <c:v>20.52</c:v>
                </c:pt>
                <c:pt idx="1261">
                  <c:v>37.1</c:v>
                </c:pt>
                <c:pt idx="1262">
                  <c:v>28.05</c:v>
                </c:pt>
                <c:pt idx="1263">
                  <c:v>29.9</c:v>
                </c:pt>
                <c:pt idx="1264">
                  <c:v>33.344999999999999</c:v>
                </c:pt>
                <c:pt idx="1265">
                  <c:v>23.76</c:v>
                </c:pt>
                <c:pt idx="1266">
                  <c:v>30.5</c:v>
                </c:pt>
                <c:pt idx="1267">
                  <c:v>31.065000000000001</c:v>
                </c:pt>
                <c:pt idx="1268">
                  <c:v>33.299999999999997</c:v>
                </c:pt>
                <c:pt idx="1269">
                  <c:v>27.5</c:v>
                </c:pt>
                <c:pt idx="1270">
                  <c:v>33.914999999999999</c:v>
                </c:pt>
                <c:pt idx="1271">
                  <c:v>34.484999999999999</c:v>
                </c:pt>
                <c:pt idx="1272">
                  <c:v>25.52</c:v>
                </c:pt>
                <c:pt idx="1273">
                  <c:v>27.61</c:v>
                </c:pt>
                <c:pt idx="1274">
                  <c:v>27.06</c:v>
                </c:pt>
                <c:pt idx="1275">
                  <c:v>23.7</c:v>
                </c:pt>
                <c:pt idx="1276">
                  <c:v>30.4</c:v>
                </c:pt>
                <c:pt idx="1277">
                  <c:v>29.734999999999999</c:v>
                </c:pt>
                <c:pt idx="1278">
                  <c:v>29.925000000000001</c:v>
                </c:pt>
                <c:pt idx="1279">
                  <c:v>26.79</c:v>
                </c:pt>
                <c:pt idx="1280">
                  <c:v>33.33</c:v>
                </c:pt>
                <c:pt idx="1281">
                  <c:v>27.645</c:v>
                </c:pt>
                <c:pt idx="1282">
                  <c:v>21.66</c:v>
                </c:pt>
                <c:pt idx="1283">
                  <c:v>30.03</c:v>
                </c:pt>
                <c:pt idx="1284">
                  <c:v>36.299999999999997</c:v>
                </c:pt>
                <c:pt idx="1285">
                  <c:v>24.32</c:v>
                </c:pt>
                <c:pt idx="1286">
                  <c:v>17.29</c:v>
                </c:pt>
                <c:pt idx="1287">
                  <c:v>25.9</c:v>
                </c:pt>
                <c:pt idx="1288">
                  <c:v>39.4</c:v>
                </c:pt>
                <c:pt idx="1289">
                  <c:v>34.32</c:v>
                </c:pt>
                <c:pt idx="1290">
                  <c:v>19.95</c:v>
                </c:pt>
                <c:pt idx="1291">
                  <c:v>34.9</c:v>
                </c:pt>
                <c:pt idx="1292">
                  <c:v>23.21</c:v>
                </c:pt>
                <c:pt idx="1293">
                  <c:v>25.745000000000001</c:v>
                </c:pt>
                <c:pt idx="1294">
                  <c:v>25.175000000000001</c:v>
                </c:pt>
                <c:pt idx="1295">
                  <c:v>22</c:v>
                </c:pt>
                <c:pt idx="1296">
                  <c:v>26.125</c:v>
                </c:pt>
                <c:pt idx="1297">
                  <c:v>26.51</c:v>
                </c:pt>
                <c:pt idx="1298">
                  <c:v>27.454999999999998</c:v>
                </c:pt>
                <c:pt idx="1299">
                  <c:v>25.745000000000001</c:v>
                </c:pt>
                <c:pt idx="1300">
                  <c:v>30.36</c:v>
                </c:pt>
                <c:pt idx="1301">
                  <c:v>30.875</c:v>
                </c:pt>
                <c:pt idx="1302">
                  <c:v>20.8</c:v>
                </c:pt>
                <c:pt idx="1303">
                  <c:v>27.8</c:v>
                </c:pt>
                <c:pt idx="1304">
                  <c:v>24.605</c:v>
                </c:pt>
                <c:pt idx="1305">
                  <c:v>27.72</c:v>
                </c:pt>
                <c:pt idx="1306">
                  <c:v>21.85</c:v>
                </c:pt>
                <c:pt idx="1307">
                  <c:v>28.12</c:v>
                </c:pt>
                <c:pt idx="1308">
                  <c:v>30.2</c:v>
                </c:pt>
                <c:pt idx="1309">
                  <c:v>32.200000000000003</c:v>
                </c:pt>
                <c:pt idx="1310">
                  <c:v>26.315000000000001</c:v>
                </c:pt>
                <c:pt idx="1311">
                  <c:v>26.695</c:v>
                </c:pt>
                <c:pt idx="1312">
                  <c:v>42.9</c:v>
                </c:pt>
                <c:pt idx="1313">
                  <c:v>34.700000000000003</c:v>
                </c:pt>
                <c:pt idx="1314">
                  <c:v>23.655000000000001</c:v>
                </c:pt>
                <c:pt idx="1315">
                  <c:v>28.31</c:v>
                </c:pt>
                <c:pt idx="1316">
                  <c:v>20.6</c:v>
                </c:pt>
                <c:pt idx="1317">
                  <c:v>53.13</c:v>
                </c:pt>
                <c:pt idx="1318">
                  <c:v>39.71</c:v>
                </c:pt>
                <c:pt idx="1319">
                  <c:v>26.315000000000001</c:v>
                </c:pt>
                <c:pt idx="1320">
                  <c:v>31.065000000000001</c:v>
                </c:pt>
                <c:pt idx="1321">
                  <c:v>26.695</c:v>
                </c:pt>
                <c:pt idx="1322">
                  <c:v>38.83</c:v>
                </c:pt>
                <c:pt idx="1323">
                  <c:v>40.369999999999997</c:v>
                </c:pt>
                <c:pt idx="1324">
                  <c:v>25.934999999999999</c:v>
                </c:pt>
                <c:pt idx="1325">
                  <c:v>33.534999999999997</c:v>
                </c:pt>
                <c:pt idx="1326">
                  <c:v>32.869999999999997</c:v>
                </c:pt>
                <c:pt idx="1327">
                  <c:v>30.03</c:v>
                </c:pt>
                <c:pt idx="1328">
                  <c:v>24.225000000000001</c:v>
                </c:pt>
                <c:pt idx="1329">
                  <c:v>38.6</c:v>
                </c:pt>
                <c:pt idx="1330">
                  <c:v>25.74</c:v>
                </c:pt>
                <c:pt idx="1331">
                  <c:v>33.4</c:v>
                </c:pt>
                <c:pt idx="1332">
                  <c:v>44.7</c:v>
                </c:pt>
                <c:pt idx="1333">
                  <c:v>30.97</c:v>
                </c:pt>
                <c:pt idx="1334">
                  <c:v>31.92</c:v>
                </c:pt>
                <c:pt idx="1335">
                  <c:v>36.85</c:v>
                </c:pt>
                <c:pt idx="1336">
                  <c:v>25.8</c:v>
                </c:pt>
                <c:pt idx="1337">
                  <c:v>29.07</c:v>
                </c:pt>
              </c:numCache>
            </c:numRef>
          </c:xVal>
          <c:yVal>
            <c:numRef>
              <c:f>insurance!$G$2:$G$1339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BB-4EC9-95FE-FD7E89C45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138111"/>
        <c:axId val="788149343"/>
      </c:scatterChart>
      <c:valAx>
        <c:axId val="78813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49343"/>
        <c:crosses val="autoZero"/>
        <c:crossBetween val="midCat"/>
      </c:valAx>
      <c:valAx>
        <c:axId val="788149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</a:t>
            </a:r>
            <a:r>
              <a:rPr lang="en-US" baseline="0"/>
              <a:t> w.r.t Number of Children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insurance!$G$1</c:f>
              <c:strCache>
                <c:ptCount val="1"/>
                <c:pt idx="0">
                  <c:v>charges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260236220472441"/>
                  <c:y val="-0.5456645523476232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insurance!$D$2:$D$1339</c:f>
              <c:numCache>
                <c:formatCode>General</c:formatCode>
                <c:ptCount val="133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5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  <c:pt idx="53">
                  <c:v>0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4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3</c:v>
                </c:pt>
                <c:pt idx="70">
                  <c:v>0</c:v>
                </c:pt>
                <c:pt idx="71">
                  <c:v>5</c:v>
                </c:pt>
                <c:pt idx="72">
                  <c:v>3</c:v>
                </c:pt>
                <c:pt idx="73">
                  <c:v>1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4</c:v>
                </c:pt>
                <c:pt idx="84">
                  <c:v>2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2</c:v>
                </c:pt>
                <c:pt idx="120">
                  <c:v>2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3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2</c:v>
                </c:pt>
                <c:pt idx="129">
                  <c:v>2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3</c:v>
                </c:pt>
                <c:pt idx="139">
                  <c:v>0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2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3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0</c:v>
                </c:pt>
                <c:pt idx="165">
                  <c:v>4</c:v>
                </c:pt>
                <c:pt idx="166">
                  <c:v>5</c:v>
                </c:pt>
                <c:pt idx="167">
                  <c:v>3</c:v>
                </c:pt>
                <c:pt idx="168">
                  <c:v>1</c:v>
                </c:pt>
                <c:pt idx="169">
                  <c:v>3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3</c:v>
                </c:pt>
                <c:pt idx="180">
                  <c:v>0</c:v>
                </c:pt>
                <c:pt idx="181">
                  <c:v>0</c:v>
                </c:pt>
                <c:pt idx="182">
                  <c:v>3</c:v>
                </c:pt>
                <c:pt idx="183">
                  <c:v>0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3</c:v>
                </c:pt>
                <c:pt idx="188">
                  <c:v>1</c:v>
                </c:pt>
                <c:pt idx="189">
                  <c:v>2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1</c:v>
                </c:pt>
                <c:pt idx="214">
                  <c:v>2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3</c:v>
                </c:pt>
                <c:pt idx="223">
                  <c:v>0</c:v>
                </c:pt>
                <c:pt idx="224">
                  <c:v>0</c:v>
                </c:pt>
                <c:pt idx="225">
                  <c:v>3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3</c:v>
                </c:pt>
                <c:pt idx="232">
                  <c:v>0</c:v>
                </c:pt>
                <c:pt idx="233">
                  <c:v>1</c:v>
                </c:pt>
                <c:pt idx="234">
                  <c:v>2</c:v>
                </c:pt>
                <c:pt idx="235">
                  <c:v>2</c:v>
                </c:pt>
                <c:pt idx="236">
                  <c:v>0</c:v>
                </c:pt>
                <c:pt idx="237">
                  <c:v>2</c:v>
                </c:pt>
                <c:pt idx="238">
                  <c:v>0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1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3</c:v>
                </c:pt>
                <c:pt idx="254">
                  <c:v>0</c:v>
                </c:pt>
                <c:pt idx="255">
                  <c:v>3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0</c:v>
                </c:pt>
                <c:pt idx="260">
                  <c:v>0</c:v>
                </c:pt>
                <c:pt idx="261">
                  <c:v>1</c:v>
                </c:pt>
                <c:pt idx="262">
                  <c:v>3</c:v>
                </c:pt>
                <c:pt idx="263">
                  <c:v>0</c:v>
                </c:pt>
                <c:pt idx="264">
                  <c:v>3</c:v>
                </c:pt>
                <c:pt idx="265">
                  <c:v>3</c:v>
                </c:pt>
                <c:pt idx="266">
                  <c:v>1</c:v>
                </c:pt>
                <c:pt idx="267">
                  <c:v>3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2</c:v>
                </c:pt>
                <c:pt idx="272">
                  <c:v>2</c:v>
                </c:pt>
                <c:pt idx="273">
                  <c:v>1</c:v>
                </c:pt>
                <c:pt idx="274">
                  <c:v>0</c:v>
                </c:pt>
                <c:pt idx="275">
                  <c:v>2</c:v>
                </c:pt>
                <c:pt idx="276">
                  <c:v>2</c:v>
                </c:pt>
                <c:pt idx="277">
                  <c:v>0</c:v>
                </c:pt>
                <c:pt idx="278">
                  <c:v>2</c:v>
                </c:pt>
                <c:pt idx="279">
                  <c:v>1</c:v>
                </c:pt>
                <c:pt idx="280">
                  <c:v>1</c:v>
                </c:pt>
                <c:pt idx="281">
                  <c:v>3</c:v>
                </c:pt>
                <c:pt idx="282">
                  <c:v>1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2</c:v>
                </c:pt>
                <c:pt idx="287">
                  <c:v>0</c:v>
                </c:pt>
                <c:pt idx="288">
                  <c:v>1</c:v>
                </c:pt>
                <c:pt idx="289">
                  <c:v>3</c:v>
                </c:pt>
                <c:pt idx="290">
                  <c:v>0</c:v>
                </c:pt>
                <c:pt idx="291">
                  <c:v>1</c:v>
                </c:pt>
                <c:pt idx="292">
                  <c:v>2</c:v>
                </c:pt>
                <c:pt idx="293">
                  <c:v>0</c:v>
                </c:pt>
                <c:pt idx="294">
                  <c:v>3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3</c:v>
                </c:pt>
                <c:pt idx="299">
                  <c:v>1</c:v>
                </c:pt>
                <c:pt idx="300">
                  <c:v>3</c:v>
                </c:pt>
                <c:pt idx="301">
                  <c:v>3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1</c:v>
                </c:pt>
                <c:pt idx="308">
                  <c:v>0</c:v>
                </c:pt>
                <c:pt idx="309">
                  <c:v>2</c:v>
                </c:pt>
                <c:pt idx="310">
                  <c:v>0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4</c:v>
                </c:pt>
                <c:pt idx="345">
                  <c:v>3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3</c:v>
                </c:pt>
                <c:pt idx="358">
                  <c:v>0</c:v>
                </c:pt>
                <c:pt idx="359">
                  <c:v>0</c:v>
                </c:pt>
                <c:pt idx="360">
                  <c:v>2</c:v>
                </c:pt>
                <c:pt idx="361">
                  <c:v>1</c:v>
                </c:pt>
                <c:pt idx="362">
                  <c:v>0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3</c:v>
                </c:pt>
                <c:pt idx="367">
                  <c:v>2</c:v>
                </c:pt>
                <c:pt idx="368">
                  <c:v>2</c:v>
                </c:pt>
                <c:pt idx="369">
                  <c:v>3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3</c:v>
                </c:pt>
                <c:pt idx="377">
                  <c:v>0</c:v>
                </c:pt>
                <c:pt idx="378">
                  <c:v>3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2</c:v>
                </c:pt>
                <c:pt idx="385">
                  <c:v>0</c:v>
                </c:pt>
                <c:pt idx="386">
                  <c:v>0</c:v>
                </c:pt>
                <c:pt idx="387">
                  <c:v>2</c:v>
                </c:pt>
                <c:pt idx="388">
                  <c:v>0</c:v>
                </c:pt>
                <c:pt idx="389">
                  <c:v>3</c:v>
                </c:pt>
                <c:pt idx="390">
                  <c:v>4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2</c:v>
                </c:pt>
                <c:pt idx="395">
                  <c:v>0</c:v>
                </c:pt>
                <c:pt idx="396">
                  <c:v>3</c:v>
                </c:pt>
                <c:pt idx="397">
                  <c:v>0</c:v>
                </c:pt>
                <c:pt idx="398">
                  <c:v>2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0</c:v>
                </c:pt>
                <c:pt idx="403">
                  <c:v>3</c:v>
                </c:pt>
                <c:pt idx="404">
                  <c:v>0</c:v>
                </c:pt>
                <c:pt idx="405">
                  <c:v>2</c:v>
                </c:pt>
                <c:pt idx="406">
                  <c:v>0</c:v>
                </c:pt>
                <c:pt idx="407">
                  <c:v>1</c:v>
                </c:pt>
                <c:pt idx="408">
                  <c:v>3</c:v>
                </c:pt>
                <c:pt idx="409">
                  <c:v>1</c:v>
                </c:pt>
                <c:pt idx="410">
                  <c:v>0</c:v>
                </c:pt>
                <c:pt idx="411">
                  <c:v>1</c:v>
                </c:pt>
                <c:pt idx="412">
                  <c:v>2</c:v>
                </c:pt>
                <c:pt idx="413">
                  <c:v>5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2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1</c:v>
                </c:pt>
                <c:pt idx="423">
                  <c:v>0</c:v>
                </c:pt>
                <c:pt idx="424">
                  <c:v>2</c:v>
                </c:pt>
                <c:pt idx="425">
                  <c:v>5</c:v>
                </c:pt>
                <c:pt idx="426">
                  <c:v>1</c:v>
                </c:pt>
                <c:pt idx="427">
                  <c:v>0</c:v>
                </c:pt>
                <c:pt idx="428">
                  <c:v>1</c:v>
                </c:pt>
                <c:pt idx="429">
                  <c:v>3</c:v>
                </c:pt>
                <c:pt idx="430">
                  <c:v>0</c:v>
                </c:pt>
                <c:pt idx="431">
                  <c:v>2</c:v>
                </c:pt>
                <c:pt idx="432">
                  <c:v>0</c:v>
                </c:pt>
                <c:pt idx="433">
                  <c:v>0</c:v>
                </c:pt>
                <c:pt idx="434">
                  <c:v>1</c:v>
                </c:pt>
                <c:pt idx="435">
                  <c:v>3</c:v>
                </c:pt>
                <c:pt idx="436">
                  <c:v>0</c:v>
                </c:pt>
                <c:pt idx="437">
                  <c:v>3</c:v>
                </c:pt>
                <c:pt idx="438">
                  <c:v>5</c:v>
                </c:pt>
                <c:pt idx="439">
                  <c:v>0</c:v>
                </c:pt>
                <c:pt idx="440">
                  <c:v>1</c:v>
                </c:pt>
                <c:pt idx="441">
                  <c:v>0</c:v>
                </c:pt>
                <c:pt idx="442">
                  <c:v>0</c:v>
                </c:pt>
                <c:pt idx="443">
                  <c:v>1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</c:v>
                </c:pt>
                <c:pt idx="450">
                  <c:v>4</c:v>
                </c:pt>
                <c:pt idx="451">
                  <c:v>1</c:v>
                </c:pt>
                <c:pt idx="452">
                  <c:v>0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2</c:v>
                </c:pt>
                <c:pt idx="457">
                  <c:v>0</c:v>
                </c:pt>
                <c:pt idx="458">
                  <c:v>0</c:v>
                </c:pt>
                <c:pt idx="459">
                  <c:v>3</c:v>
                </c:pt>
                <c:pt idx="460">
                  <c:v>3</c:v>
                </c:pt>
                <c:pt idx="461">
                  <c:v>0</c:v>
                </c:pt>
                <c:pt idx="462">
                  <c:v>2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1</c:v>
                </c:pt>
                <c:pt idx="467">
                  <c:v>2</c:v>
                </c:pt>
                <c:pt idx="468">
                  <c:v>1</c:v>
                </c:pt>
                <c:pt idx="469">
                  <c:v>1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3</c:v>
                </c:pt>
                <c:pt idx="481">
                  <c:v>2</c:v>
                </c:pt>
                <c:pt idx="482">
                  <c:v>0</c:v>
                </c:pt>
                <c:pt idx="483">
                  <c:v>1</c:v>
                </c:pt>
                <c:pt idx="484">
                  <c:v>3</c:v>
                </c:pt>
                <c:pt idx="485">
                  <c:v>0</c:v>
                </c:pt>
                <c:pt idx="486">
                  <c:v>3</c:v>
                </c:pt>
                <c:pt idx="487">
                  <c:v>0</c:v>
                </c:pt>
                <c:pt idx="488">
                  <c:v>0</c:v>
                </c:pt>
                <c:pt idx="489">
                  <c:v>1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4</c:v>
                </c:pt>
                <c:pt idx="495">
                  <c:v>0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3</c:v>
                </c:pt>
                <c:pt idx="506">
                  <c:v>1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1</c:v>
                </c:pt>
                <c:pt idx="515">
                  <c:v>0</c:v>
                </c:pt>
                <c:pt idx="516">
                  <c:v>1</c:v>
                </c:pt>
                <c:pt idx="517">
                  <c:v>2</c:v>
                </c:pt>
                <c:pt idx="518">
                  <c:v>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</c:v>
                </c:pt>
                <c:pt idx="525">
                  <c:v>0</c:v>
                </c:pt>
                <c:pt idx="526">
                  <c:v>2</c:v>
                </c:pt>
                <c:pt idx="527">
                  <c:v>1</c:v>
                </c:pt>
                <c:pt idx="528">
                  <c:v>1</c:v>
                </c:pt>
                <c:pt idx="529">
                  <c:v>0</c:v>
                </c:pt>
                <c:pt idx="530">
                  <c:v>1</c:v>
                </c:pt>
                <c:pt idx="531">
                  <c:v>0</c:v>
                </c:pt>
                <c:pt idx="532">
                  <c:v>2</c:v>
                </c:pt>
                <c:pt idx="533">
                  <c:v>0</c:v>
                </c:pt>
                <c:pt idx="534">
                  <c:v>0</c:v>
                </c:pt>
                <c:pt idx="535">
                  <c:v>1</c:v>
                </c:pt>
                <c:pt idx="536">
                  <c:v>3</c:v>
                </c:pt>
                <c:pt idx="537">
                  <c:v>2</c:v>
                </c:pt>
                <c:pt idx="538">
                  <c:v>1</c:v>
                </c:pt>
                <c:pt idx="539">
                  <c:v>0</c:v>
                </c:pt>
                <c:pt idx="540">
                  <c:v>3</c:v>
                </c:pt>
                <c:pt idx="541">
                  <c:v>2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2</c:v>
                </c:pt>
                <c:pt idx="546">
                  <c:v>0</c:v>
                </c:pt>
                <c:pt idx="547">
                  <c:v>2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2</c:v>
                </c:pt>
                <c:pt idx="554">
                  <c:v>0</c:v>
                </c:pt>
                <c:pt idx="555">
                  <c:v>2</c:v>
                </c:pt>
                <c:pt idx="556">
                  <c:v>1</c:v>
                </c:pt>
                <c:pt idx="557">
                  <c:v>0</c:v>
                </c:pt>
                <c:pt idx="558">
                  <c:v>3</c:v>
                </c:pt>
                <c:pt idx="559">
                  <c:v>0</c:v>
                </c:pt>
                <c:pt idx="560">
                  <c:v>2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2</c:v>
                </c:pt>
                <c:pt idx="565">
                  <c:v>0</c:v>
                </c:pt>
                <c:pt idx="566">
                  <c:v>1</c:v>
                </c:pt>
                <c:pt idx="567">
                  <c:v>2</c:v>
                </c:pt>
                <c:pt idx="568">
                  <c:v>5</c:v>
                </c:pt>
                <c:pt idx="569">
                  <c:v>2</c:v>
                </c:pt>
                <c:pt idx="570">
                  <c:v>0</c:v>
                </c:pt>
                <c:pt idx="571">
                  <c:v>1</c:v>
                </c:pt>
                <c:pt idx="572">
                  <c:v>2</c:v>
                </c:pt>
                <c:pt idx="573">
                  <c:v>1</c:v>
                </c:pt>
                <c:pt idx="574">
                  <c:v>2</c:v>
                </c:pt>
                <c:pt idx="575">
                  <c:v>0</c:v>
                </c:pt>
                <c:pt idx="576">
                  <c:v>0</c:v>
                </c:pt>
                <c:pt idx="577">
                  <c:v>1</c:v>
                </c:pt>
                <c:pt idx="578">
                  <c:v>1</c:v>
                </c:pt>
                <c:pt idx="579">
                  <c:v>0</c:v>
                </c:pt>
                <c:pt idx="580">
                  <c:v>1</c:v>
                </c:pt>
                <c:pt idx="581">
                  <c:v>0</c:v>
                </c:pt>
                <c:pt idx="582">
                  <c:v>2</c:v>
                </c:pt>
                <c:pt idx="583">
                  <c:v>1</c:v>
                </c:pt>
                <c:pt idx="584">
                  <c:v>0</c:v>
                </c:pt>
                <c:pt idx="585">
                  <c:v>1</c:v>
                </c:pt>
                <c:pt idx="586">
                  <c:v>3</c:v>
                </c:pt>
                <c:pt idx="587">
                  <c:v>1</c:v>
                </c:pt>
                <c:pt idx="588">
                  <c:v>0</c:v>
                </c:pt>
                <c:pt idx="589">
                  <c:v>1</c:v>
                </c:pt>
                <c:pt idx="590">
                  <c:v>0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0</c:v>
                </c:pt>
                <c:pt idx="595">
                  <c:v>1</c:v>
                </c:pt>
                <c:pt idx="596">
                  <c:v>2</c:v>
                </c:pt>
                <c:pt idx="597">
                  <c:v>1</c:v>
                </c:pt>
                <c:pt idx="598">
                  <c:v>2</c:v>
                </c:pt>
                <c:pt idx="599">
                  <c:v>2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3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2</c:v>
                </c:pt>
                <c:pt idx="609">
                  <c:v>2</c:v>
                </c:pt>
                <c:pt idx="610">
                  <c:v>1</c:v>
                </c:pt>
                <c:pt idx="611">
                  <c:v>2</c:v>
                </c:pt>
                <c:pt idx="612">
                  <c:v>0</c:v>
                </c:pt>
                <c:pt idx="613">
                  <c:v>3</c:v>
                </c:pt>
                <c:pt idx="614">
                  <c:v>0</c:v>
                </c:pt>
                <c:pt idx="615">
                  <c:v>1</c:v>
                </c:pt>
                <c:pt idx="616">
                  <c:v>0</c:v>
                </c:pt>
                <c:pt idx="617">
                  <c:v>2</c:v>
                </c:pt>
                <c:pt idx="618">
                  <c:v>0</c:v>
                </c:pt>
                <c:pt idx="619">
                  <c:v>0</c:v>
                </c:pt>
                <c:pt idx="620">
                  <c:v>1</c:v>
                </c:pt>
                <c:pt idx="621">
                  <c:v>4</c:v>
                </c:pt>
                <c:pt idx="622">
                  <c:v>1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3</c:v>
                </c:pt>
                <c:pt idx="627">
                  <c:v>1</c:v>
                </c:pt>
                <c:pt idx="628">
                  <c:v>0</c:v>
                </c:pt>
                <c:pt idx="629">
                  <c:v>0</c:v>
                </c:pt>
                <c:pt idx="630">
                  <c:v>1</c:v>
                </c:pt>
                <c:pt idx="631">
                  <c:v>0</c:v>
                </c:pt>
                <c:pt idx="632">
                  <c:v>0</c:v>
                </c:pt>
                <c:pt idx="633">
                  <c:v>2</c:v>
                </c:pt>
                <c:pt idx="634">
                  <c:v>1</c:v>
                </c:pt>
                <c:pt idx="635">
                  <c:v>0</c:v>
                </c:pt>
                <c:pt idx="636">
                  <c:v>1</c:v>
                </c:pt>
                <c:pt idx="637">
                  <c:v>2</c:v>
                </c:pt>
                <c:pt idx="638">
                  <c:v>0</c:v>
                </c:pt>
                <c:pt idx="639">
                  <c:v>4</c:v>
                </c:pt>
                <c:pt idx="640">
                  <c:v>5</c:v>
                </c:pt>
                <c:pt idx="641">
                  <c:v>3</c:v>
                </c:pt>
                <c:pt idx="642">
                  <c:v>0</c:v>
                </c:pt>
                <c:pt idx="643">
                  <c:v>3</c:v>
                </c:pt>
                <c:pt idx="644">
                  <c:v>2</c:v>
                </c:pt>
                <c:pt idx="645">
                  <c:v>3</c:v>
                </c:pt>
                <c:pt idx="646">
                  <c:v>1</c:v>
                </c:pt>
                <c:pt idx="647">
                  <c:v>3</c:v>
                </c:pt>
                <c:pt idx="648">
                  <c:v>0</c:v>
                </c:pt>
                <c:pt idx="649">
                  <c:v>0</c:v>
                </c:pt>
                <c:pt idx="650">
                  <c:v>2</c:v>
                </c:pt>
                <c:pt idx="651">
                  <c:v>1</c:v>
                </c:pt>
                <c:pt idx="652">
                  <c:v>0</c:v>
                </c:pt>
                <c:pt idx="653">
                  <c:v>2</c:v>
                </c:pt>
                <c:pt idx="654">
                  <c:v>0</c:v>
                </c:pt>
                <c:pt idx="655">
                  <c:v>2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4</c:v>
                </c:pt>
                <c:pt idx="660">
                  <c:v>3</c:v>
                </c:pt>
                <c:pt idx="661">
                  <c:v>1</c:v>
                </c:pt>
                <c:pt idx="662">
                  <c:v>1</c:v>
                </c:pt>
                <c:pt idx="663">
                  <c:v>0</c:v>
                </c:pt>
                <c:pt idx="664">
                  <c:v>0</c:v>
                </c:pt>
                <c:pt idx="665">
                  <c:v>2</c:v>
                </c:pt>
                <c:pt idx="666">
                  <c:v>1</c:v>
                </c:pt>
                <c:pt idx="667">
                  <c:v>2</c:v>
                </c:pt>
                <c:pt idx="668">
                  <c:v>0</c:v>
                </c:pt>
                <c:pt idx="669">
                  <c:v>1</c:v>
                </c:pt>
                <c:pt idx="670">
                  <c:v>3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2</c:v>
                </c:pt>
                <c:pt idx="675">
                  <c:v>0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2</c:v>
                </c:pt>
                <c:pt idx="680">
                  <c:v>1</c:v>
                </c:pt>
                <c:pt idx="681">
                  <c:v>0</c:v>
                </c:pt>
                <c:pt idx="682">
                  <c:v>2</c:v>
                </c:pt>
                <c:pt idx="683">
                  <c:v>0</c:v>
                </c:pt>
                <c:pt idx="684">
                  <c:v>1</c:v>
                </c:pt>
                <c:pt idx="685">
                  <c:v>2</c:v>
                </c:pt>
                <c:pt idx="686">
                  <c:v>2</c:v>
                </c:pt>
                <c:pt idx="687">
                  <c:v>0</c:v>
                </c:pt>
                <c:pt idx="688">
                  <c:v>1</c:v>
                </c:pt>
                <c:pt idx="689">
                  <c:v>1</c:v>
                </c:pt>
                <c:pt idx="690">
                  <c:v>0</c:v>
                </c:pt>
                <c:pt idx="691">
                  <c:v>1</c:v>
                </c:pt>
                <c:pt idx="692">
                  <c:v>1</c:v>
                </c:pt>
                <c:pt idx="693">
                  <c:v>0</c:v>
                </c:pt>
                <c:pt idx="694">
                  <c:v>1</c:v>
                </c:pt>
                <c:pt idx="695">
                  <c:v>0</c:v>
                </c:pt>
                <c:pt idx="696">
                  <c:v>2</c:v>
                </c:pt>
                <c:pt idx="697">
                  <c:v>1</c:v>
                </c:pt>
                <c:pt idx="698">
                  <c:v>0</c:v>
                </c:pt>
                <c:pt idx="699">
                  <c:v>2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0</c:v>
                </c:pt>
                <c:pt idx="707">
                  <c:v>3</c:v>
                </c:pt>
                <c:pt idx="708">
                  <c:v>3</c:v>
                </c:pt>
                <c:pt idx="709">
                  <c:v>0</c:v>
                </c:pt>
                <c:pt idx="710">
                  <c:v>1</c:v>
                </c:pt>
                <c:pt idx="711">
                  <c:v>2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1</c:v>
                </c:pt>
                <c:pt idx="718">
                  <c:v>2</c:v>
                </c:pt>
                <c:pt idx="719">
                  <c:v>0</c:v>
                </c:pt>
                <c:pt idx="720">
                  <c:v>0</c:v>
                </c:pt>
                <c:pt idx="721">
                  <c:v>3</c:v>
                </c:pt>
                <c:pt idx="722">
                  <c:v>0</c:v>
                </c:pt>
                <c:pt idx="723">
                  <c:v>0</c:v>
                </c:pt>
                <c:pt idx="724">
                  <c:v>1</c:v>
                </c:pt>
                <c:pt idx="725">
                  <c:v>3</c:v>
                </c:pt>
                <c:pt idx="726">
                  <c:v>1</c:v>
                </c:pt>
                <c:pt idx="727">
                  <c:v>1</c:v>
                </c:pt>
                <c:pt idx="728">
                  <c:v>0</c:v>
                </c:pt>
                <c:pt idx="729">
                  <c:v>1</c:v>
                </c:pt>
                <c:pt idx="730">
                  <c:v>3</c:v>
                </c:pt>
                <c:pt idx="731">
                  <c:v>1</c:v>
                </c:pt>
                <c:pt idx="732">
                  <c:v>3</c:v>
                </c:pt>
                <c:pt idx="733">
                  <c:v>1</c:v>
                </c:pt>
                <c:pt idx="734">
                  <c:v>3</c:v>
                </c:pt>
                <c:pt idx="735">
                  <c:v>1</c:v>
                </c:pt>
                <c:pt idx="736">
                  <c:v>0</c:v>
                </c:pt>
                <c:pt idx="737">
                  <c:v>2</c:v>
                </c:pt>
                <c:pt idx="738">
                  <c:v>3</c:v>
                </c:pt>
                <c:pt idx="739">
                  <c:v>2</c:v>
                </c:pt>
                <c:pt idx="740">
                  <c:v>2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</c:v>
                </c:pt>
                <c:pt idx="746">
                  <c:v>2</c:v>
                </c:pt>
                <c:pt idx="747">
                  <c:v>0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4</c:v>
                </c:pt>
                <c:pt idx="755">
                  <c:v>2</c:v>
                </c:pt>
                <c:pt idx="756">
                  <c:v>3</c:v>
                </c:pt>
                <c:pt idx="757">
                  <c:v>0</c:v>
                </c:pt>
                <c:pt idx="758">
                  <c:v>3</c:v>
                </c:pt>
                <c:pt idx="759">
                  <c:v>0</c:v>
                </c:pt>
                <c:pt idx="760">
                  <c:v>2</c:v>
                </c:pt>
                <c:pt idx="761">
                  <c:v>1</c:v>
                </c:pt>
                <c:pt idx="762">
                  <c:v>1</c:v>
                </c:pt>
                <c:pt idx="763">
                  <c:v>0</c:v>
                </c:pt>
                <c:pt idx="764">
                  <c:v>2</c:v>
                </c:pt>
                <c:pt idx="765">
                  <c:v>0</c:v>
                </c:pt>
                <c:pt idx="766">
                  <c:v>1</c:v>
                </c:pt>
                <c:pt idx="767">
                  <c:v>1</c:v>
                </c:pt>
                <c:pt idx="768">
                  <c:v>0</c:v>
                </c:pt>
                <c:pt idx="769">
                  <c:v>2</c:v>
                </c:pt>
                <c:pt idx="770">
                  <c:v>3</c:v>
                </c:pt>
                <c:pt idx="771">
                  <c:v>2</c:v>
                </c:pt>
                <c:pt idx="772">
                  <c:v>0</c:v>
                </c:pt>
                <c:pt idx="773">
                  <c:v>0</c:v>
                </c:pt>
                <c:pt idx="774">
                  <c:v>2</c:v>
                </c:pt>
                <c:pt idx="775">
                  <c:v>3</c:v>
                </c:pt>
                <c:pt idx="776">
                  <c:v>2</c:v>
                </c:pt>
                <c:pt idx="777">
                  <c:v>0</c:v>
                </c:pt>
                <c:pt idx="778">
                  <c:v>3</c:v>
                </c:pt>
                <c:pt idx="779">
                  <c:v>0</c:v>
                </c:pt>
                <c:pt idx="780">
                  <c:v>3</c:v>
                </c:pt>
                <c:pt idx="781">
                  <c:v>0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3</c:v>
                </c:pt>
                <c:pt idx="786">
                  <c:v>0</c:v>
                </c:pt>
                <c:pt idx="787">
                  <c:v>0</c:v>
                </c:pt>
                <c:pt idx="788">
                  <c:v>3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2</c:v>
                </c:pt>
                <c:pt idx="795">
                  <c:v>0</c:v>
                </c:pt>
                <c:pt idx="796">
                  <c:v>2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0</c:v>
                </c:pt>
                <c:pt idx="802">
                  <c:v>1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1</c:v>
                </c:pt>
                <c:pt idx="807">
                  <c:v>0</c:v>
                </c:pt>
                <c:pt idx="808">
                  <c:v>0</c:v>
                </c:pt>
                <c:pt idx="809">
                  <c:v>1</c:v>
                </c:pt>
                <c:pt idx="810">
                  <c:v>3</c:v>
                </c:pt>
                <c:pt idx="811">
                  <c:v>3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0</c:v>
                </c:pt>
                <c:pt idx="816">
                  <c:v>0</c:v>
                </c:pt>
                <c:pt idx="817">
                  <c:v>3</c:v>
                </c:pt>
                <c:pt idx="818">
                  <c:v>1</c:v>
                </c:pt>
                <c:pt idx="819">
                  <c:v>0</c:v>
                </c:pt>
                <c:pt idx="820">
                  <c:v>1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</c:v>
                </c:pt>
                <c:pt idx="825">
                  <c:v>2</c:v>
                </c:pt>
                <c:pt idx="826">
                  <c:v>2</c:v>
                </c:pt>
                <c:pt idx="827">
                  <c:v>1</c:v>
                </c:pt>
                <c:pt idx="828">
                  <c:v>3</c:v>
                </c:pt>
                <c:pt idx="829">
                  <c:v>1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3">
                  <c:v>0</c:v>
                </c:pt>
                <c:pt idx="834">
                  <c:v>1</c:v>
                </c:pt>
                <c:pt idx="835">
                  <c:v>2</c:v>
                </c:pt>
                <c:pt idx="836">
                  <c:v>0</c:v>
                </c:pt>
                <c:pt idx="837">
                  <c:v>0</c:v>
                </c:pt>
                <c:pt idx="838">
                  <c:v>2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2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1</c:v>
                </c:pt>
                <c:pt idx="847">
                  <c:v>1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2</c:v>
                </c:pt>
                <c:pt idx="852">
                  <c:v>0</c:v>
                </c:pt>
                <c:pt idx="853">
                  <c:v>2</c:v>
                </c:pt>
                <c:pt idx="854">
                  <c:v>3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1</c:v>
                </c:pt>
                <c:pt idx="859">
                  <c:v>0</c:v>
                </c:pt>
                <c:pt idx="860">
                  <c:v>2</c:v>
                </c:pt>
                <c:pt idx="861">
                  <c:v>3</c:v>
                </c:pt>
                <c:pt idx="862">
                  <c:v>2</c:v>
                </c:pt>
                <c:pt idx="863">
                  <c:v>0</c:v>
                </c:pt>
                <c:pt idx="864">
                  <c:v>0</c:v>
                </c:pt>
                <c:pt idx="865">
                  <c:v>2</c:v>
                </c:pt>
                <c:pt idx="866">
                  <c:v>0</c:v>
                </c:pt>
                <c:pt idx="867">
                  <c:v>1</c:v>
                </c:pt>
                <c:pt idx="868">
                  <c:v>0</c:v>
                </c:pt>
                <c:pt idx="869">
                  <c:v>3</c:v>
                </c:pt>
                <c:pt idx="870">
                  <c:v>0</c:v>
                </c:pt>
                <c:pt idx="871">
                  <c:v>1</c:v>
                </c:pt>
                <c:pt idx="872">
                  <c:v>0</c:v>
                </c:pt>
                <c:pt idx="873">
                  <c:v>1</c:v>
                </c:pt>
                <c:pt idx="874">
                  <c:v>3</c:v>
                </c:pt>
                <c:pt idx="875">
                  <c:v>0</c:v>
                </c:pt>
                <c:pt idx="876">
                  <c:v>1</c:v>
                </c:pt>
                <c:pt idx="877">
                  <c:v>5</c:v>
                </c:pt>
                <c:pt idx="878">
                  <c:v>1</c:v>
                </c:pt>
                <c:pt idx="879">
                  <c:v>2</c:v>
                </c:pt>
                <c:pt idx="880">
                  <c:v>3</c:v>
                </c:pt>
                <c:pt idx="881">
                  <c:v>1</c:v>
                </c:pt>
                <c:pt idx="882">
                  <c:v>0</c:v>
                </c:pt>
                <c:pt idx="883">
                  <c:v>3</c:v>
                </c:pt>
                <c:pt idx="884">
                  <c:v>4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1</c:v>
                </c:pt>
                <c:pt idx="890">
                  <c:v>0</c:v>
                </c:pt>
                <c:pt idx="891">
                  <c:v>4</c:v>
                </c:pt>
                <c:pt idx="892">
                  <c:v>0</c:v>
                </c:pt>
                <c:pt idx="893">
                  <c:v>2</c:v>
                </c:pt>
                <c:pt idx="894">
                  <c:v>0</c:v>
                </c:pt>
                <c:pt idx="895">
                  <c:v>0</c:v>
                </c:pt>
                <c:pt idx="896">
                  <c:v>2</c:v>
                </c:pt>
                <c:pt idx="897">
                  <c:v>1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3</c:v>
                </c:pt>
                <c:pt idx="903">
                  <c:v>0</c:v>
                </c:pt>
                <c:pt idx="904">
                  <c:v>0</c:v>
                </c:pt>
                <c:pt idx="905">
                  <c:v>2</c:v>
                </c:pt>
                <c:pt idx="906">
                  <c:v>3</c:v>
                </c:pt>
                <c:pt idx="907">
                  <c:v>1</c:v>
                </c:pt>
                <c:pt idx="908">
                  <c:v>3</c:v>
                </c:pt>
                <c:pt idx="909">
                  <c:v>0</c:v>
                </c:pt>
                <c:pt idx="910">
                  <c:v>1</c:v>
                </c:pt>
                <c:pt idx="911">
                  <c:v>0</c:v>
                </c:pt>
                <c:pt idx="912">
                  <c:v>3</c:v>
                </c:pt>
                <c:pt idx="913">
                  <c:v>1</c:v>
                </c:pt>
                <c:pt idx="914">
                  <c:v>2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1</c:v>
                </c:pt>
                <c:pt idx="920">
                  <c:v>0</c:v>
                </c:pt>
                <c:pt idx="921">
                  <c:v>0</c:v>
                </c:pt>
                <c:pt idx="922">
                  <c:v>1</c:v>
                </c:pt>
                <c:pt idx="923">
                  <c:v>0</c:v>
                </c:pt>
                <c:pt idx="924">
                  <c:v>0</c:v>
                </c:pt>
                <c:pt idx="925">
                  <c:v>2</c:v>
                </c:pt>
                <c:pt idx="926">
                  <c:v>2</c:v>
                </c:pt>
                <c:pt idx="927">
                  <c:v>1</c:v>
                </c:pt>
                <c:pt idx="928">
                  <c:v>0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5</c:v>
                </c:pt>
                <c:pt idx="933">
                  <c:v>0</c:v>
                </c:pt>
                <c:pt idx="934">
                  <c:v>2</c:v>
                </c:pt>
                <c:pt idx="935">
                  <c:v>0</c:v>
                </c:pt>
                <c:pt idx="936">
                  <c:v>2</c:v>
                </c:pt>
                <c:pt idx="937">
                  <c:v>5</c:v>
                </c:pt>
                <c:pt idx="938">
                  <c:v>2</c:v>
                </c:pt>
                <c:pt idx="939">
                  <c:v>0</c:v>
                </c:pt>
                <c:pt idx="940">
                  <c:v>0</c:v>
                </c:pt>
                <c:pt idx="941">
                  <c:v>1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1</c:v>
                </c:pt>
                <c:pt idx="946">
                  <c:v>2</c:v>
                </c:pt>
                <c:pt idx="947">
                  <c:v>1</c:v>
                </c:pt>
                <c:pt idx="948">
                  <c:v>0</c:v>
                </c:pt>
                <c:pt idx="949">
                  <c:v>3</c:v>
                </c:pt>
                <c:pt idx="950">
                  <c:v>0</c:v>
                </c:pt>
                <c:pt idx="951">
                  <c:v>2</c:v>
                </c:pt>
                <c:pt idx="952">
                  <c:v>1</c:v>
                </c:pt>
                <c:pt idx="953">
                  <c:v>2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0</c:v>
                </c:pt>
                <c:pt idx="962">
                  <c:v>1</c:v>
                </c:pt>
                <c:pt idx="963">
                  <c:v>3</c:v>
                </c:pt>
                <c:pt idx="964">
                  <c:v>2</c:v>
                </c:pt>
                <c:pt idx="965">
                  <c:v>1</c:v>
                </c:pt>
                <c:pt idx="966">
                  <c:v>2</c:v>
                </c:pt>
                <c:pt idx="967">
                  <c:v>1</c:v>
                </c:pt>
                <c:pt idx="968">
                  <c:v>2</c:v>
                </c:pt>
                <c:pt idx="969">
                  <c:v>5</c:v>
                </c:pt>
                <c:pt idx="970">
                  <c:v>3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</c:v>
                </c:pt>
                <c:pt idx="978">
                  <c:v>3</c:v>
                </c:pt>
                <c:pt idx="979">
                  <c:v>0</c:v>
                </c:pt>
                <c:pt idx="980">
                  <c:v>1</c:v>
                </c:pt>
                <c:pt idx="981">
                  <c:v>0</c:v>
                </c:pt>
                <c:pt idx="982">
                  <c:v>3</c:v>
                </c:pt>
                <c:pt idx="983">
                  <c:v>1</c:v>
                </c:pt>
                <c:pt idx="984">
                  <c:v>5</c:v>
                </c:pt>
                <c:pt idx="985">
                  <c:v>1</c:v>
                </c:pt>
                <c:pt idx="986">
                  <c:v>3</c:v>
                </c:pt>
                <c:pt idx="987">
                  <c:v>1</c:v>
                </c:pt>
                <c:pt idx="988">
                  <c:v>0</c:v>
                </c:pt>
                <c:pt idx="989">
                  <c:v>0</c:v>
                </c:pt>
                <c:pt idx="990">
                  <c:v>1</c:v>
                </c:pt>
                <c:pt idx="991">
                  <c:v>2</c:v>
                </c:pt>
                <c:pt idx="992">
                  <c:v>2</c:v>
                </c:pt>
                <c:pt idx="993">
                  <c:v>1</c:v>
                </c:pt>
                <c:pt idx="994">
                  <c:v>3</c:v>
                </c:pt>
                <c:pt idx="995">
                  <c:v>3</c:v>
                </c:pt>
                <c:pt idx="996">
                  <c:v>3</c:v>
                </c:pt>
                <c:pt idx="997">
                  <c:v>0</c:v>
                </c:pt>
                <c:pt idx="998">
                  <c:v>3</c:v>
                </c:pt>
                <c:pt idx="999">
                  <c:v>0</c:v>
                </c:pt>
                <c:pt idx="1000">
                  <c:v>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1</c:v>
                </c:pt>
                <c:pt idx="1005">
                  <c:v>2</c:v>
                </c:pt>
                <c:pt idx="1006">
                  <c:v>2</c:v>
                </c:pt>
                <c:pt idx="1007">
                  <c:v>3</c:v>
                </c:pt>
                <c:pt idx="1008">
                  <c:v>2</c:v>
                </c:pt>
                <c:pt idx="1009">
                  <c:v>1</c:v>
                </c:pt>
                <c:pt idx="1010">
                  <c:v>0</c:v>
                </c:pt>
                <c:pt idx="1011">
                  <c:v>2</c:v>
                </c:pt>
                <c:pt idx="1012">
                  <c:v>4</c:v>
                </c:pt>
                <c:pt idx="1013">
                  <c:v>1</c:v>
                </c:pt>
                <c:pt idx="1014">
                  <c:v>0</c:v>
                </c:pt>
                <c:pt idx="1015">
                  <c:v>0</c:v>
                </c:pt>
                <c:pt idx="1016">
                  <c:v>1</c:v>
                </c:pt>
                <c:pt idx="1017">
                  <c:v>2</c:v>
                </c:pt>
                <c:pt idx="1018">
                  <c:v>3</c:v>
                </c:pt>
                <c:pt idx="1019">
                  <c:v>2</c:v>
                </c:pt>
                <c:pt idx="1020">
                  <c:v>0</c:v>
                </c:pt>
                <c:pt idx="1021">
                  <c:v>3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0</c:v>
                </c:pt>
                <c:pt idx="1026">
                  <c:v>1</c:v>
                </c:pt>
                <c:pt idx="1027">
                  <c:v>0</c:v>
                </c:pt>
                <c:pt idx="1028">
                  <c:v>0</c:v>
                </c:pt>
                <c:pt idx="1029">
                  <c:v>2</c:v>
                </c:pt>
                <c:pt idx="1030">
                  <c:v>1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3</c:v>
                </c:pt>
                <c:pt idx="1036">
                  <c:v>2</c:v>
                </c:pt>
                <c:pt idx="1037">
                  <c:v>1</c:v>
                </c:pt>
                <c:pt idx="1038">
                  <c:v>0</c:v>
                </c:pt>
                <c:pt idx="1039">
                  <c:v>2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</c:v>
                </c:pt>
                <c:pt idx="1045">
                  <c:v>2</c:v>
                </c:pt>
                <c:pt idx="1046">
                  <c:v>0</c:v>
                </c:pt>
                <c:pt idx="1047">
                  <c:v>1</c:v>
                </c:pt>
                <c:pt idx="1048">
                  <c:v>1</c:v>
                </c:pt>
                <c:pt idx="1049">
                  <c:v>0</c:v>
                </c:pt>
                <c:pt idx="1050">
                  <c:v>1</c:v>
                </c:pt>
                <c:pt idx="1051">
                  <c:v>0</c:v>
                </c:pt>
                <c:pt idx="1052">
                  <c:v>1</c:v>
                </c:pt>
                <c:pt idx="1053">
                  <c:v>3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1</c:v>
                </c:pt>
                <c:pt idx="1060">
                  <c:v>0</c:v>
                </c:pt>
                <c:pt idx="1061">
                  <c:v>1</c:v>
                </c:pt>
                <c:pt idx="1062">
                  <c:v>1</c:v>
                </c:pt>
                <c:pt idx="1063">
                  <c:v>3</c:v>
                </c:pt>
                <c:pt idx="1064">
                  <c:v>4</c:v>
                </c:pt>
                <c:pt idx="1065">
                  <c:v>1</c:v>
                </c:pt>
                <c:pt idx="1066">
                  <c:v>2</c:v>
                </c:pt>
                <c:pt idx="1067">
                  <c:v>0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0</c:v>
                </c:pt>
                <c:pt idx="1072">
                  <c:v>0</c:v>
                </c:pt>
                <c:pt idx="1073">
                  <c:v>2</c:v>
                </c:pt>
                <c:pt idx="1074">
                  <c:v>0</c:v>
                </c:pt>
                <c:pt idx="1075">
                  <c:v>1</c:v>
                </c:pt>
                <c:pt idx="1076">
                  <c:v>1</c:v>
                </c:pt>
                <c:pt idx="1077">
                  <c:v>0</c:v>
                </c:pt>
                <c:pt idx="1078">
                  <c:v>0</c:v>
                </c:pt>
                <c:pt idx="1079">
                  <c:v>3</c:v>
                </c:pt>
                <c:pt idx="1080">
                  <c:v>2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2</c:v>
                </c:pt>
                <c:pt idx="1085">
                  <c:v>5</c:v>
                </c:pt>
                <c:pt idx="1086">
                  <c:v>0</c:v>
                </c:pt>
                <c:pt idx="1087">
                  <c:v>0</c:v>
                </c:pt>
                <c:pt idx="1088">
                  <c:v>1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3</c:v>
                </c:pt>
                <c:pt idx="1093">
                  <c:v>0</c:v>
                </c:pt>
                <c:pt idx="1094">
                  <c:v>4</c:v>
                </c:pt>
                <c:pt idx="1095">
                  <c:v>4</c:v>
                </c:pt>
                <c:pt idx="1096">
                  <c:v>2</c:v>
                </c:pt>
                <c:pt idx="1097">
                  <c:v>0</c:v>
                </c:pt>
                <c:pt idx="1098">
                  <c:v>0</c:v>
                </c:pt>
                <c:pt idx="1099">
                  <c:v>1</c:v>
                </c:pt>
                <c:pt idx="1100">
                  <c:v>2</c:v>
                </c:pt>
                <c:pt idx="1101">
                  <c:v>3</c:v>
                </c:pt>
                <c:pt idx="1102">
                  <c:v>1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2</c:v>
                </c:pt>
                <c:pt idx="1108">
                  <c:v>1</c:v>
                </c:pt>
                <c:pt idx="1109">
                  <c:v>3</c:v>
                </c:pt>
                <c:pt idx="1110">
                  <c:v>1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0</c:v>
                </c:pt>
                <c:pt idx="1115">
                  <c:v>1</c:v>
                </c:pt>
                <c:pt idx="1116">
                  <c:v>5</c:v>
                </c:pt>
                <c:pt idx="1117">
                  <c:v>2</c:v>
                </c:pt>
                <c:pt idx="1118">
                  <c:v>1</c:v>
                </c:pt>
                <c:pt idx="1119">
                  <c:v>3</c:v>
                </c:pt>
                <c:pt idx="1120">
                  <c:v>0</c:v>
                </c:pt>
                <c:pt idx="1121">
                  <c:v>2</c:v>
                </c:pt>
                <c:pt idx="1122">
                  <c:v>3</c:v>
                </c:pt>
                <c:pt idx="1123">
                  <c:v>1</c:v>
                </c:pt>
                <c:pt idx="1124">
                  <c:v>1</c:v>
                </c:pt>
                <c:pt idx="1125">
                  <c:v>0</c:v>
                </c:pt>
                <c:pt idx="1126">
                  <c:v>0</c:v>
                </c:pt>
                <c:pt idx="1127">
                  <c:v>2</c:v>
                </c:pt>
                <c:pt idx="1128">
                  <c:v>1</c:v>
                </c:pt>
                <c:pt idx="1129">
                  <c:v>0</c:v>
                </c:pt>
                <c:pt idx="1130">
                  <c:v>5</c:v>
                </c:pt>
                <c:pt idx="1131">
                  <c:v>2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</c:v>
                </c:pt>
                <c:pt idx="1136">
                  <c:v>1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1</c:v>
                </c:pt>
                <c:pt idx="1141">
                  <c:v>3</c:v>
                </c:pt>
                <c:pt idx="1142">
                  <c:v>0</c:v>
                </c:pt>
                <c:pt idx="1143">
                  <c:v>2</c:v>
                </c:pt>
                <c:pt idx="1144">
                  <c:v>2</c:v>
                </c:pt>
                <c:pt idx="1145">
                  <c:v>3</c:v>
                </c:pt>
                <c:pt idx="1146">
                  <c:v>0</c:v>
                </c:pt>
                <c:pt idx="1147">
                  <c:v>0</c:v>
                </c:pt>
                <c:pt idx="1148">
                  <c:v>1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3</c:v>
                </c:pt>
                <c:pt idx="1153">
                  <c:v>1</c:v>
                </c:pt>
                <c:pt idx="1154">
                  <c:v>4</c:v>
                </c:pt>
                <c:pt idx="1155">
                  <c:v>3</c:v>
                </c:pt>
                <c:pt idx="1156">
                  <c:v>0</c:v>
                </c:pt>
                <c:pt idx="1157">
                  <c:v>2</c:v>
                </c:pt>
                <c:pt idx="1158">
                  <c:v>0</c:v>
                </c:pt>
                <c:pt idx="1159">
                  <c:v>0</c:v>
                </c:pt>
                <c:pt idx="1160">
                  <c:v>1</c:v>
                </c:pt>
                <c:pt idx="1161">
                  <c:v>2</c:v>
                </c:pt>
                <c:pt idx="1162">
                  <c:v>1</c:v>
                </c:pt>
                <c:pt idx="1163">
                  <c:v>0</c:v>
                </c:pt>
                <c:pt idx="1164">
                  <c:v>1</c:v>
                </c:pt>
                <c:pt idx="1165">
                  <c:v>0</c:v>
                </c:pt>
                <c:pt idx="1166">
                  <c:v>0</c:v>
                </c:pt>
                <c:pt idx="1167">
                  <c:v>2</c:v>
                </c:pt>
                <c:pt idx="1168">
                  <c:v>2</c:v>
                </c:pt>
                <c:pt idx="1169">
                  <c:v>1</c:v>
                </c:pt>
                <c:pt idx="1170">
                  <c:v>1</c:v>
                </c:pt>
                <c:pt idx="1171">
                  <c:v>2</c:v>
                </c:pt>
                <c:pt idx="1172">
                  <c:v>0</c:v>
                </c:pt>
                <c:pt idx="1173">
                  <c:v>2</c:v>
                </c:pt>
                <c:pt idx="1174">
                  <c:v>2</c:v>
                </c:pt>
                <c:pt idx="1175">
                  <c:v>0</c:v>
                </c:pt>
                <c:pt idx="1176">
                  <c:v>1</c:v>
                </c:pt>
                <c:pt idx="1177">
                  <c:v>1</c:v>
                </c:pt>
                <c:pt idx="1178">
                  <c:v>0</c:v>
                </c:pt>
                <c:pt idx="1179">
                  <c:v>0</c:v>
                </c:pt>
                <c:pt idx="1180">
                  <c:v>1</c:v>
                </c:pt>
                <c:pt idx="1181">
                  <c:v>0</c:v>
                </c:pt>
                <c:pt idx="1182">
                  <c:v>0</c:v>
                </c:pt>
                <c:pt idx="1183">
                  <c:v>1</c:v>
                </c:pt>
                <c:pt idx="1184">
                  <c:v>1</c:v>
                </c:pt>
                <c:pt idx="1185">
                  <c:v>2</c:v>
                </c:pt>
                <c:pt idx="1186">
                  <c:v>3</c:v>
                </c:pt>
                <c:pt idx="1187">
                  <c:v>0</c:v>
                </c:pt>
                <c:pt idx="1188">
                  <c:v>1</c:v>
                </c:pt>
                <c:pt idx="1189">
                  <c:v>0</c:v>
                </c:pt>
                <c:pt idx="1190">
                  <c:v>2</c:v>
                </c:pt>
                <c:pt idx="1191">
                  <c:v>1</c:v>
                </c:pt>
                <c:pt idx="1192">
                  <c:v>1</c:v>
                </c:pt>
                <c:pt idx="1193">
                  <c:v>0</c:v>
                </c:pt>
                <c:pt idx="1194">
                  <c:v>0</c:v>
                </c:pt>
                <c:pt idx="1195">
                  <c:v>3</c:v>
                </c:pt>
                <c:pt idx="1196">
                  <c:v>0</c:v>
                </c:pt>
                <c:pt idx="1197">
                  <c:v>0</c:v>
                </c:pt>
                <c:pt idx="1198">
                  <c:v>1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0</c:v>
                </c:pt>
                <c:pt idx="1203">
                  <c:v>1</c:v>
                </c:pt>
                <c:pt idx="1204">
                  <c:v>3</c:v>
                </c:pt>
                <c:pt idx="1205">
                  <c:v>1</c:v>
                </c:pt>
                <c:pt idx="1206">
                  <c:v>2</c:v>
                </c:pt>
                <c:pt idx="1207">
                  <c:v>2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2</c:v>
                </c:pt>
                <c:pt idx="1212">
                  <c:v>0</c:v>
                </c:pt>
                <c:pt idx="1213">
                  <c:v>2</c:v>
                </c:pt>
                <c:pt idx="1214">
                  <c:v>1</c:v>
                </c:pt>
                <c:pt idx="1215">
                  <c:v>0</c:v>
                </c:pt>
                <c:pt idx="1216">
                  <c:v>0</c:v>
                </c:pt>
                <c:pt idx="1217">
                  <c:v>2</c:v>
                </c:pt>
                <c:pt idx="1218">
                  <c:v>1</c:v>
                </c:pt>
                <c:pt idx="1219">
                  <c:v>3</c:v>
                </c:pt>
                <c:pt idx="1220">
                  <c:v>1</c:v>
                </c:pt>
                <c:pt idx="1221">
                  <c:v>2</c:v>
                </c:pt>
                <c:pt idx="1222">
                  <c:v>0</c:v>
                </c:pt>
                <c:pt idx="1223">
                  <c:v>0</c:v>
                </c:pt>
                <c:pt idx="1224">
                  <c:v>1</c:v>
                </c:pt>
                <c:pt idx="1225">
                  <c:v>1</c:v>
                </c:pt>
                <c:pt idx="1226">
                  <c:v>2</c:v>
                </c:pt>
                <c:pt idx="1227">
                  <c:v>2</c:v>
                </c:pt>
                <c:pt idx="1228">
                  <c:v>0</c:v>
                </c:pt>
                <c:pt idx="1229">
                  <c:v>0</c:v>
                </c:pt>
                <c:pt idx="1230">
                  <c:v>3</c:v>
                </c:pt>
                <c:pt idx="1231">
                  <c:v>0</c:v>
                </c:pt>
                <c:pt idx="1232">
                  <c:v>3</c:v>
                </c:pt>
                <c:pt idx="1233">
                  <c:v>0</c:v>
                </c:pt>
                <c:pt idx="1234">
                  <c:v>2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3</c:v>
                </c:pt>
                <c:pt idx="1239">
                  <c:v>1</c:v>
                </c:pt>
                <c:pt idx="1240">
                  <c:v>2</c:v>
                </c:pt>
                <c:pt idx="1241">
                  <c:v>2</c:v>
                </c:pt>
                <c:pt idx="1242">
                  <c:v>3</c:v>
                </c:pt>
                <c:pt idx="1243">
                  <c:v>0</c:v>
                </c:pt>
                <c:pt idx="1244">
                  <c:v>0</c:v>
                </c:pt>
                <c:pt idx="1245">
                  <c:v>5</c:v>
                </c:pt>
                <c:pt idx="1246">
                  <c:v>3</c:v>
                </c:pt>
                <c:pt idx="1247">
                  <c:v>4</c:v>
                </c:pt>
                <c:pt idx="1248">
                  <c:v>0</c:v>
                </c:pt>
                <c:pt idx="1249">
                  <c:v>1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4</c:v>
                </c:pt>
                <c:pt idx="1254">
                  <c:v>0</c:v>
                </c:pt>
                <c:pt idx="1255">
                  <c:v>0</c:v>
                </c:pt>
                <c:pt idx="1256">
                  <c:v>3</c:v>
                </c:pt>
                <c:pt idx="1257">
                  <c:v>1</c:v>
                </c:pt>
                <c:pt idx="1258">
                  <c:v>3</c:v>
                </c:pt>
                <c:pt idx="1259">
                  <c:v>0</c:v>
                </c:pt>
                <c:pt idx="1260">
                  <c:v>0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2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3</c:v>
                </c:pt>
                <c:pt idx="1270">
                  <c:v>1</c:v>
                </c:pt>
                <c:pt idx="1271">
                  <c:v>0</c:v>
                </c:pt>
                <c:pt idx="1272">
                  <c:v>5</c:v>
                </c:pt>
                <c:pt idx="1273">
                  <c:v>1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1</c:v>
                </c:pt>
                <c:pt idx="1279">
                  <c:v>2</c:v>
                </c:pt>
                <c:pt idx="1280">
                  <c:v>0</c:v>
                </c:pt>
                <c:pt idx="1281">
                  <c:v>2</c:v>
                </c:pt>
                <c:pt idx="1282">
                  <c:v>0</c:v>
                </c:pt>
                <c:pt idx="1283">
                  <c:v>1</c:v>
                </c:pt>
                <c:pt idx="1284">
                  <c:v>1</c:v>
                </c:pt>
                <c:pt idx="1285">
                  <c:v>0</c:v>
                </c:pt>
                <c:pt idx="1286">
                  <c:v>0</c:v>
                </c:pt>
                <c:pt idx="1287">
                  <c:v>1</c:v>
                </c:pt>
                <c:pt idx="1288">
                  <c:v>2</c:v>
                </c:pt>
                <c:pt idx="1289">
                  <c:v>1</c:v>
                </c:pt>
                <c:pt idx="1290">
                  <c:v>2</c:v>
                </c:pt>
                <c:pt idx="1291">
                  <c:v>0</c:v>
                </c:pt>
                <c:pt idx="1292">
                  <c:v>0</c:v>
                </c:pt>
                <c:pt idx="1293">
                  <c:v>3</c:v>
                </c:pt>
                <c:pt idx="1294">
                  <c:v>0</c:v>
                </c:pt>
                <c:pt idx="1295">
                  <c:v>1</c:v>
                </c:pt>
                <c:pt idx="1296">
                  <c:v>0</c:v>
                </c:pt>
                <c:pt idx="1297">
                  <c:v>2</c:v>
                </c:pt>
                <c:pt idx="1298">
                  <c:v>2</c:v>
                </c:pt>
                <c:pt idx="1299">
                  <c:v>1</c:v>
                </c:pt>
                <c:pt idx="1300">
                  <c:v>0</c:v>
                </c:pt>
                <c:pt idx="1301">
                  <c:v>3</c:v>
                </c:pt>
                <c:pt idx="1302">
                  <c:v>1</c:v>
                </c:pt>
                <c:pt idx="1303">
                  <c:v>0</c:v>
                </c:pt>
                <c:pt idx="1304">
                  <c:v>2</c:v>
                </c:pt>
                <c:pt idx="1305">
                  <c:v>0</c:v>
                </c:pt>
                <c:pt idx="1306">
                  <c:v>0</c:v>
                </c:pt>
                <c:pt idx="1307">
                  <c:v>4</c:v>
                </c:pt>
                <c:pt idx="1308">
                  <c:v>0</c:v>
                </c:pt>
                <c:pt idx="1309">
                  <c:v>2</c:v>
                </c:pt>
                <c:pt idx="1310">
                  <c:v>1</c:v>
                </c:pt>
                <c:pt idx="1311">
                  <c:v>0</c:v>
                </c:pt>
                <c:pt idx="1312">
                  <c:v>1</c:v>
                </c:pt>
                <c:pt idx="1313">
                  <c:v>2</c:v>
                </c:pt>
                <c:pt idx="1314">
                  <c:v>3</c:v>
                </c:pt>
                <c:pt idx="1315">
                  <c:v>1</c:v>
                </c:pt>
                <c:pt idx="1316">
                  <c:v>0</c:v>
                </c:pt>
                <c:pt idx="1317">
                  <c:v>0</c:v>
                </c:pt>
                <c:pt idx="1318">
                  <c:v>4</c:v>
                </c:pt>
                <c:pt idx="1319">
                  <c:v>2</c:v>
                </c:pt>
                <c:pt idx="1320">
                  <c:v>3</c:v>
                </c:pt>
                <c:pt idx="1321">
                  <c:v>0</c:v>
                </c:pt>
                <c:pt idx="1322">
                  <c:v>0</c:v>
                </c:pt>
                <c:pt idx="1323">
                  <c:v>2</c:v>
                </c:pt>
                <c:pt idx="1324">
                  <c:v>1</c:v>
                </c:pt>
                <c:pt idx="1325">
                  <c:v>0</c:v>
                </c:pt>
                <c:pt idx="1326">
                  <c:v>0</c:v>
                </c:pt>
                <c:pt idx="1327">
                  <c:v>1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0</c:v>
                </c:pt>
                <c:pt idx="1332">
                  <c:v>3</c:v>
                </c:pt>
                <c:pt idx="1333">
                  <c:v>3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</c:numCache>
            </c:numRef>
          </c:xVal>
          <c:yVal>
            <c:numRef>
              <c:f>insurance!$G$2:$G$1339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BF-4786-844B-A723A6F90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579087"/>
        <c:axId val="776577839"/>
      </c:scatterChart>
      <c:valAx>
        <c:axId val="77657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577839"/>
        <c:crosses val="autoZero"/>
        <c:crossBetween val="midCat"/>
      </c:valAx>
      <c:valAx>
        <c:axId val="776577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5790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</a:t>
            </a:r>
            <a:r>
              <a:rPr lang="en-US" baseline="0"/>
              <a:t> vs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88138943"/>
        <c:axId val="788138527"/>
      </c:scatterChart>
      <c:valAx>
        <c:axId val="78813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527"/>
        <c:crosses val="autoZero"/>
        <c:crossBetween val="midCat"/>
      </c:valAx>
      <c:valAx>
        <c:axId val="78813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[insurance.csv]Sheet1!PivotTable24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 w.r.t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Sheet1!$B$9:$B$10</c:f>
              <c:numCache>
                <c:formatCode>_(* #,##0_);_(* \(#,##0\);_(* "-"??_);_(@_)</c:formatCode>
                <c:ptCount val="2"/>
                <c:pt idx="0">
                  <c:v>12569.578843835339</c:v>
                </c:pt>
                <c:pt idx="1">
                  <c:v>13956.751177721886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7-4FB8-A901-8B7C9FCF46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15694447"/>
        <c:axId val="915696943"/>
      </c:barChart>
      <c:catAx>
        <c:axId val="915694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96943"/>
        <c:crosses val="autoZero"/>
        <c:auto val="1"/>
        <c:lblAlgn val="ctr"/>
        <c:lblOffset val="100"/>
        <c:noMultiLvlLbl val="0"/>
      </c:catAx>
      <c:valAx>
        <c:axId val="915696943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1569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[insurance.csv]Sheet1!PivotTable49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Smoker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Sheet1!$B$14:$B$15</c:f>
              <c:numCache>
                <c:formatCode>_(* #,##0_);_(* \(#,##0\);_(* "-"??_);_(@_)</c:formatCode>
                <c:ptCount val="2"/>
                <c:pt idx="0">
                  <c:v>8434.2682978561988</c:v>
                </c:pt>
                <c:pt idx="1">
                  <c:v>32050.231831532848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2-4AF0-89EC-ECF9B0D60C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72879"/>
        <c:axId val="991274127"/>
      </c:barChart>
      <c:catAx>
        <c:axId val="991272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74127"/>
        <c:crosses val="autoZero"/>
        <c:auto val="1"/>
        <c:lblAlgn val="ctr"/>
        <c:lblOffset val="100"/>
        <c:noMultiLvlLbl val="0"/>
      </c:catAx>
      <c:valAx>
        <c:axId val="991274127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7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[insurance.csv]Sheet1!PivotTable50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Charges w.r.t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Sheet1!$B$19:$B$22</c:f>
              <c:numCache>
                <c:formatCode>_(* #,##0_);_(* \(#,##0\);_(* "-"??_);_(@_)</c:formatCode>
                <c:ptCount val="4"/>
                <c:pt idx="0">
                  <c:v>13406.3845163858</c:v>
                </c:pt>
                <c:pt idx="1">
                  <c:v>12417.575373969228</c:v>
                </c:pt>
                <c:pt idx="2">
                  <c:v>14735.411437609895</c:v>
                </c:pt>
                <c:pt idx="3">
                  <c:v>12346.93737729231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A-4410-82D4-5D88344806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1267471"/>
        <c:axId val="991264559"/>
      </c:barChart>
      <c:catAx>
        <c:axId val="991267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64559"/>
        <c:crosses val="autoZero"/>
        <c:auto val="1"/>
        <c:lblAlgn val="ctr"/>
        <c:lblOffset val="100"/>
        <c:noMultiLvlLbl val="0"/>
      </c:catAx>
      <c:valAx>
        <c:axId val="991264559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991267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insurance!$G$2:$G$1339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Insured Charge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1" i="0" u="none" strike="noStrike" baseline="0">
              <a:solidFill>
                <a:schemeClr val="tx1"/>
              </a:solidFill>
              <a:latin typeface="Calibri" panose="020F0502020204030204"/>
            </a:rPr>
            <a:t>Insured Charge Distribution</a:t>
          </a:r>
        </a:p>
      </cx:txPr>
    </cx:title>
    <cx:plotArea>
      <cx:plotAreaRegion>
        <cx:series layoutId="boxWhisker" uniqueId="{B1276FF8-264F-4E95-A2BF-70E91394DA0E}">
          <cx:tx>
            <cx:txData>
              <cx:f>insurance!$G$1</cx:f>
              <cx:v>charges</cx:v>
            </cx:txData>
          </cx:tx>
          <cx:spPr>
            <a:solidFill>
              <a:schemeClr val="lt1"/>
            </a:solidFill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tickLabels/>
      </cx:axis>
    </cx:plotArea>
  </cx:chart>
  <cx:spPr>
    <a:solidFill>
      <a:schemeClr val="bg1">
        <a:lumMod val="95000"/>
      </a:schemeClr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insurance!$C$2:$C$1339</cx:f>
        <cx:lvl ptCount="1338" formatCode="General">
          <cx:pt idx="0">27.899999999999999</cx:pt>
          <cx:pt idx="1">33.770000000000003</cx:pt>
          <cx:pt idx="2">33</cx:pt>
          <cx:pt idx="3">22.704999999999998</cx:pt>
          <cx:pt idx="4">28.879999999999999</cx:pt>
          <cx:pt idx="5">25.739999999999998</cx:pt>
          <cx:pt idx="6">33.439999999999998</cx:pt>
          <cx:pt idx="7">27.739999999999998</cx:pt>
          <cx:pt idx="8">29.829999999999998</cx:pt>
          <cx:pt idx="9">25.84</cx:pt>
          <cx:pt idx="10">26.219999999999999</cx:pt>
          <cx:pt idx="11">26.289999999999999</cx:pt>
          <cx:pt idx="12">34.399999999999999</cx:pt>
          <cx:pt idx="13">39.82</cx:pt>
          <cx:pt idx="14">42.130000000000003</cx:pt>
          <cx:pt idx="15">24.600000000000001</cx:pt>
          <cx:pt idx="16">30.780000000000001</cx:pt>
          <cx:pt idx="17">23.844999999999999</cx:pt>
          <cx:pt idx="18">40.299999999999997</cx:pt>
          <cx:pt idx="19">35.299999999999997</cx:pt>
          <cx:pt idx="20">36.005000000000003</cx:pt>
          <cx:pt idx="21">32.399999999999999</cx:pt>
          <cx:pt idx="22">34.100000000000001</cx:pt>
          <cx:pt idx="23">31.920000000000002</cx:pt>
          <cx:pt idx="24">28.024999999999999</cx:pt>
          <cx:pt idx="25">27.719999999999999</cx:pt>
          <cx:pt idx="26">23.085000000000001</cx:pt>
          <cx:pt idx="27">32.774999999999999</cx:pt>
          <cx:pt idx="28">17.385000000000002</cx:pt>
          <cx:pt idx="29">36.299999999999997</cx:pt>
          <cx:pt idx="30">35.600000000000001</cx:pt>
          <cx:pt idx="31">26.315000000000001</cx:pt>
          <cx:pt idx="32">28.600000000000001</cx:pt>
          <cx:pt idx="33">28.309999999999999</cx:pt>
          <cx:pt idx="34">36.399999999999999</cx:pt>
          <cx:pt idx="35">20.425000000000001</cx:pt>
          <cx:pt idx="36">32.965000000000003</cx:pt>
          <cx:pt idx="37">20.800000000000001</cx:pt>
          <cx:pt idx="38">36.670000000000002</cx:pt>
          <cx:pt idx="39">39.899999999999999</cx:pt>
          <cx:pt idx="40">26.600000000000001</cx:pt>
          <cx:pt idx="41">36.630000000000003</cx:pt>
          <cx:pt idx="42">21.780000000000001</cx:pt>
          <cx:pt idx="43">30.800000000000001</cx:pt>
          <cx:pt idx="44">37.049999999999997</cx:pt>
          <cx:pt idx="45">37.299999999999997</cx:pt>
          <cx:pt idx="46">38.664999999999999</cx:pt>
          <cx:pt idx="47">34.770000000000003</cx:pt>
          <cx:pt idx="48">24.530000000000001</cx:pt>
          <cx:pt idx="49">35.200000000000003</cx:pt>
          <cx:pt idx="50">35.625</cx:pt>
          <cx:pt idx="51">33.630000000000003</cx:pt>
          <cx:pt idx="52">28</cx:pt>
          <cx:pt idx="53">34.43</cx:pt>
          <cx:pt idx="54">28.690000000000001</cx:pt>
          <cx:pt idx="55">36.954999999999998</cx:pt>
          <cx:pt idx="56">31.824999999999999</cx:pt>
          <cx:pt idx="57">31.68</cx:pt>
          <cx:pt idx="58">22.879999999999999</cx:pt>
          <cx:pt idx="59">37.335000000000001</cx:pt>
          <cx:pt idx="60">27.359999999999999</cx:pt>
          <cx:pt idx="61">33.659999999999997</cx:pt>
          <cx:pt idx="62">24.699999999999999</cx:pt>
          <cx:pt idx="63">25.934999999999999</cx:pt>
          <cx:pt idx="64">22.420000000000002</cx:pt>
          <cx:pt idx="65">28.899999999999999</cx:pt>
          <cx:pt idx="66">39.100000000000001</cx:pt>
          <cx:pt idx="67">26.315000000000001</cx:pt>
          <cx:pt idx="68">36.189999999999998</cx:pt>
          <cx:pt idx="69">23.98</cx:pt>
          <cx:pt idx="70">24.75</cx:pt>
          <cx:pt idx="71">28.5</cx:pt>
          <cx:pt idx="72">28.100000000000001</cx:pt>
          <cx:pt idx="73">32.009999999999998</cx:pt>
          <cx:pt idx="74">27.399999999999999</cx:pt>
          <cx:pt idx="75">34.009999999999998</cx:pt>
          <cx:pt idx="76">29.59</cx:pt>
          <cx:pt idx="77">35.530000000000001</cx:pt>
          <cx:pt idx="78">39.805</cx:pt>
          <cx:pt idx="79">32.965000000000003</cx:pt>
          <cx:pt idx="80">26.885000000000002</cx:pt>
          <cx:pt idx="81">38.284999999999997</cx:pt>
          <cx:pt idx="82">37.619999999999997</cx:pt>
          <cx:pt idx="83">41.229999999999997</cx:pt>
          <cx:pt idx="84">34.799999999999997</cx:pt>
          <cx:pt idx="85">22.895</cx:pt>
          <cx:pt idx="86">31.16</cx:pt>
          <cx:pt idx="87">27.199999999999999</cx:pt>
          <cx:pt idx="88">27.739999999999998</cx:pt>
          <cx:pt idx="89">26.98</cx:pt>
          <cx:pt idx="90">39.490000000000002</cx:pt>
          <cx:pt idx="91">24.795000000000002</cx:pt>
          <cx:pt idx="92">29.829999999999998</cx:pt>
          <cx:pt idx="93">34.770000000000003</cx:pt>
          <cx:pt idx="94">31.300000000000001</cx:pt>
          <cx:pt idx="95">37.619999999999997</cx:pt>
          <cx:pt idx="96">30.800000000000001</cx:pt>
          <cx:pt idx="97">38.280000000000001</cx:pt>
          <cx:pt idx="98">19.949999999999999</cx:pt>
          <cx:pt idx="99">19.300000000000001</cx:pt>
          <cx:pt idx="100">31.600000000000001</cx:pt>
          <cx:pt idx="101">25.460000000000001</cx:pt>
          <cx:pt idx="102">30.114999999999998</cx:pt>
          <cx:pt idx="103">29.920000000000002</cx:pt>
          <cx:pt idx="104">27.5</cx:pt>
          <cx:pt idx="105">28.024999999999999</cx:pt>
          <cx:pt idx="106">28.399999999999999</cx:pt>
          <cx:pt idx="107">30.875</cx:pt>
          <cx:pt idx="108">27.940000000000001</cx:pt>
          <cx:pt idx="109">35.090000000000003</cx:pt>
          <cx:pt idx="110">33.630000000000003</cx:pt>
          <cx:pt idx="111">29.699999999999999</cx:pt>
          <cx:pt idx="112">30.800000000000001</cx:pt>
          <cx:pt idx="113">35.719999999999999</cx:pt>
          <cx:pt idx="114">32.204999999999998</cx:pt>
          <cx:pt idx="115">28.594999999999999</cx:pt>
          <cx:pt idx="116">49.060000000000002</cx:pt>
          <cx:pt idx="117">27.940000000000001</cx:pt>
          <cx:pt idx="118">27.170000000000002</cx:pt>
          <cx:pt idx="119">23.370000000000001</cx:pt>
          <cx:pt idx="120">37.100000000000001</cx:pt>
          <cx:pt idx="121">23.75</cx:pt>
          <cx:pt idx="122">28.975000000000001</cx:pt>
          <cx:pt idx="123">31.350000000000001</cx:pt>
          <cx:pt idx="124">33.914999999999999</cx:pt>
          <cx:pt idx="125">28.785</cx:pt>
          <cx:pt idx="126">28.300000000000001</cx:pt>
          <cx:pt idx="127">37.399999999999999</cx:pt>
          <cx:pt idx="128">17.765000000000001</cx:pt>
          <cx:pt idx="129">34.700000000000003</cx:pt>
          <cx:pt idx="130">26.504999999999999</cx:pt>
          <cx:pt idx="131">22.039999999999999</cx:pt>
          <cx:pt idx="132">35.899999999999999</cx:pt>
          <cx:pt idx="133">25.555</cx:pt>
          <cx:pt idx="134">28.785</cx:pt>
          <cx:pt idx="135">28.050000000000001</cx:pt>
          <cx:pt idx="136">34.100000000000001</cx:pt>
          <cx:pt idx="137">25.175000000000001</cx:pt>
          <cx:pt idx="138">31.899999999999999</cx:pt>
          <cx:pt idx="139">36</cx:pt>
          <cx:pt idx="140">22.420000000000002</cx:pt>
          <cx:pt idx="141">32.490000000000002</cx:pt>
          <cx:pt idx="142">25.300000000000001</cx:pt>
          <cx:pt idx="143">29.734999999999999</cx:pt>
          <cx:pt idx="144">28.690000000000001</cx:pt>
          <cx:pt idx="145">38.829999999999998</cx:pt>
          <cx:pt idx="146">30.495000000000001</cx:pt>
          <cx:pt idx="147">37.729999999999997</cx:pt>
          <cx:pt idx="148">37.43</cx:pt>
          <cx:pt idx="149">28.399999999999999</cx:pt>
          <cx:pt idx="150">24.129999999999999</cx:pt>
          <cx:pt idx="151">29.699999999999999</cx:pt>
          <cx:pt idx="152">37.145000000000003</cx:pt>
          <cx:pt idx="153">23.370000000000001</cx:pt>
          <cx:pt idx="154">25.460000000000001</cx:pt>
          <cx:pt idx="155">39.520000000000003</cx:pt>
          <cx:pt idx="156">24.420000000000002</cx:pt>
          <cx:pt idx="157">25.175000000000001</cx:pt>
          <cx:pt idx="158">35.530000000000001</cx:pt>
          <cx:pt idx="159">27.829999999999998</cx:pt>
          <cx:pt idx="160">26.600000000000001</cx:pt>
          <cx:pt idx="161">36.850000000000001</cx:pt>
          <cx:pt idx="162">39.600000000000001</cx:pt>
          <cx:pt idx="163">29.800000000000001</cx:pt>
          <cx:pt idx="164">29.640000000000001</cx:pt>
          <cx:pt idx="165">28.215</cx:pt>
          <cx:pt idx="166">37</cx:pt>
          <cx:pt idx="167">33.155000000000001</cx:pt>
          <cx:pt idx="168">31.824999999999999</cx:pt>
          <cx:pt idx="169">18.905000000000001</cx:pt>
          <cx:pt idx="170">41.469999999999999</cx:pt>
          <cx:pt idx="171">30.300000000000001</cx:pt>
          <cx:pt idx="172">15.960000000000001</cx:pt>
          <cx:pt idx="173">34.799999999999997</cx:pt>
          <cx:pt idx="174">33.344999999999999</cx:pt>
          <cx:pt idx="175">37.700000000000003</cx:pt>
          <cx:pt idx="176">27.835000000000001</cx:pt>
          <cx:pt idx="177">29.199999999999999</cx:pt>
          <cx:pt idx="178">28.899999999999999</cx:pt>
          <cx:pt idx="179">33.155000000000001</cx:pt>
          <cx:pt idx="180">28.594999999999999</cx:pt>
          <cx:pt idx="181">38.280000000000001</cx:pt>
          <cx:pt idx="182">19.949999999999999</cx:pt>
          <cx:pt idx="183">26.41</cx:pt>
          <cx:pt idx="184">30.690000000000001</cx:pt>
          <cx:pt idx="185">41.895000000000003</cx:pt>
          <cx:pt idx="186">29.920000000000002</cx:pt>
          <cx:pt idx="187">30.899999999999999</cx:pt>
          <cx:pt idx="188">32.200000000000003</cx:pt>
          <cx:pt idx="189">32.109999999999999</cx:pt>
          <cx:pt idx="190">31.57</cx:pt>
          <cx:pt idx="191">26.199999999999999</cx:pt>
          <cx:pt idx="192">25.739999999999998</cx:pt>
          <cx:pt idx="193">26.600000000000001</cx:pt>
          <cx:pt idx="194">34.43</cx:pt>
          <cx:pt idx="195">30.59</cx:pt>
          <cx:pt idx="196">32.799999999999997</cx:pt>
          <cx:pt idx="197">28.600000000000001</cx:pt>
          <cx:pt idx="198">18.050000000000001</cx:pt>
          <cx:pt idx="199">39.329999999999998</cx:pt>
          <cx:pt idx="200">32.109999999999999</cx:pt>
          <cx:pt idx="201">32.229999999999997</cx:pt>
          <cx:pt idx="202">24.035</cx:pt>
          <cx:pt idx="203">36.079999999999998</cx:pt>
          <cx:pt idx="204">22.300000000000001</cx:pt>
          <cx:pt idx="205">28.879999999999999</cx:pt>
          <cx:pt idx="206">26.399999999999999</cx:pt>
          <cx:pt idx="207">27.739999999999998</cx:pt>
          <cx:pt idx="208">31.800000000000001</cx:pt>
          <cx:pt idx="209">41.229999999999997</cx:pt>
          <cx:pt idx="210">33</cx:pt>
          <cx:pt idx="211">30.875</cx:pt>
          <cx:pt idx="212">28.5</cx:pt>
          <cx:pt idx="213">26.73</cx:pt>
          <cx:pt idx="214">30.899999999999999</cx:pt>
          <cx:pt idx="215">37.100000000000001</cx:pt>
          <cx:pt idx="216">26.600000000000001</cx:pt>
          <cx:pt idx="217">23.100000000000001</cx:pt>
          <cx:pt idx="218">29.920000000000002</cx:pt>
          <cx:pt idx="219">23.210000000000001</cx:pt>
          <cx:pt idx="220">33.700000000000003</cx:pt>
          <cx:pt idx="221">33.25</cx:pt>
          <cx:pt idx="222">30.800000000000001</cx:pt>
          <cx:pt idx="223">34.799999999999997</cx:pt>
          <cx:pt idx="224">24.640000000000001</cx:pt>
          <cx:pt idx="225">33.880000000000003</cx:pt>
          <cx:pt idx="226">38.060000000000002</cx:pt>
          <cx:pt idx="227">41.909999999999997</cx:pt>
          <cx:pt idx="228">31.635000000000002</cx:pt>
          <cx:pt idx="229">25.460000000000001</cx:pt>
          <cx:pt idx="230">36.195</cx:pt>
          <cx:pt idx="231">27.829999999999998</cx:pt>
          <cx:pt idx="232">17.800000000000001</cx:pt>
          <cx:pt idx="233">27.5</cx:pt>
          <cx:pt idx="234">24.510000000000002</cx:pt>
          <cx:pt idx="235">22.219999999999999</cx:pt>
          <cx:pt idx="236">26.73</cx:pt>
          <cx:pt idx="237">38.390000000000001</cx:pt>
          <cx:pt idx="238">29.07</cx:pt>
          <cx:pt idx="239">38.060000000000002</cx:pt>
          <cx:pt idx="240">36.670000000000002</cx:pt>
          <cx:pt idx="241">22.135000000000002</cx:pt>
          <cx:pt idx="242">26.800000000000001</cx:pt>
          <cx:pt idx="243">35.299999999999997</cx:pt>
          <cx:pt idx="244">27.739999999999998</cx:pt>
          <cx:pt idx="245">30.02</cx:pt>
          <cx:pt idx="246">38.060000000000002</cx:pt>
          <cx:pt idx="247">35.859999999999999</cx:pt>
          <cx:pt idx="248">20.899999999999999</cx:pt>
          <cx:pt idx="249">28.975000000000001</cx:pt>
          <cx:pt idx="250">17.289999999999999</cx:pt>
          <cx:pt idx="251">32.200000000000003</cx:pt>
          <cx:pt idx="252">34.210000000000001</cx:pt>
          <cx:pt idx="253">30.300000000000001</cx:pt>
          <cx:pt idx="254">31.824999999999999</cx:pt>
          <cx:pt idx="255">25.364999999999998</cx:pt>
          <cx:pt idx="256">33.630000000000003</cx:pt>
          <cx:pt idx="257">40.149999999999999</cx:pt>
          <cx:pt idx="258">24.414999999999999</cx:pt>
          <cx:pt idx="259">31.920000000000002</cx:pt>
          <cx:pt idx="260">25.199999999999999</cx:pt>
          <cx:pt idx="261">26.84</cx:pt>
          <cx:pt idx="262">24.32</cx:pt>
          <cx:pt idx="263">36.954999999999998</cx:pt>
          <cx:pt idx="264">38.060000000000002</cx:pt>
          <cx:pt idx="265">42.350000000000001</cx:pt>
          <cx:pt idx="266">19.800000000000001</cx:pt>
          <cx:pt idx="267">32.395000000000003</cx:pt>
          <cx:pt idx="268">30.199999999999999</cx:pt>
          <cx:pt idx="269">25.84</cx:pt>
          <cx:pt idx="270">29.370000000000001</cx:pt>
          <cx:pt idx="271">34.200000000000003</cx:pt>
          <cx:pt idx="272">37.049999999999997</cx:pt>
          <cx:pt idx="273">27.454999999999998</cx:pt>
          <cx:pt idx="274">27.550000000000001</cx:pt>
          <cx:pt idx="275">26.600000000000001</cx:pt>
          <cx:pt idx="276">20.614999999999998</cx:pt>
          <cx:pt idx="277">24.300000000000001</cx:pt>
          <cx:pt idx="278">31.789999999999999</cx:pt>
          <cx:pt idx="279">21.559999999999999</cx:pt>
          <cx:pt idx="280">28.120000000000001</cx:pt>
          <cx:pt idx="281">40.564999999999998</cx:pt>
          <cx:pt idx="282">27.645</cx:pt>
          <cx:pt idx="283">32.395000000000003</cx:pt>
          <cx:pt idx="284">31.199999999999999</cx:pt>
          <cx:pt idx="285">26.620000000000001</cx:pt>
          <cx:pt idx="286">48.07</cx:pt>
          <cx:pt idx="287">26.219999999999999</cx:pt>
          <cx:pt idx="288">36.765000000000001</cx:pt>
          <cx:pt idx="289">26.399999999999999</cx:pt>
          <cx:pt idx="290">33.399999999999999</cx:pt>
          <cx:pt idx="291">29.640000000000001</cx:pt>
          <cx:pt idx="292">45.539999999999999</cx:pt>
          <cx:pt idx="293">28.82</cx:pt>
          <cx:pt idx="294">26.800000000000001</cx:pt>
          <cx:pt idx="295">22.989999999999998</cx:pt>
          <cx:pt idx="296">27.699999999999999</cx:pt>
          <cx:pt idx="297">25.41</cx:pt>
          <cx:pt idx="298">34.390000000000001</cx:pt>
          <cx:pt idx="299">28.879999999999999</cx:pt>
          <cx:pt idx="300">27.550000000000001</cx:pt>
          <cx:pt idx="301">22.609999999999999</cx:pt>
          <cx:pt idx="302">37.509999999999998</cx:pt>
          <cx:pt idx="303">33</cx:pt>
          <cx:pt idx="304">38</cx:pt>
          <cx:pt idx="305">33.344999999999999</cx:pt>
          <cx:pt idx="306">27.5</cx:pt>
          <cx:pt idx="307">33.329999999999998</cx:pt>
          <cx:pt idx="308">34.865000000000002</cx:pt>
          <cx:pt idx="309">33.060000000000002</cx:pt>
          <cx:pt idx="310">26.600000000000001</cx:pt>
          <cx:pt idx="311">24.699999999999999</cx:pt>
          <cx:pt idx="312">35.969999999999999</cx:pt>
          <cx:pt idx="313">35.859999999999999</cx:pt>
          <cx:pt idx="314">31.399999999999999</cx:pt>
          <cx:pt idx="315">33.25</cx:pt>
          <cx:pt idx="316">32.204999999999998</cx:pt>
          <cx:pt idx="317">32.774999999999999</cx:pt>
          <cx:pt idx="318">27.645</cx:pt>
          <cx:pt idx="319">37.335000000000001</cx:pt>
          <cx:pt idx="320">25.27</cx:pt>
          <cx:pt idx="321">29.640000000000001</cx:pt>
          <cx:pt idx="322">30.800000000000001</cx:pt>
          <cx:pt idx="323">40.945</cx:pt>
          <cx:pt idx="324">27.199999999999999</cx:pt>
          <cx:pt idx="325">34.104999999999997</cx:pt>
          <cx:pt idx="326">23.210000000000001</cx:pt>
          <cx:pt idx="327">36.479999999999997</cx:pt>
          <cx:pt idx="328">33.799999999999997</cx:pt>
          <cx:pt idx="329">36.700000000000003</cx:pt>
          <cx:pt idx="330">36.384999999999998</cx:pt>
          <cx:pt idx="331">27.359999999999999</cx:pt>
          <cx:pt idx="332">31.16</cx:pt>
          <cx:pt idx="333">28.785</cx:pt>
          <cx:pt idx="334">35.719999999999999</cx:pt>
          <cx:pt idx="335">34.5</cx:pt>
          <cx:pt idx="336">25.739999999999998</cx:pt>
          <cx:pt idx="337">27.550000000000001</cx:pt>
          <cx:pt idx="338">32.299999999999997</cx:pt>
          <cx:pt idx="339">27.719999999999999</cx:pt>
          <cx:pt idx="340">27.600000000000001</cx:pt>
          <cx:pt idx="341">30.02</cx:pt>
          <cx:pt idx="342">27.550000000000001</cx:pt>
          <cx:pt idx="343">36.765000000000001</cx:pt>
          <cx:pt idx="344">41.469999999999999</cx:pt>
          <cx:pt idx="345">29.260000000000002</cx:pt>
          <cx:pt idx="346">35.75</cx:pt>
          <cx:pt idx="347">33.344999999999999</cx:pt>
          <cx:pt idx="348">29.920000000000002</cx:pt>
          <cx:pt idx="349">27.835000000000001</cx:pt>
          <cx:pt idx="350">23.18</cx:pt>
          <cx:pt idx="351">25.600000000000001</cx:pt>
          <cx:pt idx="352">27.699999999999999</cx:pt>
          <cx:pt idx="353">35.244999999999997</cx:pt>
          <cx:pt idx="354">38.280000000000001</cx:pt>
          <cx:pt idx="355">27.600000000000001</cx:pt>
          <cx:pt idx="356">43.890000000000001</cx:pt>
          <cx:pt idx="357">29.829999999999998</cx:pt>
          <cx:pt idx="358">41.909999999999997</cx:pt>
          <cx:pt idx="359">20.789999999999999</cx:pt>
          <cx:pt idx="360">32.299999999999997</cx:pt>
          <cx:pt idx="361">30.5</cx:pt>
          <cx:pt idx="362">21.699999999999999</cx:pt>
          <cx:pt idx="363">26.399999999999999</cx:pt>
          <cx:pt idx="364">21.890000000000001</cx:pt>
          <cx:pt idx="365">30.780000000000001</cx:pt>
          <cx:pt idx="366">32.299999999999997</cx:pt>
          <cx:pt idx="367">24.984999999999999</cx:pt>
          <cx:pt idx="368">32.015000000000001</cx:pt>
          <cx:pt idx="369">30.399999999999999</cx:pt>
          <cx:pt idx="370">21.09</cx:pt>
          <cx:pt idx="371">22.23</cx:pt>
          <cx:pt idx="372">33.155000000000001</cx:pt>
          <cx:pt idx="373">32.899999999999999</cx:pt>
          <cx:pt idx="374">33.329999999999998</cx:pt>
          <cx:pt idx="375">28.309999999999999</cx:pt>
          <cx:pt idx="376">24.890000000000001</cx:pt>
          <cx:pt idx="377">40.149999999999999</cx:pt>
          <cx:pt idx="378">30.114999999999998</cx:pt>
          <cx:pt idx="379">31.460000000000001</cx:pt>
          <cx:pt idx="380">17.954999999999998</cx:pt>
          <cx:pt idx="381">30.684999999999999</cx:pt>
          <cx:pt idx="382">33</cx:pt>
          <cx:pt idx="383">43.340000000000003</cx:pt>
          <cx:pt idx="384">22.135000000000002</cx:pt>
          <cx:pt idx="385">34.399999999999999</cx:pt>
          <cx:pt idx="386">39.049999999999997</cx:pt>
          <cx:pt idx="387">25.364999999999998</cx:pt>
          <cx:pt idx="388">22.609999999999999</cx:pt>
          <cx:pt idx="389">30.210000000000001</cx:pt>
          <cx:pt idx="390">35.625</cx:pt>
          <cx:pt idx="391">37.43</cx:pt>
          <cx:pt idx="392">31.445</cx:pt>
          <cx:pt idx="393">31.350000000000001</cx:pt>
          <cx:pt idx="394">32.299999999999997</cx:pt>
          <cx:pt idx="395">19.855</cx:pt>
          <cx:pt idx="396">34.399999999999999</cx:pt>
          <cx:pt idx="397">31.02</cx:pt>
          <cx:pt idx="398">25.600000000000001</cx:pt>
          <cx:pt idx="399">38.170000000000002</cx:pt>
          <cx:pt idx="400">20.600000000000001</cx:pt>
          <cx:pt idx="401">47.520000000000003</cx:pt>
          <cx:pt idx="402">32.965000000000003</cx:pt>
          <cx:pt idx="403">32.299999999999997</cx:pt>
          <cx:pt idx="404">20.399999999999999</cx:pt>
          <cx:pt idx="405">38.380000000000003</cx:pt>
          <cx:pt idx="406">24.309999999999999</cx:pt>
          <cx:pt idx="407">23.600000000000001</cx:pt>
          <cx:pt idx="408">21.120000000000001</cx:pt>
          <cx:pt idx="409">30.030000000000001</cx:pt>
          <cx:pt idx="410">17.48</cx:pt>
          <cx:pt idx="411">20.234999999999999</cx:pt>
          <cx:pt idx="412">17.195</cx:pt>
          <cx:pt idx="413">23.899999999999999</cx:pt>
          <cx:pt idx="414">35.149999999999999</cx:pt>
          <cx:pt idx="415">35.640000000000001</cx:pt>
          <cx:pt idx="416">34.100000000000001</cx:pt>
          <cx:pt idx="417">22.600000000000001</cx:pt>
          <cx:pt idx="418">39.159999999999997</cx:pt>
          <cx:pt idx="419">26.98</cx:pt>
          <cx:pt idx="420">33.880000000000003</cx:pt>
          <cx:pt idx="421">35.859999999999999</cx:pt>
          <cx:pt idx="422">32.774999999999999</cx:pt>
          <cx:pt idx="423">30.59</cx:pt>
          <cx:pt idx="424">30.199999999999999</cx:pt>
          <cx:pt idx="425">24.309999999999999</cx:pt>
          <cx:pt idx="426">27.265000000000001</cx:pt>
          <cx:pt idx="427">29.164999999999999</cx:pt>
          <cx:pt idx="428">16.815000000000001</cx:pt>
          <cx:pt idx="429">30.399999999999999</cx:pt>
          <cx:pt idx="430">33.100000000000001</cx:pt>
          <cx:pt idx="431">20.234999999999999</cx:pt>
          <cx:pt idx="432">26.899999999999999</cx:pt>
          <cx:pt idx="433">30.5</cx:pt>
          <cx:pt idx="434">28.594999999999999</cx:pt>
          <cx:pt idx="435">33.109999999999999</cx:pt>
          <cx:pt idx="436">31.73</cx:pt>
          <cx:pt idx="437">28.899999999999999</cx:pt>
          <cx:pt idx="438">46.75</cx:pt>
          <cx:pt idx="439">29.449999999999999</cx:pt>
          <cx:pt idx="440">32.68</cx:pt>
          <cx:pt idx="441">33.5</cx:pt>
          <cx:pt idx="442">43.009999999999998</cx:pt>
          <cx:pt idx="443">36.520000000000003</cx:pt>
          <cx:pt idx="444">26.695</cx:pt>
          <cx:pt idx="445">33.100000000000001</cx:pt>
          <cx:pt idx="446">29.640000000000001</cx:pt>
          <cx:pt idx="447">25.649999999999999</cx:pt>
          <cx:pt idx="448">29.600000000000001</cx:pt>
          <cx:pt idx="449">38.600000000000001</cx:pt>
          <cx:pt idx="450">29.600000000000001</cx:pt>
          <cx:pt idx="451">24.129999999999999</cx:pt>
          <cx:pt idx="452">23.399999999999999</cx:pt>
          <cx:pt idx="453">29.734999999999999</cx:pt>
          <cx:pt idx="454">46.530000000000001</cx:pt>
          <cx:pt idx="455">37.399999999999999</cx:pt>
          <cx:pt idx="456">30.140000000000001</cx:pt>
          <cx:pt idx="457">30.495000000000001</cx:pt>
          <cx:pt idx="458">39.600000000000001</cx:pt>
          <cx:pt idx="459">33</cx:pt>
          <cx:pt idx="460">36.630000000000003</cx:pt>
          <cx:pt idx="461">30</cx:pt>
          <cx:pt idx="462">38.094999999999999</cx:pt>
          <cx:pt idx="463">25.934999999999999</cx:pt>
          <cx:pt idx="464">25.175000000000001</cx:pt>
          <cx:pt idx="465">28.379999999999999</cx:pt>
          <cx:pt idx="466">28.699999999999999</cx:pt>
          <cx:pt idx="467">33.82</cx:pt>
          <cx:pt idx="468">24.32</cx:pt>
          <cx:pt idx="469">24.09</cx:pt>
          <cx:pt idx="470">32.670000000000002</cx:pt>
          <cx:pt idx="471">30.114999999999998</cx:pt>
          <cx:pt idx="472">29.800000000000001</cx:pt>
          <cx:pt idx="473">33.344999999999999</cx:pt>
          <cx:pt idx="474">25.100000000000001</cx:pt>
          <cx:pt idx="475">28.309999999999999</cx:pt>
          <cx:pt idx="476">28.5</cx:pt>
          <cx:pt idx="477">35.625</cx:pt>
          <cx:pt idx="478">36.850000000000001</cx:pt>
          <cx:pt idx="479">32.560000000000002</cx:pt>
          <cx:pt idx="480">41.325000000000003</cx:pt>
          <cx:pt idx="481">37.509999999999998</cx:pt>
          <cx:pt idx="482">31.350000000000001</cx:pt>
          <cx:pt idx="483">39.5</cx:pt>
          <cx:pt idx="484">34.299999999999997</cx:pt>
          <cx:pt idx="485">31.065000000000001</cx:pt>
          <cx:pt idx="486">21.469999999999999</cx:pt>
          <cx:pt idx="487">28.699999999999999</cx:pt>
          <cx:pt idx="488">38.060000000000002</cx:pt>
          <cx:pt idx="489">31.16</cx:pt>
          <cx:pt idx="490">32.899999999999999</cx:pt>
          <cx:pt idx="491">25.079999999999998</cx:pt>
          <cx:pt idx="492">25.079999999999998</cx:pt>
          <cx:pt idx="493">43.399999999999999</cx:pt>
          <cx:pt idx="494">25.699999999999999</cx:pt>
          <cx:pt idx="495">27.93</cx:pt>
          <cx:pt idx="496">23.600000000000001</cx:pt>
          <cx:pt idx="497">28.699999999999999</cx:pt>
          <cx:pt idx="498">23.98</cx:pt>
          <cx:pt idx="499">39.200000000000003</cx:pt>
          <cx:pt idx="500">34.399999999999999</cx:pt>
          <cx:pt idx="501">26.030000000000001</cx:pt>
          <cx:pt idx="502">23.210000000000001</cx:pt>
          <cx:pt idx="503">30.25</cx:pt>
          <cx:pt idx="504">28.93</cx:pt>
          <cx:pt idx="505">30.875</cx:pt>
          <cx:pt idx="506">31.350000000000001</cx:pt>
          <cx:pt idx="507">23.75</cx:pt>
          <cx:pt idx="508">25.27</cx:pt>
          <cx:pt idx="509">28.699999999999999</cx:pt>
          <cx:pt idx="510">32.109999999999999</cx:pt>
          <cx:pt idx="511">33.659999999999997</cx:pt>
          <cx:pt idx="512">22.420000000000002</cx:pt>
          <cx:pt idx="513">30.399999999999999</cx:pt>
          <cx:pt idx="514">28.300000000000001</cx:pt>
          <cx:pt idx="515">35.700000000000003</cx:pt>
          <cx:pt idx="516">35.310000000000002</cx:pt>
          <cx:pt idx="517">30.495000000000001</cx:pt>
          <cx:pt idx="518">31</cx:pt>
          <cx:pt idx="519">30.875</cx:pt>
          <cx:pt idx="520">27.359999999999999</cx:pt>
          <cx:pt idx="521">44.219999999999999</cx:pt>
          <cx:pt idx="522">33.914999999999999</cx:pt>
          <cx:pt idx="523">37.729999999999997</cx:pt>
          <cx:pt idx="524">26.07</cx:pt>
          <cx:pt idx="525">33.880000000000003</cx:pt>
          <cx:pt idx="526">30.59</cx:pt>
          <cx:pt idx="527">25.800000000000001</cx:pt>
          <cx:pt idx="528">39.424999999999997</cx:pt>
          <cx:pt idx="529">25.460000000000001</cx:pt>
          <cx:pt idx="530">42.130000000000003</cx:pt>
          <cx:pt idx="531">31.73</cx:pt>
          <cx:pt idx="532">29.699999999999999</cx:pt>
          <cx:pt idx="533">36.189999999999998</cx:pt>
          <cx:pt idx="534">40.479999999999997</cx:pt>
          <cx:pt idx="535">28.024999999999999</cx:pt>
          <cx:pt idx="536">38.899999999999999</cx:pt>
          <cx:pt idx="537">30.199999999999999</cx:pt>
          <cx:pt idx="538">28.050000000000001</cx:pt>
          <cx:pt idx="539">31.350000000000001</cx:pt>
          <cx:pt idx="540">38</cx:pt>
          <cx:pt idx="541">31.789999999999999</cx:pt>
          <cx:pt idx="542">36.299999999999997</cx:pt>
          <cx:pt idx="543">47.409999999999997</cx:pt>
          <cx:pt idx="544">30.210000000000001</cx:pt>
          <cx:pt idx="545">25.84</cx:pt>
          <cx:pt idx="546">35.435000000000002</cx:pt>
          <cx:pt idx="547">46.700000000000003</cx:pt>
          <cx:pt idx="548">28.594999999999999</cx:pt>
          <cx:pt idx="549">46.200000000000003</cx:pt>
          <cx:pt idx="550">30.800000000000001</cx:pt>
          <cx:pt idx="551">28.93</cx:pt>
          <cx:pt idx="552">21.399999999999999</cx:pt>
          <cx:pt idx="553">31.73</cx:pt>
          <cx:pt idx="554">41.325000000000003</cx:pt>
          <cx:pt idx="555">23.800000000000001</cx:pt>
          <cx:pt idx="556">33.439999999999998</cx:pt>
          <cx:pt idx="557">34.210000000000001</cx:pt>
          <cx:pt idx="558">34.104999999999997</cx:pt>
          <cx:pt idx="559">35.530000000000001</cx:pt>
          <cx:pt idx="560">19.949999999999999</cx:pt>
          <cx:pt idx="561">32.68</cx:pt>
          <cx:pt idx="562">30.5</cx:pt>
          <cx:pt idx="563">44.770000000000003</cx:pt>
          <cx:pt idx="564">32.119999999999997</cx:pt>
          <cx:pt idx="565">30.495000000000001</cx:pt>
          <cx:pt idx="566">40.564999999999998</cx:pt>
          <cx:pt idx="567">30.59</cx:pt>
          <cx:pt idx="568">31.899999999999999</cx:pt>
          <cx:pt idx="569">40.564999999999998</cx:pt>
          <cx:pt idx="570">29.100000000000001</cx:pt>
          <cx:pt idx="571">37.289999999999999</cx:pt>
          <cx:pt idx="572">43.119999999999997</cx:pt>
          <cx:pt idx="573">36.859999999999999</cx:pt>
          <cx:pt idx="574">34.295000000000002</cx:pt>
          <cx:pt idx="575">27.170000000000002</cx:pt>
          <cx:pt idx="576">26.84</cx:pt>
          <cx:pt idx="577">38.094999999999999</cx:pt>
          <cx:pt idx="578">30.199999999999999</cx:pt>
          <cx:pt idx="579">23.465</cx:pt>
          <cx:pt idx="580">25.460000000000001</cx:pt>
          <cx:pt idx="581">30.59</cx:pt>
          <cx:pt idx="582">45.43</cx:pt>
          <cx:pt idx="583">23.649999999999999</cx:pt>
          <cx:pt idx="584">20.699999999999999</cx:pt>
          <cx:pt idx="585">28.27</cx:pt>
          <cx:pt idx="586">20.234999999999999</cx:pt>
          <cx:pt idx="587">30.210000000000001</cx:pt>
          <cx:pt idx="588">35.909999999999997</cx:pt>
          <cx:pt idx="589">30.690000000000001</cx:pt>
          <cx:pt idx="590">29</cx:pt>
          <cx:pt idx="591">19.57</cx:pt>
          <cx:pt idx="592">31.129999999999999</cx:pt>
          <cx:pt idx="593">21.850000000000001</cx:pt>
          <cx:pt idx="594">40.259999999999998</cx:pt>
          <cx:pt idx="595">33.725000000000001</cx:pt>
          <cx:pt idx="596">29.48</cx:pt>
          <cx:pt idx="597">33.25</cx:pt>
          <cx:pt idx="598">32.600000000000001</cx:pt>
          <cx:pt idx="599">37.524999999999999</cx:pt>
          <cx:pt idx="600">39.159999999999997</cx:pt>
          <cx:pt idx="601">31.635000000000002</cx:pt>
          <cx:pt idx="602">25.300000000000001</cx:pt>
          <cx:pt idx="603">39.049999999999997</cx:pt>
          <cx:pt idx="604">28.309999999999999</cx:pt>
          <cx:pt idx="605">34.100000000000001</cx:pt>
          <cx:pt idx="606">25.175000000000001</cx:pt>
          <cx:pt idx="607">23.655000000000001</cx:pt>
          <cx:pt idx="608">26.98</cx:pt>
          <cx:pt idx="609">37.799999999999997</cx:pt>
          <cx:pt idx="610">29.370000000000001</cx:pt>
          <cx:pt idx="611">34.799999999999997</cx:pt>
          <cx:pt idx="612">33.155000000000001</cx:pt>
          <cx:pt idx="613">19</cx:pt>
          <cx:pt idx="614">33</cx:pt>
          <cx:pt idx="615">36.630000000000003</cx:pt>
          <cx:pt idx="616">28.594999999999999</cx:pt>
          <cx:pt idx="617">25.600000000000001</cx:pt>
          <cx:pt idx="618">33.109999999999999</cx:pt>
          <cx:pt idx="619">37.100000000000001</cx:pt>
          <cx:pt idx="620">31.399999999999999</cx:pt>
          <cx:pt idx="621">34.100000000000001</cx:pt>
          <cx:pt idx="622">21.300000000000001</cx:pt>
          <cx:pt idx="623">33.534999999999997</cx:pt>
          <cx:pt idx="624">28.785</cx:pt>
          <cx:pt idx="625">26.030000000000001</cx:pt>
          <cx:pt idx="626">28.879999999999999</cx:pt>
          <cx:pt idx="627">42.460000000000001</cx:pt>
          <cx:pt idx="628">38</cx:pt>
          <cx:pt idx="629">38.950000000000003</cx:pt>
          <cx:pt idx="630">36.100000000000001</cx:pt>
          <cx:pt idx="631">29.300000000000001</cx:pt>
          <cx:pt idx="632">35.530000000000001</cx:pt>
          <cx:pt idx="633">22.704999999999998</cx:pt>
          <cx:pt idx="634">39.700000000000003</cx:pt>
          <cx:pt idx="635">38.189999999999998</cx:pt>
          <cx:pt idx="636">24.510000000000002</cx:pt>
          <cx:pt idx="637">38.094999999999999</cx:pt>
          <cx:pt idx="638">26.41</cx:pt>
          <cx:pt idx="639">33.659999999999997</cx:pt>
          <cx:pt idx="640">42.399999999999999</cx:pt>
          <cx:pt idx="641">28.309999999999999</cx:pt>
          <cx:pt idx="642">33.914999999999999</cx:pt>
          <cx:pt idx="643">34.960000000000001</cx:pt>
          <cx:pt idx="644">35.310000000000002</cx:pt>
          <cx:pt idx="645">30.780000000000001</cx:pt>
          <cx:pt idx="646">26.219999999999999</cx:pt>
          <cx:pt idx="647">23.370000000000001</cx:pt>
          <cx:pt idx="648">28.5</cx:pt>
          <cx:pt idx="649">32.965000000000003</cx:pt>
          <cx:pt idx="650">42.68</cx:pt>
          <cx:pt idx="651">39.600000000000001</cx:pt>
          <cx:pt idx="652">31.129999999999999</cx:pt>
          <cx:pt idx="653">36.299999999999997</cx:pt>
          <cx:pt idx="654">35.200000000000003</cx:pt>
          <cx:pt idx="655">25.300000000000001</cx:pt>
          <cx:pt idx="656">42.399999999999999</cx:pt>
          <cx:pt idx="657">33.155000000000001</cx:pt>
          <cx:pt idx="658">35.909999999999997</cx:pt>
          <cx:pt idx="659">28.785</cx:pt>
          <cx:pt idx="660">46.530000000000001</cx:pt>
          <cx:pt idx="661">23.98</cx:pt>
          <cx:pt idx="662">31.539999999999999</cx:pt>
          <cx:pt idx="663">33.659999999999997</cx:pt>
          <cx:pt idx="664">22.989999999999998</cx:pt>
          <cx:pt idx="665">38.060000000000002</cx:pt>
          <cx:pt idx="666">28.699999999999999</cx:pt>
          <cx:pt idx="667">32.774999999999999</cx:pt>
          <cx:pt idx="668">32.015000000000001</cx:pt>
          <cx:pt idx="669">29.809999999999999</cx:pt>
          <cx:pt idx="670">31.57</cx:pt>
          <cx:pt idx="671">31.16</cx:pt>
          <cx:pt idx="672">29.699999999999999</cx:pt>
          <cx:pt idx="673">31.02</cx:pt>
          <cx:pt idx="674">43.890000000000001</cx:pt>
          <cx:pt idx="675">21.375</cx:pt>
          <cx:pt idx="676">40.810000000000002</cx:pt>
          <cx:pt idx="677">31.350000000000001</cx:pt>
          <cx:pt idx="678">36.100000000000001</cx:pt>
          <cx:pt idx="679">23.18</cx:pt>
          <cx:pt idx="680">17.399999999999999</cx:pt>
          <cx:pt idx="681">20.300000000000001</cx:pt>
          <cx:pt idx="682">35.299999999999997</cx:pt>
          <cx:pt idx="683">24.32</cx:pt>
          <cx:pt idx="684">18.5</cx:pt>
          <cx:pt idx="685">26.41</cx:pt>
          <cx:pt idx="686">26.125</cx:pt>
          <cx:pt idx="687">41.689999999999998</cx:pt>
          <cx:pt idx="688">24.100000000000001</cx:pt>
          <cx:pt idx="689">31.129999999999999</cx:pt>
          <cx:pt idx="690">27.359999999999999</cx:pt>
          <cx:pt idx="691">36.200000000000003</cx:pt>
          <cx:pt idx="692">32.395000000000003</cx:pt>
          <cx:pt idx="693">23.655000000000001</cx:pt>
          <cx:pt idx="694">34.799999999999997</cx:pt>
          <cx:pt idx="695">40.185000000000002</cx:pt>
          <cx:pt idx="696">32.299999999999997</cx:pt>
          <cx:pt idx="697">35.75</cx:pt>
          <cx:pt idx="698">33.725000000000001</cx:pt>
          <cx:pt idx="699">39.270000000000003</cx:pt>
          <cx:pt idx="700">34.869999999999997</cx:pt>
          <cx:pt idx="701">44.744999999999997</cx:pt>
          <cx:pt idx="702">41.469999999999999</cx:pt>
          <cx:pt idx="703">26.41</cx:pt>
          <cx:pt idx="704">29.545000000000002</cx:pt>
          <cx:pt idx="705">32.899999999999999</cx:pt>
          <cx:pt idx="706">38.060000000000002</cx:pt>
          <cx:pt idx="707">28.690000000000001</cx:pt>
          <cx:pt idx="708">30.495000000000001</cx:pt>
          <cx:pt idx="709">27.739999999999998</cx:pt>
          <cx:pt idx="710">35.200000000000003</cx:pt>
          <cx:pt idx="711">23.539999999999999</cx:pt>
          <cx:pt idx="712">30.684999999999999</cx:pt>
          <cx:pt idx="713">40.469999999999999</cx:pt>
          <cx:pt idx="714">22.600000000000001</cx:pt>
          <cx:pt idx="715">28.899999999999999</cx:pt>
          <cx:pt idx="716">22.609999999999999</cx:pt>
          <cx:pt idx="717">24.32</cx:pt>
          <cx:pt idx="718">36.670000000000002</cx:pt>
          <cx:pt idx="719">33.439999999999998</cx:pt>
          <cx:pt idx="720">40.659999999999997</cx:pt>
          <cx:pt idx="721">36.600000000000001</cx:pt>
          <cx:pt idx="722">37.399999999999999</cx:pt>
          <cx:pt idx="723">35.399999999999999</cx:pt>
          <cx:pt idx="724">27.074999999999999</cx:pt>
          <cx:pt idx="725">39.049999999999997</cx:pt>
          <cx:pt idx="726">28.405000000000001</cx:pt>
          <cx:pt idx="727">21.754999999999999</cx:pt>
          <cx:pt idx="728">40.280000000000001</cx:pt>
          <cx:pt idx="729">36.079999999999998</cx:pt>
          <cx:pt idx="730">24.420000000000002</cx:pt>
          <cx:pt idx="731">21.399999999999999</cx:pt>
          <cx:pt idx="732">30.100000000000001</cx:pt>
          <cx:pt idx="733">27.265000000000001</cx:pt>
          <cx:pt idx="734">32.100000000000001</cx:pt>
          <cx:pt idx="735">34.770000000000003</cx:pt>
          <cx:pt idx="736">38.390000000000001</cx:pt>
          <cx:pt idx="737">23.699999999999999</cx:pt>
          <cx:pt idx="738">31.73</cx:pt>
          <cx:pt idx="739">35.5</cx:pt>
          <cx:pt idx="740">24.035</cx:pt>
          <cx:pt idx="741">29.149999999999999</cx:pt>
          <cx:pt idx="742">34.104999999999997</cx:pt>
          <cx:pt idx="743">26.620000000000001</cx:pt>
          <cx:pt idx="744">26.41</cx:pt>
          <cx:pt idx="745">30.114999999999998</cx:pt>
          <cx:pt idx="746">27</cx:pt>
          <cx:pt idx="747">21.754999999999999</cx:pt>
          <cx:pt idx="748">36</cx:pt>
          <cx:pt idx="749">30.875</cx:pt>
          <cx:pt idx="750">26.399999999999999</cx:pt>
          <cx:pt idx="751">28.975000000000001</cx:pt>
          <cx:pt idx="752">37.905000000000001</cx:pt>
          <cx:pt idx="753">22.77</cx:pt>
          <cx:pt idx="754">33.630000000000003</cx:pt>
          <cx:pt idx="755">27.645</cx:pt>
          <cx:pt idx="756">22.800000000000001</cx:pt>
          <cx:pt idx="757">27.829999999999998</cx:pt>
          <cx:pt idx="758">37.43</cx:pt>
          <cx:pt idx="759">38.170000000000002</cx:pt>
          <cx:pt idx="760">34.579999999999998</cx:pt>
          <cx:pt idx="761">35.200000000000003</cx:pt>
          <cx:pt idx="762">27.100000000000001</cx:pt>
          <cx:pt idx="763">26.030000000000001</cx:pt>
          <cx:pt idx="764">25.175000000000001</cx:pt>
          <cx:pt idx="765">31.824999999999999</cx:pt>
          <cx:pt idx="766">32.299999999999997</cx:pt>
          <cx:pt idx="767">29</cx:pt>
          <cx:pt idx="768">39.700000000000003</cx:pt>
          <cx:pt idx="769">19.475000000000001</cx:pt>
          <cx:pt idx="770">36.100000000000001</cx:pt>
          <cx:pt idx="771">26.699999999999999</cx:pt>
          <cx:pt idx="772">36.479999999999997</cx:pt>
          <cx:pt idx="773">28.879999999999999</cx:pt>
          <cx:pt idx="774">34.200000000000003</cx:pt>
          <cx:pt idx="775">33.329999999999998</cx:pt>
          <cx:pt idx="776">32.299999999999997</cx:pt>
          <cx:pt idx="777">39.805</cx:pt>
          <cx:pt idx="778">34.32</cx:pt>
          <cx:pt idx="779">28.879999999999999</cx:pt>
          <cx:pt idx="780">24.399999999999999</cx:pt>
          <cx:pt idx="781">41.140000000000001</cx:pt>
          <cx:pt idx="782">35.969999999999999</cx:pt>
          <cx:pt idx="783">27.600000000000001</cx:pt>
          <cx:pt idx="784">29.260000000000002</cx:pt>
          <cx:pt idx="785">27.699999999999999</cx:pt>
          <cx:pt idx="786">36.954999999999998</cx:pt>
          <cx:pt idx="787">36.859999999999999</cx:pt>
          <cx:pt idx="788">22.515000000000001</cx:pt>
          <cx:pt idx="789">29.920000000000002</cx:pt>
          <cx:pt idx="790">41.799999999999997</cx:pt>
          <cx:pt idx="791">27.600000000000001</cx:pt>
          <cx:pt idx="792">23.18</cx:pt>
          <cx:pt idx="793">20.899999999999999</cx:pt>
          <cx:pt idx="794">31.920000000000002</cx:pt>
          <cx:pt idx="795">28.5</cx:pt>
          <cx:pt idx="796">44.219999999999999</cx:pt>
          <cx:pt idx="797">22.895</cx:pt>
          <cx:pt idx="798">33.100000000000001</cx:pt>
          <cx:pt idx="799">24.795000000000002</cx:pt>
          <cx:pt idx="800">26.18</cx:pt>
          <cx:pt idx="801">35.969999999999999</cx:pt>
          <cx:pt idx="802">22.300000000000001</cx:pt>
          <cx:pt idx="803">42.240000000000002</cx:pt>
          <cx:pt idx="804">26.510000000000002</cx:pt>
          <cx:pt idx="805">35.814999999999998</cx:pt>
          <cx:pt idx="806">41.420000000000002</cx:pt>
          <cx:pt idx="807">36.575000000000003</cx:pt>
          <cx:pt idx="808">30.140000000000001</cx:pt>
          <cx:pt idx="809">25.84</cx:pt>
          <cx:pt idx="810">30.800000000000001</cx:pt>
          <cx:pt idx="811">42.939999999999998</cx:pt>
          <cx:pt idx="812">21.010000000000002</cx:pt>
          <cx:pt idx="813">22.515000000000001</cx:pt>
          <cx:pt idx="814">34.43</cx:pt>
          <cx:pt idx="815">31.460000000000001</cx:pt>
          <cx:pt idx="816">24.225000000000001</cx:pt>
          <cx:pt idx="817">37.100000000000001</cx:pt>
          <cx:pt idx="818">26.125</cx:pt>
          <cx:pt idx="819">35.530000000000001</cx:pt>
          <cx:pt idx="820">33.700000000000003</cx:pt>
          <cx:pt idx="821">17.670000000000002</cx:pt>
          <cx:pt idx="822">31.129999999999999</cx:pt>
          <cx:pt idx="823">29.809999999999999</cx:pt>
          <cx:pt idx="824">24.32</cx:pt>
          <cx:pt idx="825">31.824999999999999</cx:pt>
          <cx:pt idx="826">31.789999999999999</cx:pt>
          <cx:pt idx="827">28.024999999999999</cx:pt>
          <cx:pt idx="828">30.780000000000001</cx:pt>
          <cx:pt idx="829">21.850000000000001</cx:pt>
          <cx:pt idx="830">33.100000000000001</cx:pt>
          <cx:pt idx="831">25.84</cx:pt>
          <cx:pt idx="832">23.844999999999999</cx:pt>
          <cx:pt idx="833">34.390000000000001</cx:pt>
          <cx:pt idx="834">33.82</cx:pt>
          <cx:pt idx="835">35.969999999999999</cx:pt>
          <cx:pt idx="836">31.5</cx:pt>
          <cx:pt idx="837">28.309999999999999</cx:pt>
          <cx:pt idx="838">23.465</cx:pt>
          <cx:pt idx="839">31.350000000000001</cx:pt>
          <cx:pt idx="840">31.100000000000001</cx:pt>
          <cx:pt idx="841">24.699999999999999</cx:pt>
          <cx:pt idx="842">32.780000000000001</cx:pt>
          <cx:pt idx="843">29.809999999999999</cx:pt>
          <cx:pt idx="844">30.495000000000001</cx:pt>
          <cx:pt idx="845">32.450000000000003</cx:pt>
          <cx:pt idx="846">34.200000000000003</cx:pt>
          <cx:pt idx="847">50.380000000000003</cx:pt>
          <cx:pt idx="848">24.100000000000001</cx:pt>
          <cx:pt idx="849">32.774999999999999</cx:pt>
          <cx:pt idx="850">30.780000000000001</cx:pt>
          <cx:pt idx="851">32.299999999999997</cx:pt>
          <cx:pt idx="852">35.530000000000001</cx:pt>
          <cx:pt idx="853">23.75</cx:pt>
          <cx:pt idx="854">23.844999999999999</cx:pt>
          <cx:pt idx="855">29.600000000000001</cx:pt>
          <cx:pt idx="856">33.109999999999999</cx:pt>
          <cx:pt idx="857">24.129999999999999</cx:pt>
          <cx:pt idx="858">32.229999999999997</cx:pt>
          <cx:pt idx="859">28.100000000000001</cx:pt>
          <cx:pt idx="860">47.600000000000001</cx:pt>
          <cx:pt idx="861">28</cx:pt>
          <cx:pt idx="862">33.534999999999997</cx:pt>
          <cx:pt idx="863">19.855</cx:pt>
          <cx:pt idx="864">25.399999999999999</cx:pt>
          <cx:pt idx="865">29.899999999999999</cx:pt>
          <cx:pt idx="866">37.289999999999999</cx:pt>
          <cx:pt idx="867">43.700000000000003</cx:pt>
          <cx:pt idx="868">23.655000000000001</cx:pt>
          <cx:pt idx="869">24.300000000000001</cx:pt>
          <cx:pt idx="870">36.200000000000003</cx:pt>
          <cx:pt idx="871">29.48</cx:pt>
          <cx:pt idx="872">24.859999999999999</cx:pt>
          <cx:pt idx="873">30.100000000000001</cx:pt>
          <cx:pt idx="874">21.850000000000001</cx:pt>
          <cx:pt idx="875">28.120000000000001</cx:pt>
          <cx:pt idx="876">27.100000000000001</cx:pt>
          <cx:pt idx="877">33.439999999999998</cx:pt>
          <cx:pt idx="878">28.800000000000001</cx:pt>
          <cx:pt idx="879">29.5</cx:pt>
          <cx:pt idx="880">34.799999999999997</cx:pt>
          <cx:pt idx="881">27.359999999999999</cx:pt>
          <cx:pt idx="882">22.135000000000002</cx:pt>
          <cx:pt idx="883">37.049999999999997</cx:pt>
          <cx:pt idx="884">26.695</cx:pt>
          <cx:pt idx="885">28.93</cx:pt>
          <cx:pt idx="886">28.975000000000001</cx:pt>
          <cx:pt idx="887">30.02</cx:pt>
          <cx:pt idx="888">39.5</cx:pt>
          <cx:pt idx="889">33.630000000000003</cx:pt>
          <cx:pt idx="890">26.885000000000002</cx:pt>
          <cx:pt idx="891">29.039999999999999</cx:pt>
          <cx:pt idx="892">24.035</cx:pt>
          <cx:pt idx="893">38.939999999999998</cx:pt>
          <cx:pt idx="894">32.109999999999999</cx:pt>
          <cx:pt idx="895">44</cx:pt>
          <cx:pt idx="896">20.045000000000002</cx:pt>
          <cx:pt idx="897">25.555</cx:pt>
          <cx:pt idx="898">40.259999999999998</cx:pt>
          <cx:pt idx="899">22.515000000000001</cx:pt>
          <cx:pt idx="900">22.515000000000001</cx:pt>
          <cx:pt idx="901">40.920000000000002</cx:pt>
          <cx:pt idx="902">27.265000000000001</cx:pt>
          <cx:pt idx="903">36.850000000000001</cx:pt>
          <cx:pt idx="904">35.100000000000001</cx:pt>
          <cx:pt idx="905">29.355</cx:pt>
          <cx:pt idx="906">32.585000000000001</cx:pt>
          <cx:pt idx="907">32.340000000000003</cx:pt>
          <cx:pt idx="908">39.799999999999997</cx:pt>
          <cx:pt idx="909">24.600000000000001</cx:pt>
          <cx:pt idx="910">28.309999999999999</cx:pt>
          <cx:pt idx="911">31.73</cx:pt>
          <cx:pt idx="912">26.695</cx:pt>
          <cx:pt idx="913">27.5</cx:pt>
          <cx:pt idx="914">24.605</cx:pt>
          <cx:pt idx="915">33.990000000000002</cx:pt>
          <cx:pt idx="916">26.885000000000002</cx:pt>
          <cx:pt idx="917">22.895</cx:pt>
          <cx:pt idx="918">28.199999999999999</cx:pt>
          <cx:pt idx="919">34.210000000000001</cx:pt>
          <cx:pt idx="920">25</cx:pt>
          <cx:pt idx="921">33.200000000000003</cx:pt>
          <cx:pt idx="922">31</cx:pt>
          <cx:pt idx="923">35.814999999999998</cx:pt>
          <cx:pt idx="924">23.199999999999999</cx:pt>
          <cx:pt idx="925">32.109999999999999</cx:pt>
          <cx:pt idx="926">23.399999999999999</cx:pt>
          <cx:pt idx="927">20.100000000000001</cx:pt>
          <cx:pt idx="928">39.159999999999997</cx:pt>
          <cx:pt idx="929">34.210000000000001</cx:pt>
          <cx:pt idx="930">46.530000000000001</cx:pt>
          <cx:pt idx="931">32.5</cx:pt>
          <cx:pt idx="932">25.800000000000001</cx:pt>
          <cx:pt idx="933">35.299999999999997</cx:pt>
          <cx:pt idx="934">37.18</cx:pt>
          <cx:pt idx="935">27.5</cx:pt>
          <cx:pt idx="936">29.734999999999999</cx:pt>
          <cx:pt idx="937">24.225000000000001</cx:pt>
          <cx:pt idx="938">26.18</cx:pt>
          <cx:pt idx="939">29.48</cx:pt>
          <cx:pt idx="940">23.210000000000001</cx:pt>
          <cx:pt idx="941">46.090000000000003</cx:pt>
          <cx:pt idx="942">40.185000000000002</cx:pt>
          <cx:pt idx="943">22.609999999999999</cx:pt>
          <cx:pt idx="944">39.93</cx:pt>
          <cx:pt idx="945">35.799999999999997</cx:pt>
          <cx:pt idx="946">35.799999999999997</cx:pt>
          <cx:pt idx="947">34.200000000000003</cx:pt>
          <cx:pt idx="948">31.254999999999999</cx:pt>
          <cx:pt idx="949">29.699999999999999</cx:pt>
          <cx:pt idx="950">18.335000000000001</cx:pt>
          <cx:pt idx="951">42.899999999999999</cx:pt>
          <cx:pt idx="952">28.405000000000001</cx:pt>
          <cx:pt idx="953">30.199999999999999</cx:pt>
          <cx:pt idx="954">27.835000000000001</cx:pt>
          <cx:pt idx="955">39.490000000000002</cx:pt>
          <cx:pt idx="956">30.800000000000001</cx:pt>
          <cx:pt idx="957">26.789999999999999</cx:pt>
          <cx:pt idx="958">34.960000000000001</cx:pt>
          <cx:pt idx="959">36.670000000000002</cx:pt>
          <cx:pt idx="960">39.615000000000002</cx:pt>
          <cx:pt idx="961">25.899999999999999</cx:pt>
          <cx:pt idx="962">35.200000000000003</cx:pt>
          <cx:pt idx="963">24.795000000000002</cx:pt>
          <cx:pt idx="964">36.765000000000001</cx:pt>
          <cx:pt idx="965">27.100000000000001</cx:pt>
          <cx:pt idx="966">24.795000000000002</cx:pt>
          <cx:pt idx="967">25.364999999999998</cx:pt>
          <cx:pt idx="968">25.745000000000001</cx:pt>
          <cx:pt idx="969">34.32</cx:pt>
          <cx:pt idx="970">28.16</cx:pt>
          <cx:pt idx="971">23.559999999999999</cx:pt>
          <cx:pt idx="972">20.234999999999999</cx:pt>
          <cx:pt idx="973">40.5</cx:pt>
          <cx:pt idx="974">35.420000000000002</cx:pt>
          <cx:pt idx="975">22.895</cx:pt>
          <cx:pt idx="976">40.149999999999999</cx:pt>
          <cx:pt idx="977">29.149999999999999</cx:pt>
          <cx:pt idx="978">39.994999999999997</cx:pt>
          <cx:pt idx="979">29.920000000000002</cx:pt>
          <cx:pt idx="980">25.460000000000001</cx:pt>
          <cx:pt idx="981">21.375</cx:pt>
          <cx:pt idx="982">25.899999999999999</cx:pt>
          <cx:pt idx="983">30.59</cx:pt>
          <cx:pt idx="984">30.114999999999998</cx:pt>
          <cx:pt idx="985">25.800000000000001</cx:pt>
          <cx:pt idx="986">30.114999999999998</cx:pt>
          <cx:pt idx="987">27.645</cx:pt>
          <cx:pt idx="988">34.674999999999997</cx:pt>
          <cx:pt idx="989">20.52</cx:pt>
          <cx:pt idx="990">19.800000000000001</cx:pt>
          <cx:pt idx="991">27.835000000000001</cx:pt>
          <cx:pt idx="992">31.600000000000001</cx:pt>
          <cx:pt idx="993">28.27</cx:pt>
          <cx:pt idx="994">20.045000000000002</cx:pt>
          <cx:pt idx="995">23.274999999999999</cx:pt>
          <cx:pt idx="996">34.100000000000001</cx:pt>
          <cx:pt idx="997">36.850000000000001</cx:pt>
          <cx:pt idx="998">36.289999999999999</cx:pt>
          <cx:pt idx="999">26.885000000000002</cx:pt>
          <cx:pt idx="1000">22.989999999999998</cx:pt>
          <cx:pt idx="1001">32.700000000000003</cx:pt>
          <cx:pt idx="1002">25.800000000000001</cx:pt>
          <cx:pt idx="1003">29.600000000000001</cx:pt>
          <cx:pt idx="1004">19.190000000000001</cx:pt>
          <cx:pt idx="1005">31.73</cx:pt>
          <cx:pt idx="1006">29.260000000000002</cx:pt>
          <cx:pt idx="1007">28.215</cx:pt>
          <cx:pt idx="1008">24.984999999999999</cx:pt>
          <cx:pt idx="1009">27.739999999999998</cx:pt>
          <cx:pt idx="1010">22.800000000000001</cx:pt>
          <cx:pt idx="1011">20.129999999999999</cx:pt>
          <cx:pt idx="1012">33.329999999999998</cx:pt>
          <cx:pt idx="1013">32.299999999999997</cx:pt>
          <cx:pt idx="1014">27.600000000000001</cx:pt>
          <cx:pt idx="1015">25.460000000000001</cx:pt>
          <cx:pt idx="1016">24.605</cx:pt>
          <cx:pt idx="1017">34.200000000000003</cx:pt>
          <cx:pt idx="1018">35.814999999999998</cx:pt>
          <cx:pt idx="1019">32.68</cx:pt>
          <cx:pt idx="1020">37</cx:pt>
          <cx:pt idx="1021">31.02</cx:pt>
          <cx:pt idx="1022">36.079999999999998</cx:pt>
          <cx:pt idx="1023">23.32</cx:pt>
          <cx:pt idx="1024">45.32</cx:pt>
          <cx:pt idx="1025">34.600000000000001</cx:pt>
          <cx:pt idx="1026">26.030000000000001</cx:pt>
          <cx:pt idx="1027">18.715</cx:pt>
          <cx:pt idx="1028">31.600000000000001</cx:pt>
          <cx:pt idx="1029">17.289999999999999</cx:pt>
          <cx:pt idx="1030">23.655000000000001</cx:pt>
          <cx:pt idx="1031">35.200000000000003</cx:pt>
          <cx:pt idx="1032">27.93</cx:pt>
          <cx:pt idx="1033">21.565000000000001</cx:pt>
          <cx:pt idx="1034">38.380000000000003</cx:pt>
          <cx:pt idx="1035">23</cx:pt>
          <cx:pt idx="1036">37.07</cx:pt>
          <cx:pt idx="1037">30.495000000000001</cx:pt>
          <cx:pt idx="1038">28.879999999999999</cx:pt>
          <cx:pt idx="1039">27.265000000000001</cx:pt>
          <cx:pt idx="1040">28.024999999999999</cx:pt>
          <cx:pt idx="1041">23.085000000000001</cx:pt>
          <cx:pt idx="1042">30.684999999999999</cx:pt>
          <cx:pt idx="1043">25.800000000000001</cx:pt>
          <cx:pt idx="1044">35.244999999999997</cx:pt>
          <cx:pt idx="1045">24.699999999999999</cx:pt>
          <cx:pt idx="1046">25.079999999999998</cx:pt>
          <cx:pt idx="1047">52.579999999999998</cx:pt>
          <cx:pt idx="1048">22.515000000000001</cx:pt>
          <cx:pt idx="1049">30.899999999999999</cx:pt>
          <cx:pt idx="1050">36.954999999999998</cx:pt>
          <cx:pt idx="1051">26.41</cx:pt>
          <cx:pt idx="1052">29.829999999999998</cx:pt>
          <cx:pt idx="1053">29.800000000000001</cx:pt>
          <cx:pt idx="1054">21.469999999999999</cx:pt>
          <cx:pt idx="1055">27.645</cx:pt>
          <cx:pt idx="1056">28.899999999999999</cx:pt>
          <cx:pt idx="1057">31.789999999999999</cx:pt>
          <cx:pt idx="1058">39.490000000000002</cx:pt>
          <cx:pt idx="1059">33.82</cx:pt>
          <cx:pt idx="1060">32.009999999999998</cx:pt>
          <cx:pt idx="1061">27.940000000000001</cx:pt>
          <cx:pt idx="1062">41.140000000000001</cx:pt>
          <cx:pt idx="1063">28.594999999999999</cx:pt>
          <cx:pt idx="1064">25.600000000000001</cx:pt>
          <cx:pt idx="1065">25.300000000000001</cx:pt>
          <cx:pt idx="1066">37.289999999999999</cx:pt>
          <cx:pt idx="1067">42.655000000000001</cx:pt>
          <cx:pt idx="1068">21.66</cx:pt>
          <cx:pt idx="1069">31.899999999999999</cx:pt>
          <cx:pt idx="1070">37.07</cx:pt>
          <cx:pt idx="1071">31.445</cx:pt>
          <cx:pt idx="1072">31.254999999999999</cx:pt>
          <cx:pt idx="1073">28.879999999999999</cx:pt>
          <cx:pt idx="1074">18.335000000000001</cx:pt>
          <cx:pt idx="1075">29.59</cx:pt>
          <cx:pt idx="1076">32</cx:pt>
          <cx:pt idx="1077">26.030000000000001</cx:pt>
          <cx:pt idx="1078">31.68</cx:pt>
          <cx:pt idx="1079">33.659999999999997</cx:pt>
          <cx:pt idx="1080">21.780000000000001</cx:pt>
          <cx:pt idx="1081">27.835000000000001</cx:pt>
          <cx:pt idx="1082">19.949999999999999</cx:pt>
          <cx:pt idx="1083">31.5</cx:pt>
          <cx:pt idx="1084">30.495000000000001</cx:pt>
          <cx:pt idx="1085">18.300000000000001</cx:pt>
          <cx:pt idx="1086">28.975000000000001</cx:pt>
          <cx:pt idx="1087">31.539999999999999</cx:pt>
          <cx:pt idx="1088">47.740000000000002</cx:pt>
          <cx:pt idx="1089">22.100000000000001</cx:pt>
          <cx:pt idx="1090">36.189999999999998</cx:pt>
          <cx:pt idx="1091">29.829999999999998</cx:pt>
          <cx:pt idx="1092">32.700000000000003</cx:pt>
          <cx:pt idx="1093">30.399999999999999</cx:pt>
          <cx:pt idx="1094">33.700000000000003</cx:pt>
          <cx:pt idx="1095">31.350000000000001</cx:pt>
          <cx:pt idx="1096">34.960000000000001</cx:pt>
          <cx:pt idx="1097">33.770000000000003</cx:pt>
          <cx:pt idx="1098">30.875</cx:pt>
          <cx:pt idx="1099">33.990000000000002</cx:pt>
          <cx:pt idx="1100">19.094999999999999</cx:pt>
          <cx:pt idx="1101">28.600000000000001</cx:pt>
          <cx:pt idx="1102">38.939999999999998</cx:pt>
          <cx:pt idx="1103">36.079999999999998</cx:pt>
          <cx:pt idx="1104">29.800000000000001</cx:pt>
          <cx:pt idx="1105">31.239999999999998</cx:pt>
          <cx:pt idx="1106">29.925000000000001</cx:pt>
          <cx:pt idx="1107">26.219999999999999</cx:pt>
          <cx:pt idx="1108">30</cx:pt>
          <cx:pt idx="1109">20.350000000000001</cx:pt>
          <cx:pt idx="1110">32.299999999999997</cx:pt>
          <cx:pt idx="1111">38.390000000000001</cx:pt>
          <cx:pt idx="1112">25.850000000000001</cx:pt>
          <cx:pt idx="1113">26.315000000000001</cx:pt>
          <cx:pt idx="1114">24.510000000000002</cx:pt>
          <cx:pt idx="1115">32.670000000000002</cx:pt>
          <cx:pt idx="1116">29.640000000000001</cx:pt>
          <cx:pt idx="1117">33.329999999999998</cx:pt>
          <cx:pt idx="1118">35.75</cx:pt>
          <cx:pt idx="1119">19.949999999999999</cx:pt>
          <cx:pt idx="1120">31.399999999999999</cx:pt>
          <cx:pt idx="1121">38.170000000000002</cx:pt>
          <cx:pt idx="1122">36.859999999999999</cx:pt>
          <cx:pt idx="1123">32.395000000000003</cx:pt>
          <cx:pt idx="1124">42.75</cx:pt>
          <cx:pt idx="1125">25.079999999999998</cx:pt>
          <cx:pt idx="1126">29.899999999999999</cx:pt>
          <cx:pt idx="1127">35.859999999999999</cx:pt>
          <cx:pt idx="1128">32.799999999999997</cx:pt>
          <cx:pt idx="1129">18.600000000000001</cx:pt>
          <cx:pt idx="1130">23.870000000000001</cx:pt>
          <cx:pt idx="1131">45.899999999999999</cx:pt>
          <cx:pt idx="1132">40.280000000000001</cx:pt>
          <cx:pt idx="1133">18.335000000000001</cx:pt>
          <cx:pt idx="1134">33.82</cx:pt>
          <cx:pt idx="1135">28.120000000000001</cx:pt>
          <cx:pt idx="1136">25</cx:pt>
          <cx:pt idx="1137">22.23</cx:pt>
          <cx:pt idx="1138">30.25</cx:pt>
          <cx:pt idx="1139">32.490000000000002</cx:pt>
          <cx:pt idx="1140">37.07</cx:pt>
          <cx:pt idx="1141">32.600000000000001</cx:pt>
          <cx:pt idx="1142">24.859999999999999</cx:pt>
          <cx:pt idx="1143">32.340000000000003</cx:pt>
          <cx:pt idx="1144">32.299999999999997</cx:pt>
          <cx:pt idx="1145">32.774999999999999</cx:pt>
          <cx:pt idx="1146">32.799999999999997</cx:pt>
          <cx:pt idx="1147">31.920000000000002</cx:pt>
          <cx:pt idx="1148">21.5</cx:pt>
          <cx:pt idx="1149">34.100000000000001</cx:pt>
          <cx:pt idx="1150">30.305</cx:pt>
          <cx:pt idx="1151">36.479999999999997</cx:pt>
          <cx:pt idx="1152">32.560000000000002</cx:pt>
          <cx:pt idx="1153">35.814999999999998</cx:pt>
          <cx:pt idx="1154">27.93</cx:pt>
          <cx:pt idx="1155">22.135000000000002</cx:pt>
          <cx:pt idx="1156">44.880000000000003</cx:pt>
          <cx:pt idx="1157">23.18</cx:pt>
          <cx:pt idx="1158">30.59</cx:pt>
          <cx:pt idx="1159">41.100000000000001</cx:pt>
          <cx:pt idx="1160">34.579999999999998</cx:pt>
          <cx:pt idx="1161">42.130000000000003</cx:pt>
          <cx:pt idx="1162">38.829999999999998</cx:pt>
          <cx:pt idx="1163">28.215</cx:pt>
          <cx:pt idx="1164">28.309999999999999</cx:pt>
          <cx:pt idx="1165">26.125</cx:pt>
          <cx:pt idx="1166">40.369999999999997</cx:pt>
          <cx:pt idx="1167">24.600000000000001</cx:pt>
          <cx:pt idx="1168">35.200000000000003</cx:pt>
          <cx:pt idx="1169">34.104999999999997</cx:pt>
          <cx:pt idx="1170">27.359999999999999</cx:pt>
          <cx:pt idx="1171">26.699999999999999</cx:pt>
          <cx:pt idx="1172">41.909999999999997</cx:pt>
          <cx:pt idx="1173">29.260000000000002</cx:pt>
          <cx:pt idx="1174">32.109999999999999</cx:pt>
          <cx:pt idx="1175">27.100000000000001</cx:pt>
          <cx:pt idx="1176">24.129999999999999</cx:pt>
          <cx:pt idx="1177">27.399999999999999</cx:pt>
          <cx:pt idx="1178">34.865000000000002</cx:pt>
          <cx:pt idx="1179">29.809999999999999</cx:pt>
          <cx:pt idx="1180">41.325000000000003</cx:pt>
          <cx:pt idx="1181">29.925000000000001</cx:pt>
          <cx:pt idx="1182">30.300000000000001</cx:pt>
          <cx:pt idx="1183">27.359999999999999</cx:pt>
          <cx:pt idx="1184">28.489999999999998</cx:pt>
          <cx:pt idx="1185">23.559999999999999</cx:pt>
          <cx:pt idx="1186">35.625</cx:pt>
          <cx:pt idx="1187">32.68</cx:pt>
          <cx:pt idx="1188">25.27</cx:pt>
          <cx:pt idx="1189">28</cx:pt>
          <cx:pt idx="1190">32.774999999999999</cx:pt>
          <cx:pt idx="1191">21.754999999999999</cx:pt>
          <cx:pt idx="1192">32.395000000000003</cx:pt>
          <cx:pt idx="1193">36.575000000000003</cx:pt>
          <cx:pt idx="1194">21.754999999999999</cx:pt>
          <cx:pt idx="1195">27.93</cx:pt>
          <cx:pt idx="1196">30.02</cx:pt>
          <cx:pt idx="1197">33.549999999999997</cx:pt>
          <cx:pt idx="1198">29.355</cx:pt>
          <cx:pt idx="1199">25.800000000000001</cx:pt>
          <cx:pt idx="1200">24.32</cx:pt>
          <cx:pt idx="1201">40.375</cx:pt>
          <cx:pt idx="1202">32.109999999999999</cx:pt>
          <cx:pt idx="1203">32.299999999999997</cx:pt>
          <cx:pt idx="1204">27.280000000000001</cx:pt>
          <cx:pt idx="1205">17.859999999999999</cx:pt>
          <cx:pt idx="1206">34.799999999999997</cx:pt>
          <cx:pt idx="1207">33.399999999999999</cx:pt>
          <cx:pt idx="1208">25.555</cx:pt>
          <cx:pt idx="1209">37.100000000000001</cx:pt>
          <cx:pt idx="1210">30.875</cx:pt>
          <cx:pt idx="1211">34.100000000000001</cx:pt>
          <cx:pt idx="1212">21.469999999999999</cx:pt>
          <cx:pt idx="1213">33.299999999999997</cx:pt>
          <cx:pt idx="1214">31.254999999999999</cx:pt>
          <cx:pt idx="1215">39.140000000000001</cx:pt>
          <cx:pt idx="1216">25.079999999999998</cx:pt>
          <cx:pt idx="1217">37.289999999999999</cx:pt>
          <cx:pt idx="1218">34.600000000000001</cx:pt>
          <cx:pt idx="1219">30.210000000000001</cx:pt>
          <cx:pt idx="1220">21.945</cx:pt>
          <cx:pt idx="1221">24.969999999999999</cx:pt>
          <cx:pt idx="1222">25.300000000000001</cx:pt>
          <cx:pt idx="1223">24.420000000000002</cx:pt>
          <cx:pt idx="1224">23.940000000000001</cx:pt>
          <cx:pt idx="1225">39.82</cx:pt>
          <cx:pt idx="1226">16.815000000000001</cx:pt>
          <cx:pt idx="1227">37.18</cx:pt>
          <cx:pt idx="1228">34.43</cx:pt>
          <cx:pt idx="1229">30.305</cx:pt>
          <cx:pt idx="1230">34.484999999999999</cx:pt>
          <cx:pt idx="1231">21.800000000000001</cx:pt>
          <cx:pt idx="1232">24.605</cx:pt>
          <cx:pt idx="1233">23.300000000000001</cx:pt>
          <cx:pt idx="1234">27.829999999999998</cx:pt>
          <cx:pt idx="1235">31.065000000000001</cx:pt>
          <cx:pt idx="1236">21.66</cx:pt>
          <cx:pt idx="1237">28.215</cx:pt>
          <cx:pt idx="1238">22.704999999999998</cx:pt>
          <cx:pt idx="1239">42.130000000000003</cx:pt>
          <cx:pt idx="1240">41.799999999999997</cx:pt>
          <cx:pt idx="1241">36.960000000000001</cx:pt>
          <cx:pt idx="1242">21.280000000000001</cx:pt>
          <cx:pt idx="1243">33.109999999999999</cx:pt>
          <cx:pt idx="1244">33.329999999999998</cx:pt>
          <cx:pt idx="1245">24.300000000000001</cx:pt>
          <cx:pt idx="1246">25.699999999999999</cx:pt>
          <cx:pt idx="1247">29.399999999999999</cx:pt>
          <cx:pt idx="1248">39.82</cx:pt>
          <cx:pt idx="1249">33.630000000000003</cx:pt>
          <cx:pt idx="1250">29.829999999999998</cx:pt>
          <cx:pt idx="1251">19.800000000000001</cx:pt>
          <cx:pt idx="1252">27.300000000000001</cx:pt>
          <cx:pt idx="1253">29.300000000000001</cx:pt>
          <cx:pt idx="1254">27.719999999999999</cx:pt>
          <cx:pt idx="1255">37.899999999999999</cx:pt>
          <cx:pt idx="1256">36.384999999999998</cx:pt>
          <cx:pt idx="1257">27.645</cx:pt>
          <cx:pt idx="1258">37.715000000000003</cx:pt>
          <cx:pt idx="1259">23.18</cx:pt>
          <cx:pt idx="1260">20.52</cx:pt>
          <cx:pt idx="1261">37.100000000000001</cx:pt>
          <cx:pt idx="1262">28.050000000000001</cx:pt>
          <cx:pt idx="1263">29.899999999999999</cx:pt>
          <cx:pt idx="1264">33.344999999999999</cx:pt>
          <cx:pt idx="1265">23.760000000000002</cx:pt>
          <cx:pt idx="1266">30.5</cx:pt>
          <cx:pt idx="1267">31.065000000000001</cx:pt>
          <cx:pt idx="1268">33.299999999999997</cx:pt>
          <cx:pt idx="1269">27.5</cx:pt>
          <cx:pt idx="1270">33.914999999999999</cx:pt>
          <cx:pt idx="1271">34.484999999999999</cx:pt>
          <cx:pt idx="1272">25.52</cx:pt>
          <cx:pt idx="1273">27.609999999999999</cx:pt>
          <cx:pt idx="1274">27.059999999999999</cx:pt>
          <cx:pt idx="1275">23.699999999999999</cx:pt>
          <cx:pt idx="1276">30.399999999999999</cx:pt>
          <cx:pt idx="1277">29.734999999999999</cx:pt>
          <cx:pt idx="1278">29.925000000000001</cx:pt>
          <cx:pt idx="1279">26.789999999999999</cx:pt>
          <cx:pt idx="1280">33.329999999999998</cx:pt>
          <cx:pt idx="1281">27.645</cx:pt>
          <cx:pt idx="1282">21.66</cx:pt>
          <cx:pt idx="1283">30.030000000000001</cx:pt>
          <cx:pt idx="1284">36.299999999999997</cx:pt>
          <cx:pt idx="1285">24.32</cx:pt>
          <cx:pt idx="1286">17.289999999999999</cx:pt>
          <cx:pt idx="1287">25.899999999999999</cx:pt>
          <cx:pt idx="1288">39.399999999999999</cx:pt>
          <cx:pt idx="1289">34.32</cx:pt>
          <cx:pt idx="1290">19.949999999999999</cx:pt>
          <cx:pt idx="1291">34.899999999999999</cx:pt>
          <cx:pt idx="1292">23.210000000000001</cx:pt>
          <cx:pt idx="1293">25.745000000000001</cx:pt>
          <cx:pt idx="1294">25.175000000000001</cx:pt>
          <cx:pt idx="1295">22</cx:pt>
          <cx:pt idx="1296">26.125</cx:pt>
          <cx:pt idx="1297">26.510000000000002</cx:pt>
          <cx:pt idx="1298">27.454999999999998</cx:pt>
          <cx:pt idx="1299">25.745000000000001</cx:pt>
          <cx:pt idx="1300">30.359999999999999</cx:pt>
          <cx:pt idx="1301">30.875</cx:pt>
          <cx:pt idx="1302">20.800000000000001</cx:pt>
          <cx:pt idx="1303">27.800000000000001</cx:pt>
          <cx:pt idx="1304">24.605</cx:pt>
          <cx:pt idx="1305">27.719999999999999</cx:pt>
          <cx:pt idx="1306">21.850000000000001</cx:pt>
          <cx:pt idx="1307">28.120000000000001</cx:pt>
          <cx:pt idx="1308">30.199999999999999</cx:pt>
          <cx:pt idx="1309">32.200000000000003</cx:pt>
          <cx:pt idx="1310">26.315000000000001</cx:pt>
          <cx:pt idx="1311">26.695</cx:pt>
          <cx:pt idx="1312">42.899999999999999</cx:pt>
          <cx:pt idx="1313">34.700000000000003</cx:pt>
          <cx:pt idx="1314">23.655000000000001</cx:pt>
          <cx:pt idx="1315">28.309999999999999</cx:pt>
          <cx:pt idx="1316">20.600000000000001</cx:pt>
          <cx:pt idx="1317">53.130000000000003</cx:pt>
          <cx:pt idx="1318">39.710000000000001</cx:pt>
          <cx:pt idx="1319">26.315000000000001</cx:pt>
          <cx:pt idx="1320">31.065000000000001</cx:pt>
          <cx:pt idx="1321">26.695</cx:pt>
          <cx:pt idx="1322">38.829999999999998</cx:pt>
          <cx:pt idx="1323">40.369999999999997</cx:pt>
          <cx:pt idx="1324">25.934999999999999</cx:pt>
          <cx:pt idx="1325">33.534999999999997</cx:pt>
          <cx:pt idx="1326">32.869999999999997</cx:pt>
          <cx:pt idx="1327">30.030000000000001</cx:pt>
          <cx:pt idx="1328">24.225000000000001</cx:pt>
          <cx:pt idx="1329">38.600000000000001</cx:pt>
          <cx:pt idx="1330">25.739999999999998</cx:pt>
          <cx:pt idx="1331">33.399999999999999</cx:pt>
          <cx:pt idx="1332">44.700000000000003</cx:pt>
          <cx:pt idx="1333">30.969999999999999</cx:pt>
          <cx:pt idx="1334">31.920000000000002</cx:pt>
          <cx:pt idx="1335">36.850000000000001</cx:pt>
          <cx:pt idx="1336">25.800000000000001</cx:pt>
          <cx:pt idx="1337">29.07</cx:pt>
        </cx:lvl>
      </cx:numDim>
    </cx:data>
  </cx:chartData>
  <cx:chart>
    <cx:title pos="t" align="ctr" overlay="0">
      <cx:tx>
        <cx:txData>
          <cx:v>BMI Distribution of Insured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>
              <a:solidFill>
                <a:schemeClr val="tx1"/>
              </a:solidFill>
            </a:defRPr>
          </a:pPr>
          <a:r>
            <a:rPr lang="en-GB" sz="1400" b="1" i="0" u="none" strike="noStrike" baseline="0">
              <a:solidFill>
                <a:schemeClr val="tx1"/>
              </a:solidFill>
              <a:latin typeface="Calibri" panose="020F0502020204030204"/>
            </a:rPr>
            <a:t>BMI Distribution of Insured</a:t>
          </a:r>
        </a:p>
      </cx:txPr>
    </cx:title>
    <cx:plotArea>
      <cx:plotAreaRegion>
        <cx:series layoutId="clusteredColumn" uniqueId="{5BB3B4CA-2162-43AB-A587-C4CE332A896D}">
          <cx:tx>
            <cx:txData>
              <cx:f>insurance!$C$1</cx:f>
              <cx:v>bmi</cx:v>
            </cx:txData>
          </cx:tx>
          <cx:spPr>
            <a:solidFill>
              <a:schemeClr val="lt1"/>
            </a:solidFill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cx:spPr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900" b="1" i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 b="1">
                  <a:solidFill>
                    <a:schemeClr val="tx1"/>
                  </a:solidFill>
                </a:endParaRPr>
              </a:p>
            </cx:txPr>
            <cx:visibility seriesName="0" categoryName="0" value="1"/>
          </cx:dataLabels>
          <cx:dataId val="0"/>
          <cx:layoutPr>
            <cx:binning intervalClosed="r">
              <cx:binCount val="10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="1">
              <a:solidFill>
                <a:schemeClr val="tx1"/>
              </a:solidFill>
            </a:endParaRPr>
          </a:p>
        </cx:txPr>
      </cx:axis>
      <cx:axis id="1" hidden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="1">
              <a:solidFill>
                <a:schemeClr val="tx1"/>
              </a:solidFill>
            </a:endParaRPr>
          </a:p>
        </cx:txPr>
      </cx:axis>
    </cx:plotArea>
  </cx:chart>
  <cx:spPr>
    <a:solidFill>
      <a:schemeClr val="bg1">
        <a:lumMod val="95000"/>
      </a:schemeClr>
    </a:solidFill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insurance!$A$2:$A$1339</cx:f>
        <cx:lvl ptCount="1338" formatCode="General">
          <cx:pt idx="0">19</cx:pt>
          <cx:pt idx="1">18</cx:pt>
          <cx:pt idx="2">28</cx:pt>
          <cx:pt idx="3">33</cx:pt>
          <cx:pt idx="4">32</cx:pt>
          <cx:pt idx="5">31</cx:pt>
          <cx:pt idx="6">46</cx:pt>
          <cx:pt idx="7">37</cx:pt>
          <cx:pt idx="8">37</cx:pt>
          <cx:pt idx="9">60</cx:pt>
          <cx:pt idx="10">25</cx:pt>
          <cx:pt idx="11">62</cx:pt>
          <cx:pt idx="12">23</cx:pt>
          <cx:pt idx="13">56</cx:pt>
          <cx:pt idx="14">27</cx:pt>
          <cx:pt idx="15">19</cx:pt>
          <cx:pt idx="16">52</cx:pt>
          <cx:pt idx="17">23</cx:pt>
          <cx:pt idx="18">56</cx:pt>
          <cx:pt idx="19">30</cx:pt>
          <cx:pt idx="20">60</cx:pt>
          <cx:pt idx="21">30</cx:pt>
          <cx:pt idx="22">18</cx:pt>
          <cx:pt idx="23">34</cx:pt>
          <cx:pt idx="24">37</cx:pt>
          <cx:pt idx="25">59</cx:pt>
          <cx:pt idx="26">63</cx:pt>
          <cx:pt idx="27">55</cx:pt>
          <cx:pt idx="28">23</cx:pt>
          <cx:pt idx="29">31</cx:pt>
          <cx:pt idx="30">22</cx:pt>
          <cx:pt idx="31">18</cx:pt>
          <cx:pt idx="32">19</cx:pt>
          <cx:pt idx="33">63</cx:pt>
          <cx:pt idx="34">28</cx:pt>
          <cx:pt idx="35">19</cx:pt>
          <cx:pt idx="36">62</cx:pt>
          <cx:pt idx="37">26</cx:pt>
          <cx:pt idx="38">35</cx:pt>
          <cx:pt idx="39">60</cx:pt>
          <cx:pt idx="40">24</cx:pt>
          <cx:pt idx="41">31</cx:pt>
          <cx:pt idx="42">41</cx:pt>
          <cx:pt idx="43">37</cx:pt>
          <cx:pt idx="44">38</cx:pt>
          <cx:pt idx="45">55</cx:pt>
          <cx:pt idx="46">18</cx:pt>
          <cx:pt idx="47">28</cx:pt>
          <cx:pt idx="48">60</cx:pt>
          <cx:pt idx="49">36</cx:pt>
          <cx:pt idx="50">18</cx:pt>
          <cx:pt idx="51">21</cx:pt>
          <cx:pt idx="52">48</cx:pt>
          <cx:pt idx="53">36</cx:pt>
          <cx:pt idx="54">40</cx:pt>
          <cx:pt idx="55">58</cx:pt>
          <cx:pt idx="56">58</cx:pt>
          <cx:pt idx="57">18</cx:pt>
          <cx:pt idx="58">53</cx:pt>
          <cx:pt idx="59">34</cx:pt>
          <cx:pt idx="60">43</cx:pt>
          <cx:pt idx="61">25</cx:pt>
          <cx:pt idx="62">64</cx:pt>
          <cx:pt idx="63">28</cx:pt>
          <cx:pt idx="64">20</cx:pt>
          <cx:pt idx="65">19</cx:pt>
          <cx:pt idx="66">61</cx:pt>
          <cx:pt idx="67">40</cx:pt>
          <cx:pt idx="68">40</cx:pt>
          <cx:pt idx="69">28</cx:pt>
          <cx:pt idx="70">27</cx:pt>
          <cx:pt idx="71">31</cx:pt>
          <cx:pt idx="72">53</cx:pt>
          <cx:pt idx="73">58</cx:pt>
          <cx:pt idx="74">44</cx:pt>
          <cx:pt idx="75">57</cx:pt>
          <cx:pt idx="76">29</cx:pt>
          <cx:pt idx="77">21</cx:pt>
          <cx:pt idx="78">22</cx:pt>
          <cx:pt idx="79">41</cx:pt>
          <cx:pt idx="80">31</cx:pt>
          <cx:pt idx="81">45</cx:pt>
          <cx:pt idx="82">22</cx:pt>
          <cx:pt idx="83">48</cx:pt>
          <cx:pt idx="84">37</cx:pt>
          <cx:pt idx="85">45</cx:pt>
          <cx:pt idx="86">57</cx:pt>
          <cx:pt idx="87">56</cx:pt>
          <cx:pt idx="88">46</cx:pt>
          <cx:pt idx="89">55</cx:pt>
          <cx:pt idx="90">21</cx:pt>
          <cx:pt idx="91">53</cx:pt>
          <cx:pt idx="92">59</cx:pt>
          <cx:pt idx="93">35</cx:pt>
          <cx:pt idx="94">64</cx:pt>
          <cx:pt idx="95">28</cx:pt>
          <cx:pt idx="96">54</cx:pt>
          <cx:pt idx="97">55</cx:pt>
          <cx:pt idx="98">56</cx:pt>
          <cx:pt idx="99">38</cx:pt>
          <cx:pt idx="100">41</cx:pt>
          <cx:pt idx="101">30</cx:pt>
          <cx:pt idx="102">18</cx:pt>
          <cx:pt idx="103">61</cx:pt>
          <cx:pt idx="104">34</cx:pt>
          <cx:pt idx="105">20</cx:pt>
          <cx:pt idx="106">19</cx:pt>
          <cx:pt idx="107">26</cx:pt>
          <cx:pt idx="108">29</cx:pt>
          <cx:pt idx="109">63</cx:pt>
          <cx:pt idx="110">54</cx:pt>
          <cx:pt idx="111">55</cx:pt>
          <cx:pt idx="112">37</cx:pt>
          <cx:pt idx="113">21</cx:pt>
          <cx:pt idx="114">52</cx:pt>
          <cx:pt idx="115">60</cx:pt>
          <cx:pt idx="116">58</cx:pt>
          <cx:pt idx="117">29</cx:pt>
          <cx:pt idx="118">49</cx:pt>
          <cx:pt idx="119">37</cx:pt>
          <cx:pt idx="120">44</cx:pt>
          <cx:pt idx="121">18</cx:pt>
          <cx:pt idx="122">20</cx:pt>
          <cx:pt idx="123">44</cx:pt>
          <cx:pt idx="124">47</cx:pt>
          <cx:pt idx="125">26</cx:pt>
          <cx:pt idx="126">19</cx:pt>
          <cx:pt idx="127">52</cx:pt>
          <cx:pt idx="128">32</cx:pt>
          <cx:pt idx="129">38</cx:pt>
          <cx:pt idx="130">59</cx:pt>
          <cx:pt idx="131">61</cx:pt>
          <cx:pt idx="132">53</cx:pt>
          <cx:pt idx="133">19</cx:pt>
          <cx:pt idx="134">20</cx:pt>
          <cx:pt idx="135">22</cx:pt>
          <cx:pt idx="136">19</cx:pt>
          <cx:pt idx="137">22</cx:pt>
          <cx:pt idx="138">54</cx:pt>
          <cx:pt idx="139">22</cx:pt>
          <cx:pt idx="140">34</cx:pt>
          <cx:pt idx="141">26</cx:pt>
          <cx:pt idx="142">34</cx:pt>
          <cx:pt idx="143">29</cx:pt>
          <cx:pt idx="144">30</cx:pt>
          <cx:pt idx="145">29</cx:pt>
          <cx:pt idx="146">46</cx:pt>
          <cx:pt idx="147">51</cx:pt>
          <cx:pt idx="148">53</cx:pt>
          <cx:pt idx="149">19</cx:pt>
          <cx:pt idx="150">35</cx:pt>
          <cx:pt idx="151">48</cx:pt>
          <cx:pt idx="152">32</cx:pt>
          <cx:pt idx="153">42</cx:pt>
          <cx:pt idx="154">40</cx:pt>
          <cx:pt idx="155">44</cx:pt>
          <cx:pt idx="156">48</cx:pt>
          <cx:pt idx="157">18</cx:pt>
          <cx:pt idx="158">30</cx:pt>
          <cx:pt idx="159">50</cx:pt>
          <cx:pt idx="160">42</cx:pt>
          <cx:pt idx="161">18</cx:pt>
          <cx:pt idx="162">54</cx:pt>
          <cx:pt idx="163">32</cx:pt>
          <cx:pt idx="164">37</cx:pt>
          <cx:pt idx="165">47</cx:pt>
          <cx:pt idx="166">20</cx:pt>
          <cx:pt idx="167">32</cx:pt>
          <cx:pt idx="168">19</cx:pt>
          <cx:pt idx="169">27</cx:pt>
          <cx:pt idx="170">63</cx:pt>
          <cx:pt idx="171">49</cx:pt>
          <cx:pt idx="172">18</cx:pt>
          <cx:pt idx="173">35</cx:pt>
          <cx:pt idx="174">24</cx:pt>
          <cx:pt idx="175">63</cx:pt>
          <cx:pt idx="176">38</cx:pt>
          <cx:pt idx="177">54</cx:pt>
          <cx:pt idx="178">46</cx:pt>
          <cx:pt idx="179">41</cx:pt>
          <cx:pt idx="180">58</cx:pt>
          <cx:pt idx="181">18</cx:pt>
          <cx:pt idx="182">22</cx:pt>
          <cx:pt idx="183">44</cx:pt>
          <cx:pt idx="184">44</cx:pt>
          <cx:pt idx="185">36</cx:pt>
          <cx:pt idx="186">26</cx:pt>
          <cx:pt idx="187">30</cx:pt>
          <cx:pt idx="188">41</cx:pt>
          <cx:pt idx="189">29</cx:pt>
          <cx:pt idx="190">61</cx:pt>
          <cx:pt idx="191">36</cx:pt>
          <cx:pt idx="192">25</cx:pt>
          <cx:pt idx="193">56</cx:pt>
          <cx:pt idx="194">18</cx:pt>
          <cx:pt idx="195">19</cx:pt>
          <cx:pt idx="196">39</cx:pt>
          <cx:pt idx="197">45</cx:pt>
          <cx:pt idx="198">51</cx:pt>
          <cx:pt idx="199">64</cx:pt>
          <cx:pt idx="200">19</cx:pt>
          <cx:pt idx="201">48</cx:pt>
          <cx:pt idx="202">60</cx:pt>
          <cx:pt idx="203">27</cx:pt>
          <cx:pt idx="204">46</cx:pt>
          <cx:pt idx="205">28</cx:pt>
          <cx:pt idx="206">59</cx:pt>
          <cx:pt idx="207">35</cx:pt>
          <cx:pt idx="208">63</cx:pt>
          <cx:pt idx="209">40</cx:pt>
          <cx:pt idx="210">20</cx:pt>
          <cx:pt idx="211">40</cx:pt>
          <cx:pt idx="212">24</cx:pt>
          <cx:pt idx="213">34</cx:pt>
          <cx:pt idx="214">45</cx:pt>
          <cx:pt idx="215">41</cx:pt>
          <cx:pt idx="216">53</cx:pt>
          <cx:pt idx="217">27</cx:pt>
          <cx:pt idx="218">26</cx:pt>
          <cx:pt idx="219">24</cx:pt>
          <cx:pt idx="220">34</cx:pt>
          <cx:pt idx="221">53</cx:pt>
          <cx:pt idx="222">32</cx:pt>
          <cx:pt idx="223">19</cx:pt>
          <cx:pt idx="224">42</cx:pt>
          <cx:pt idx="225">55</cx:pt>
          <cx:pt idx="226">28</cx:pt>
          <cx:pt idx="227">58</cx:pt>
          <cx:pt idx="228">41</cx:pt>
          <cx:pt idx="229">47</cx:pt>
          <cx:pt idx="230">42</cx:pt>
          <cx:pt idx="231">59</cx:pt>
          <cx:pt idx="232">19</cx:pt>
          <cx:pt idx="233">59</cx:pt>
          <cx:pt idx="234">39</cx:pt>
          <cx:pt idx="235">40</cx:pt>
          <cx:pt idx="236">18</cx:pt>
          <cx:pt idx="237">31</cx:pt>
          <cx:pt idx="238">19</cx:pt>
          <cx:pt idx="239">44</cx:pt>
          <cx:pt idx="240">23</cx:pt>
          <cx:pt idx="241">33</cx:pt>
          <cx:pt idx="242">55</cx:pt>
          <cx:pt idx="243">40</cx:pt>
          <cx:pt idx="244">63</cx:pt>
          <cx:pt idx="245">54</cx:pt>
          <cx:pt idx="246">60</cx:pt>
          <cx:pt idx="247">24</cx:pt>
          <cx:pt idx="248">19</cx:pt>
          <cx:pt idx="249">29</cx:pt>
          <cx:pt idx="250">18</cx:pt>
          <cx:pt idx="251">63</cx:pt>
          <cx:pt idx="252">54</cx:pt>
          <cx:pt idx="253">27</cx:pt>
          <cx:pt idx="254">50</cx:pt>
          <cx:pt idx="255">55</cx:pt>
          <cx:pt idx="256">56</cx:pt>
          <cx:pt idx="257">38</cx:pt>
          <cx:pt idx="258">51</cx:pt>
          <cx:pt idx="259">19</cx:pt>
          <cx:pt idx="260">58</cx:pt>
          <cx:pt idx="261">20</cx:pt>
          <cx:pt idx="262">52</cx:pt>
          <cx:pt idx="263">19</cx:pt>
          <cx:pt idx="264">53</cx:pt>
          <cx:pt idx="265">46</cx:pt>
          <cx:pt idx="266">40</cx:pt>
          <cx:pt idx="267">59</cx:pt>
          <cx:pt idx="268">45</cx:pt>
          <cx:pt idx="269">49</cx:pt>
          <cx:pt idx="270">18</cx:pt>
          <cx:pt idx="271">50</cx:pt>
          <cx:pt idx="272">41</cx:pt>
          <cx:pt idx="273">50</cx:pt>
          <cx:pt idx="274">25</cx:pt>
          <cx:pt idx="275">47</cx:pt>
          <cx:pt idx="276">19</cx:pt>
          <cx:pt idx="277">22</cx:pt>
          <cx:pt idx="278">59</cx:pt>
          <cx:pt idx="279">51</cx:pt>
          <cx:pt idx="280">40</cx:pt>
          <cx:pt idx="281">54</cx:pt>
          <cx:pt idx="282">30</cx:pt>
          <cx:pt idx="283">55</cx:pt>
          <cx:pt idx="284">52</cx:pt>
          <cx:pt idx="285">46</cx:pt>
          <cx:pt idx="286">46</cx:pt>
          <cx:pt idx="287">63</cx:pt>
          <cx:pt idx="288">59</cx:pt>
          <cx:pt idx="289">52</cx:pt>
          <cx:pt idx="290">28</cx:pt>
          <cx:pt idx="291">29</cx:pt>
          <cx:pt idx="292">25</cx:pt>
          <cx:pt idx="293">22</cx:pt>
          <cx:pt idx="294">25</cx:pt>
          <cx:pt idx="295">18</cx:pt>
          <cx:pt idx="296">19</cx:pt>
          <cx:pt idx="297">47</cx:pt>
          <cx:pt idx="298">31</cx:pt>
          <cx:pt idx="299">48</cx:pt>
          <cx:pt idx="300">36</cx:pt>
          <cx:pt idx="301">53</cx:pt>
          <cx:pt idx="302">56</cx:pt>
          <cx:pt idx="303">28</cx:pt>
          <cx:pt idx="304">57</cx:pt>
          <cx:pt idx="305">29</cx:pt>
          <cx:pt idx="306">28</cx:pt>
          <cx:pt idx="307">30</cx:pt>
          <cx:pt idx="308">58</cx:pt>
          <cx:pt idx="309">41</cx:pt>
          <cx:pt idx="310">50</cx:pt>
          <cx:pt idx="311">19</cx:pt>
          <cx:pt idx="312">43</cx:pt>
          <cx:pt idx="313">49</cx:pt>
          <cx:pt idx="314">27</cx:pt>
          <cx:pt idx="315">52</cx:pt>
          <cx:pt idx="316">50</cx:pt>
          <cx:pt idx="317">54</cx:pt>
          <cx:pt idx="318">44</cx:pt>
          <cx:pt idx="319">32</cx:pt>
          <cx:pt idx="320">34</cx:pt>
          <cx:pt idx="321">26</cx:pt>
          <cx:pt idx="322">34</cx:pt>
          <cx:pt idx="323">57</cx:pt>
          <cx:pt idx="324">29</cx:pt>
          <cx:pt idx="325">40</cx:pt>
          <cx:pt idx="326">27</cx:pt>
          <cx:pt idx="327">45</cx:pt>
          <cx:pt idx="328">64</cx:pt>
          <cx:pt idx="329">52</cx:pt>
          <cx:pt idx="330">61</cx:pt>
          <cx:pt idx="331">52</cx:pt>
          <cx:pt idx="332">61</cx:pt>
          <cx:pt idx="333">56</cx:pt>
          <cx:pt idx="334">43</cx:pt>
          <cx:pt idx="335">64</cx:pt>
          <cx:pt idx="336">60</cx:pt>
          <cx:pt idx="337">62</cx:pt>
          <cx:pt idx="338">50</cx:pt>
          <cx:pt idx="339">46</cx:pt>
          <cx:pt idx="340">24</cx:pt>
          <cx:pt idx="341">62</cx:pt>
          <cx:pt idx="342">60</cx:pt>
          <cx:pt idx="343">63</cx:pt>
          <cx:pt idx="344">49</cx:pt>
          <cx:pt idx="345">34</cx:pt>
          <cx:pt idx="346">33</cx:pt>
          <cx:pt idx="347">46</cx:pt>
          <cx:pt idx="348">36</cx:pt>
          <cx:pt idx="349">19</cx:pt>
          <cx:pt idx="350">57</cx:pt>
          <cx:pt idx="351">50</cx:pt>
          <cx:pt idx="352">30</cx:pt>
          <cx:pt idx="353">33</cx:pt>
          <cx:pt idx="354">18</cx:pt>
          <cx:pt idx="355">46</cx:pt>
          <cx:pt idx="356">46</cx:pt>
          <cx:pt idx="357">47</cx:pt>
          <cx:pt idx="358">23</cx:pt>
          <cx:pt idx="359">18</cx:pt>
          <cx:pt idx="360">48</cx:pt>
          <cx:pt idx="361">35</cx:pt>
          <cx:pt idx="362">19</cx:pt>
          <cx:pt idx="363">21</cx:pt>
          <cx:pt idx="364">21</cx:pt>
          <cx:pt idx="365">49</cx:pt>
          <cx:pt idx="366">56</cx:pt>
          <cx:pt idx="367">42</cx:pt>
          <cx:pt idx="368">44</cx:pt>
          <cx:pt idx="369">18</cx:pt>
          <cx:pt idx="370">61</cx:pt>
          <cx:pt idx="371">57</cx:pt>
          <cx:pt idx="372">42</cx:pt>
          <cx:pt idx="373">26</cx:pt>
          <cx:pt idx="374">20</cx:pt>
          <cx:pt idx="375">23</cx:pt>
          <cx:pt idx="376">39</cx:pt>
          <cx:pt idx="377">24</cx:pt>
          <cx:pt idx="378">64</cx:pt>
          <cx:pt idx="379">62</cx:pt>
          <cx:pt idx="380">27</cx:pt>
          <cx:pt idx="381">55</cx:pt>
          <cx:pt idx="382">55</cx:pt>
          <cx:pt idx="383">35</cx:pt>
          <cx:pt idx="384">44</cx:pt>
          <cx:pt idx="385">19</cx:pt>
          <cx:pt idx="386">58</cx:pt>
          <cx:pt idx="387">50</cx:pt>
          <cx:pt idx="388">26</cx:pt>
          <cx:pt idx="389">24</cx:pt>
          <cx:pt idx="390">48</cx:pt>
          <cx:pt idx="391">19</cx:pt>
          <cx:pt idx="392">48</cx:pt>
          <cx:pt idx="393">49</cx:pt>
          <cx:pt idx="394">46</cx:pt>
          <cx:pt idx="395">46</cx:pt>
          <cx:pt idx="396">43</cx:pt>
          <cx:pt idx="397">21</cx:pt>
          <cx:pt idx="398">64</cx:pt>
          <cx:pt idx="399">18</cx:pt>
          <cx:pt idx="400">51</cx:pt>
          <cx:pt idx="401">47</cx:pt>
          <cx:pt idx="402">64</cx:pt>
          <cx:pt idx="403">49</cx:pt>
          <cx:pt idx="404">31</cx:pt>
          <cx:pt idx="405">52</cx:pt>
          <cx:pt idx="406">33</cx:pt>
          <cx:pt idx="407">47</cx:pt>
          <cx:pt idx="408">38</cx:pt>
          <cx:pt idx="409">32</cx:pt>
          <cx:pt idx="410">19</cx:pt>
          <cx:pt idx="411">44</cx:pt>
          <cx:pt idx="412">26</cx:pt>
          <cx:pt idx="413">25</cx:pt>
          <cx:pt idx="414">19</cx:pt>
          <cx:pt idx="415">43</cx:pt>
          <cx:pt idx="416">52</cx:pt>
          <cx:pt idx="417">36</cx:pt>
          <cx:pt idx="418">64</cx:pt>
          <cx:pt idx="419">63</cx:pt>
          <cx:pt idx="420">64</cx:pt>
          <cx:pt idx="421">61</cx:pt>
          <cx:pt idx="422">40</cx:pt>
          <cx:pt idx="423">25</cx:pt>
          <cx:pt idx="424">48</cx:pt>
          <cx:pt idx="425">45</cx:pt>
          <cx:pt idx="426">38</cx:pt>
          <cx:pt idx="427">18</cx:pt>
          <cx:pt idx="428">21</cx:pt>
          <cx:pt idx="429">27</cx:pt>
          <cx:pt idx="430">19</cx:pt>
          <cx:pt idx="431">29</cx:pt>
          <cx:pt idx="432">42</cx:pt>
          <cx:pt idx="433">60</cx:pt>
          <cx:pt idx="434">31</cx:pt>
          <cx:pt idx="435">60</cx:pt>
          <cx:pt idx="436">22</cx:pt>
          <cx:pt idx="437">35</cx:pt>
          <cx:pt idx="438">52</cx:pt>
          <cx:pt idx="439">26</cx:pt>
          <cx:pt idx="440">31</cx:pt>
          <cx:pt idx="441">33</cx:pt>
          <cx:pt idx="442">18</cx:pt>
          <cx:pt idx="443">59</cx:pt>
          <cx:pt idx="444">56</cx:pt>
          <cx:pt idx="445">45</cx:pt>
          <cx:pt idx="446">60</cx:pt>
          <cx:pt idx="447">56</cx:pt>
          <cx:pt idx="448">40</cx:pt>
          <cx:pt idx="449">35</cx:pt>
          <cx:pt idx="450">39</cx:pt>
          <cx:pt idx="451">30</cx:pt>
          <cx:pt idx="452">24</cx:pt>
          <cx:pt idx="453">20</cx:pt>
          <cx:pt idx="454">32</cx:pt>
          <cx:pt idx="455">59</cx:pt>
          <cx:pt idx="456">55</cx:pt>
          <cx:pt idx="457">57</cx:pt>
          <cx:pt idx="458">56</cx:pt>
          <cx:pt idx="459">40</cx:pt>
          <cx:pt idx="460">49</cx:pt>
          <cx:pt idx="461">42</cx:pt>
          <cx:pt idx="462">62</cx:pt>
          <cx:pt idx="463">56</cx:pt>
          <cx:pt idx="464">19</cx:pt>
          <cx:pt idx="465">30</cx:pt>
          <cx:pt idx="466">60</cx:pt>
          <cx:pt idx="467">56</cx:pt>
          <cx:pt idx="468">28</cx:pt>
          <cx:pt idx="469">18</cx:pt>
          <cx:pt idx="470">27</cx:pt>
          <cx:pt idx="471">18</cx:pt>
          <cx:pt idx="472">19</cx:pt>
          <cx:pt idx="473">47</cx:pt>
          <cx:pt idx="474">54</cx:pt>
          <cx:pt idx="475">61</cx:pt>
          <cx:pt idx="476">24</cx:pt>
          <cx:pt idx="477">25</cx:pt>
          <cx:pt idx="478">21</cx:pt>
          <cx:pt idx="479">23</cx:pt>
          <cx:pt idx="480">63</cx:pt>
          <cx:pt idx="481">49</cx:pt>
          <cx:pt idx="482">18</cx:pt>
          <cx:pt idx="483">51</cx:pt>
          <cx:pt idx="484">48</cx:pt>
          <cx:pt idx="485">31</cx:pt>
          <cx:pt idx="486">54</cx:pt>
          <cx:pt idx="487">19</cx:pt>
          <cx:pt idx="488">44</cx:pt>
          <cx:pt idx="489">53</cx:pt>
          <cx:pt idx="490">19</cx:pt>
          <cx:pt idx="491">61</cx:pt>
          <cx:pt idx="492">18</cx:pt>
          <cx:pt idx="493">61</cx:pt>
          <cx:pt idx="494">21</cx:pt>
          <cx:pt idx="495">20</cx:pt>
          <cx:pt idx="496">31</cx:pt>
          <cx:pt idx="497">45</cx:pt>
          <cx:pt idx="498">44</cx:pt>
          <cx:pt idx="499">62</cx:pt>
          <cx:pt idx="500">29</cx:pt>
          <cx:pt idx="501">43</cx:pt>
          <cx:pt idx="502">51</cx:pt>
          <cx:pt idx="503">19</cx:pt>
          <cx:pt idx="504">38</cx:pt>
          <cx:pt idx="505">37</cx:pt>
          <cx:pt idx="506">22</cx:pt>
          <cx:pt idx="507">21</cx:pt>
          <cx:pt idx="508">24</cx:pt>
          <cx:pt idx="509">57</cx:pt>
          <cx:pt idx="510">56</cx:pt>
          <cx:pt idx="511">27</cx:pt>
          <cx:pt idx="512">51</cx:pt>
          <cx:pt idx="513">19</cx:pt>
          <cx:pt idx="514">39</cx:pt>
          <cx:pt idx="515">58</cx:pt>
          <cx:pt idx="516">20</cx:pt>
          <cx:pt idx="517">45</cx:pt>
          <cx:pt idx="518">35</cx:pt>
          <cx:pt idx="519">31</cx:pt>
          <cx:pt idx="520">50</cx:pt>
          <cx:pt idx="521">32</cx:pt>
          <cx:pt idx="522">51</cx:pt>
          <cx:pt idx="523">38</cx:pt>
          <cx:pt idx="524">42</cx:pt>
          <cx:pt idx="525">18</cx:pt>
          <cx:pt idx="526">19</cx:pt>
          <cx:pt idx="527">51</cx:pt>
          <cx:pt idx="528">46</cx:pt>
          <cx:pt idx="529">18</cx:pt>
          <cx:pt idx="530">57</cx:pt>
          <cx:pt idx="531">62</cx:pt>
          <cx:pt idx="532">59</cx:pt>
          <cx:pt idx="533">37</cx:pt>
          <cx:pt idx="534">64</cx:pt>
          <cx:pt idx="535">38</cx:pt>
          <cx:pt idx="536">33</cx:pt>
          <cx:pt idx="537">46</cx:pt>
          <cx:pt idx="538">46</cx:pt>
          <cx:pt idx="539">53</cx:pt>
          <cx:pt idx="540">34</cx:pt>
          <cx:pt idx="541">20</cx:pt>
          <cx:pt idx="542">63</cx:pt>
          <cx:pt idx="543">54</cx:pt>
          <cx:pt idx="544">54</cx:pt>
          <cx:pt idx="545">49</cx:pt>
          <cx:pt idx="546">28</cx:pt>
          <cx:pt idx="547">54</cx:pt>
          <cx:pt idx="548">25</cx:pt>
          <cx:pt idx="549">43</cx:pt>
          <cx:pt idx="550">63</cx:pt>
          <cx:pt idx="551">32</cx:pt>
          <cx:pt idx="552">62</cx:pt>
          <cx:pt idx="553">52</cx:pt>
          <cx:pt idx="554">25</cx:pt>
          <cx:pt idx="555">28</cx:pt>
          <cx:pt idx="556">46</cx:pt>
          <cx:pt idx="557">34</cx:pt>
          <cx:pt idx="558">35</cx:pt>
          <cx:pt idx="559">19</cx:pt>
          <cx:pt idx="560">46</cx:pt>
          <cx:pt idx="561">54</cx:pt>
          <cx:pt idx="562">27</cx:pt>
          <cx:pt idx="563">50</cx:pt>
          <cx:pt idx="564">18</cx:pt>
          <cx:pt idx="565">19</cx:pt>
          <cx:pt idx="566">38</cx:pt>
          <cx:pt idx="567">41</cx:pt>
          <cx:pt idx="568">49</cx:pt>
          <cx:pt idx="569">48</cx:pt>
          <cx:pt idx="570">31</cx:pt>
          <cx:pt idx="571">18</cx:pt>
          <cx:pt idx="572">30</cx:pt>
          <cx:pt idx="573">62</cx:pt>
          <cx:pt idx="574">57</cx:pt>
          <cx:pt idx="575">58</cx:pt>
          <cx:pt idx="576">22</cx:pt>
          <cx:pt idx="577">31</cx:pt>
          <cx:pt idx="578">52</cx:pt>
          <cx:pt idx="579">25</cx:pt>
          <cx:pt idx="580">59</cx:pt>
          <cx:pt idx="581">19</cx:pt>
          <cx:pt idx="582">39</cx:pt>
          <cx:pt idx="583">32</cx:pt>
          <cx:pt idx="584">19</cx:pt>
          <cx:pt idx="585">33</cx:pt>
          <cx:pt idx="586">21</cx:pt>
          <cx:pt idx="587">34</cx:pt>
          <cx:pt idx="588">61</cx:pt>
          <cx:pt idx="589">38</cx:pt>
          <cx:pt idx="590">58</cx:pt>
          <cx:pt idx="591">47</cx:pt>
          <cx:pt idx="592">20</cx:pt>
          <cx:pt idx="593">21</cx:pt>
          <cx:pt idx="594">41</cx:pt>
          <cx:pt idx="595">46</cx:pt>
          <cx:pt idx="596">42</cx:pt>
          <cx:pt idx="597">34</cx:pt>
          <cx:pt idx="598">43</cx:pt>
          <cx:pt idx="599">52</cx:pt>
          <cx:pt idx="600">18</cx:pt>
          <cx:pt idx="601">51</cx:pt>
          <cx:pt idx="602">56</cx:pt>
          <cx:pt idx="603">64</cx:pt>
          <cx:pt idx="604">19</cx:pt>
          <cx:pt idx="605">51</cx:pt>
          <cx:pt idx="606">27</cx:pt>
          <cx:pt idx="607">59</cx:pt>
          <cx:pt idx="608">28</cx:pt>
          <cx:pt idx="609">30</cx:pt>
          <cx:pt idx="610">47</cx:pt>
          <cx:pt idx="611">38</cx:pt>
          <cx:pt idx="612">18</cx:pt>
          <cx:pt idx="613">34</cx:pt>
          <cx:pt idx="614">20</cx:pt>
          <cx:pt idx="615">47</cx:pt>
          <cx:pt idx="616">56</cx:pt>
          <cx:pt idx="617">49</cx:pt>
          <cx:pt idx="618">19</cx:pt>
          <cx:pt idx="619">55</cx:pt>
          <cx:pt idx="620">30</cx:pt>
          <cx:pt idx="621">37</cx:pt>
          <cx:pt idx="622">49</cx:pt>
          <cx:pt idx="623">18</cx:pt>
          <cx:pt idx="624">59</cx:pt>
          <cx:pt idx="625">29</cx:pt>
          <cx:pt idx="626">36</cx:pt>
          <cx:pt idx="627">33</cx:pt>
          <cx:pt idx="628">58</cx:pt>
          <cx:pt idx="629">44</cx:pt>
          <cx:pt idx="630">53</cx:pt>
          <cx:pt idx="631">24</cx:pt>
          <cx:pt idx="632">29</cx:pt>
          <cx:pt idx="633">40</cx:pt>
          <cx:pt idx="634">51</cx:pt>
          <cx:pt idx="635">64</cx:pt>
          <cx:pt idx="636">19</cx:pt>
          <cx:pt idx="637">35</cx:pt>
          <cx:pt idx="638">39</cx:pt>
          <cx:pt idx="639">56</cx:pt>
          <cx:pt idx="640">33</cx:pt>
          <cx:pt idx="641">42</cx:pt>
          <cx:pt idx="642">61</cx:pt>
          <cx:pt idx="643">23</cx:pt>
          <cx:pt idx="644">43</cx:pt>
          <cx:pt idx="645">48</cx:pt>
          <cx:pt idx="646">39</cx:pt>
          <cx:pt idx="647">40</cx:pt>
          <cx:pt idx="648">18</cx:pt>
          <cx:pt idx="649">58</cx:pt>
          <cx:pt idx="650">49</cx:pt>
          <cx:pt idx="651">53</cx:pt>
          <cx:pt idx="652">48</cx:pt>
          <cx:pt idx="653">45</cx:pt>
          <cx:pt idx="654">59</cx:pt>
          <cx:pt idx="655">52</cx:pt>
          <cx:pt idx="656">26</cx:pt>
          <cx:pt idx="657">27</cx:pt>
          <cx:pt idx="658">48</cx:pt>
          <cx:pt idx="659">57</cx:pt>
          <cx:pt idx="660">37</cx:pt>
          <cx:pt idx="661">57</cx:pt>
          <cx:pt idx="662">32</cx:pt>
          <cx:pt idx="663">18</cx:pt>
          <cx:pt idx="664">64</cx:pt>
          <cx:pt idx="665">43</cx:pt>
          <cx:pt idx="666">49</cx:pt>
          <cx:pt idx="667">40</cx:pt>
          <cx:pt idx="668">62</cx:pt>
          <cx:pt idx="669">40</cx:pt>
          <cx:pt idx="670">30</cx:pt>
          <cx:pt idx="671">29</cx:pt>
          <cx:pt idx="672">36</cx:pt>
          <cx:pt idx="673">41</cx:pt>
          <cx:pt idx="674">44</cx:pt>
          <cx:pt idx="675">45</cx:pt>
          <cx:pt idx="676">55</cx:pt>
          <cx:pt idx="677">60</cx:pt>
          <cx:pt idx="678">56</cx:pt>
          <cx:pt idx="679">49</cx:pt>
          <cx:pt idx="680">21</cx:pt>
          <cx:pt idx="681">19</cx:pt>
          <cx:pt idx="682">39</cx:pt>
          <cx:pt idx="683">53</cx:pt>
          <cx:pt idx="684">33</cx:pt>
          <cx:pt idx="685">53</cx:pt>
          <cx:pt idx="686">42</cx:pt>
          <cx:pt idx="687">40</cx:pt>
          <cx:pt idx="688">47</cx:pt>
          <cx:pt idx="689">27</cx:pt>
          <cx:pt idx="690">21</cx:pt>
          <cx:pt idx="691">47</cx:pt>
          <cx:pt idx="692">20</cx:pt>
          <cx:pt idx="693">24</cx:pt>
          <cx:pt idx="694">27</cx:pt>
          <cx:pt idx="695">26</cx:pt>
          <cx:pt idx="696">53</cx:pt>
          <cx:pt idx="697">41</cx:pt>
          <cx:pt idx="698">56</cx:pt>
          <cx:pt idx="699">23</cx:pt>
          <cx:pt idx="700">21</cx:pt>
          <cx:pt idx="701">50</cx:pt>
          <cx:pt idx="702">53</cx:pt>
          <cx:pt idx="703">34</cx:pt>
          <cx:pt idx="704">47</cx:pt>
          <cx:pt idx="705">33</cx:pt>
          <cx:pt idx="706">51</cx:pt>
          <cx:pt idx="707">49</cx:pt>
          <cx:pt idx="708">31</cx:pt>
          <cx:pt idx="709">36</cx:pt>
          <cx:pt idx="710">18</cx:pt>
          <cx:pt idx="711">50</cx:pt>
          <cx:pt idx="712">43</cx:pt>
          <cx:pt idx="713">20</cx:pt>
          <cx:pt idx="714">24</cx:pt>
          <cx:pt idx="715">60</cx:pt>
          <cx:pt idx="716">49</cx:pt>
          <cx:pt idx="717">60</cx:pt>
          <cx:pt idx="718">51</cx:pt>
          <cx:pt idx="719">58</cx:pt>
          <cx:pt idx="720">51</cx:pt>
          <cx:pt idx="721">53</cx:pt>
          <cx:pt idx="722">62</cx:pt>
          <cx:pt idx="723">19</cx:pt>
          <cx:pt idx="724">50</cx:pt>
          <cx:pt idx="725">30</cx:pt>
          <cx:pt idx="726">41</cx:pt>
          <cx:pt idx="727">29</cx:pt>
          <cx:pt idx="728">18</cx:pt>
          <cx:pt idx="729">41</cx:pt>
          <cx:pt idx="730">35</cx:pt>
          <cx:pt idx="731">53</cx:pt>
          <cx:pt idx="732">24</cx:pt>
          <cx:pt idx="733">48</cx:pt>
          <cx:pt idx="734">59</cx:pt>
          <cx:pt idx="735">49</cx:pt>
          <cx:pt idx="736">37</cx:pt>
          <cx:pt idx="737">26</cx:pt>
          <cx:pt idx="738">23</cx:pt>
          <cx:pt idx="739">29</cx:pt>
          <cx:pt idx="740">45</cx:pt>
          <cx:pt idx="741">27</cx:pt>
          <cx:pt idx="742">53</cx:pt>
          <cx:pt idx="743">31</cx:pt>
          <cx:pt idx="744">50</cx:pt>
          <cx:pt idx="745">50</cx:pt>
          <cx:pt idx="746">34</cx:pt>
          <cx:pt idx="747">19</cx:pt>
          <cx:pt idx="748">47</cx:pt>
          <cx:pt idx="749">28</cx:pt>
          <cx:pt idx="750">37</cx:pt>
          <cx:pt idx="751">21</cx:pt>
          <cx:pt idx="752">64</cx:pt>
          <cx:pt idx="753">58</cx:pt>
          <cx:pt idx="754">24</cx:pt>
          <cx:pt idx="755">31</cx:pt>
          <cx:pt idx="756">39</cx:pt>
          <cx:pt idx="757">47</cx:pt>
          <cx:pt idx="758">30</cx:pt>
          <cx:pt idx="759">18</cx:pt>
          <cx:pt idx="760">22</cx:pt>
          <cx:pt idx="761">23</cx:pt>
          <cx:pt idx="762">33</cx:pt>
          <cx:pt idx="763">27</cx:pt>
          <cx:pt idx="764">45</cx:pt>
          <cx:pt idx="765">57</cx:pt>
          <cx:pt idx="766">47</cx:pt>
          <cx:pt idx="767">42</cx:pt>
          <cx:pt idx="768">64</cx:pt>
          <cx:pt idx="769">38</cx:pt>
          <cx:pt idx="770">61</cx:pt>
          <cx:pt idx="771">53</cx:pt>
          <cx:pt idx="772">44</cx:pt>
          <cx:pt idx="773">19</cx:pt>
          <cx:pt idx="774">41</cx:pt>
          <cx:pt idx="775">51</cx:pt>
          <cx:pt idx="776">40</cx:pt>
          <cx:pt idx="777">45</cx:pt>
          <cx:pt idx="778">35</cx:pt>
          <cx:pt idx="779">53</cx:pt>
          <cx:pt idx="780">30</cx:pt>
          <cx:pt idx="781">18</cx:pt>
          <cx:pt idx="782">51</cx:pt>
          <cx:pt idx="783">50</cx:pt>
          <cx:pt idx="784">31</cx:pt>
          <cx:pt idx="785">35</cx:pt>
          <cx:pt idx="786">60</cx:pt>
          <cx:pt idx="787">21</cx:pt>
          <cx:pt idx="788">29</cx:pt>
          <cx:pt idx="789">62</cx:pt>
          <cx:pt idx="790">39</cx:pt>
          <cx:pt idx="791">19</cx:pt>
          <cx:pt idx="792">22</cx:pt>
          <cx:pt idx="793">53</cx:pt>
          <cx:pt idx="794">39</cx:pt>
          <cx:pt idx="795">27</cx:pt>
          <cx:pt idx="796">30</cx:pt>
          <cx:pt idx="797">30</cx:pt>
          <cx:pt idx="798">58</cx:pt>
          <cx:pt idx="799">33</cx:pt>
          <cx:pt idx="800">42</cx:pt>
          <cx:pt idx="801">64</cx:pt>
          <cx:pt idx="802">21</cx:pt>
          <cx:pt idx="803">18</cx:pt>
          <cx:pt idx="804">23</cx:pt>
          <cx:pt idx="805">45</cx:pt>
          <cx:pt idx="806">40</cx:pt>
          <cx:pt idx="807">19</cx:pt>
          <cx:pt idx="808">18</cx:pt>
          <cx:pt idx="809">25</cx:pt>
          <cx:pt idx="810">46</cx:pt>
          <cx:pt idx="811">33</cx:pt>
          <cx:pt idx="812">54</cx:pt>
          <cx:pt idx="813">28</cx:pt>
          <cx:pt idx="814">36</cx:pt>
          <cx:pt idx="815">20</cx:pt>
          <cx:pt idx="816">24</cx:pt>
          <cx:pt idx="817">23</cx:pt>
          <cx:pt idx="818">47</cx:pt>
          <cx:pt idx="819">33</cx:pt>
          <cx:pt idx="820">45</cx:pt>
          <cx:pt idx="821">26</cx:pt>
          <cx:pt idx="822">18</cx:pt>
          <cx:pt idx="823">44</cx:pt>
          <cx:pt idx="824">60</cx:pt>
          <cx:pt idx="825">64</cx:pt>
          <cx:pt idx="826">56</cx:pt>
          <cx:pt idx="827">36</cx:pt>
          <cx:pt idx="828">41</cx:pt>
          <cx:pt idx="829">39</cx:pt>
          <cx:pt idx="830">63</cx:pt>
          <cx:pt idx="831">36</cx:pt>
          <cx:pt idx="832">28</cx:pt>
          <cx:pt idx="833">58</cx:pt>
          <cx:pt idx="834">36</cx:pt>
          <cx:pt idx="835">42</cx:pt>
          <cx:pt idx="836">36</cx:pt>
          <cx:pt idx="837">56</cx:pt>
          <cx:pt idx="838">35</cx:pt>
          <cx:pt idx="839">59</cx:pt>
          <cx:pt idx="840">21</cx:pt>
          <cx:pt idx="841">59</cx:pt>
          <cx:pt idx="842">23</cx:pt>
          <cx:pt idx="843">57</cx:pt>
          <cx:pt idx="844">53</cx:pt>
          <cx:pt idx="845">60</cx:pt>
          <cx:pt idx="846">51</cx:pt>
          <cx:pt idx="847">23</cx:pt>
          <cx:pt idx="848">27</cx:pt>
          <cx:pt idx="849">55</cx:pt>
          <cx:pt idx="850">37</cx:pt>
          <cx:pt idx="851">61</cx:pt>
          <cx:pt idx="852">46</cx:pt>
          <cx:pt idx="853">53</cx:pt>
          <cx:pt idx="854">49</cx:pt>
          <cx:pt idx="855">20</cx:pt>
          <cx:pt idx="856">48</cx:pt>
          <cx:pt idx="857">25</cx:pt>
          <cx:pt idx="858">25</cx:pt>
          <cx:pt idx="859">57</cx:pt>
          <cx:pt idx="860">37</cx:pt>
          <cx:pt idx="861">38</cx:pt>
          <cx:pt idx="862">55</cx:pt>
          <cx:pt idx="863">36</cx:pt>
          <cx:pt idx="864">51</cx:pt>
          <cx:pt idx="865">40</cx:pt>
          <cx:pt idx="866">18</cx:pt>
          <cx:pt idx="867">57</cx:pt>
          <cx:pt idx="868">61</cx:pt>
          <cx:pt idx="869">25</cx:pt>
          <cx:pt idx="870">50</cx:pt>
          <cx:pt idx="871">26</cx:pt>
          <cx:pt idx="872">42</cx:pt>
          <cx:pt idx="873">43</cx:pt>
          <cx:pt idx="874">44</cx:pt>
          <cx:pt idx="875">23</cx:pt>
          <cx:pt idx="876">49</cx:pt>
          <cx:pt idx="877">33</cx:pt>
          <cx:pt idx="878">41</cx:pt>
          <cx:pt idx="879">37</cx:pt>
          <cx:pt idx="880">22</cx:pt>
          <cx:pt idx="881">23</cx:pt>
          <cx:pt idx="882">21</cx:pt>
          <cx:pt idx="883">51</cx:pt>
          <cx:pt idx="884">25</cx:pt>
          <cx:pt idx="885">32</cx:pt>
          <cx:pt idx="886">57</cx:pt>
          <cx:pt idx="887">36</cx:pt>
          <cx:pt idx="888">22</cx:pt>
          <cx:pt idx="889">57</cx:pt>
          <cx:pt idx="890">64</cx:pt>
          <cx:pt idx="891">36</cx:pt>
          <cx:pt idx="892">54</cx:pt>
          <cx:pt idx="893">47</cx:pt>
          <cx:pt idx="894">62</cx:pt>
          <cx:pt idx="895">61</cx:pt>
          <cx:pt idx="896">43</cx:pt>
          <cx:pt idx="897">19</cx:pt>
          <cx:pt idx="898">18</cx:pt>
          <cx:pt idx="899">19</cx:pt>
          <cx:pt idx="900">49</cx:pt>
          <cx:pt idx="901">60</cx:pt>
          <cx:pt idx="902">26</cx:pt>
          <cx:pt idx="903">49</cx:pt>
          <cx:pt idx="904">60</cx:pt>
          <cx:pt idx="905">26</cx:pt>
          <cx:pt idx="906">27</cx:pt>
          <cx:pt idx="907">44</cx:pt>
          <cx:pt idx="908">63</cx:pt>
          <cx:pt idx="909">32</cx:pt>
          <cx:pt idx="910">22</cx:pt>
          <cx:pt idx="911">18</cx:pt>
          <cx:pt idx="912">59</cx:pt>
          <cx:pt idx="913">44</cx:pt>
          <cx:pt idx="914">33</cx:pt>
          <cx:pt idx="915">24</cx:pt>
          <cx:pt idx="916">43</cx:pt>
          <cx:pt idx="917">45</cx:pt>
          <cx:pt idx="918">61</cx:pt>
          <cx:pt idx="919">35</cx:pt>
          <cx:pt idx="920">62</cx:pt>
          <cx:pt idx="921">62</cx:pt>
          <cx:pt idx="922">38</cx:pt>
          <cx:pt idx="923">34</cx:pt>
          <cx:pt idx="924">43</cx:pt>
          <cx:pt idx="925">50</cx:pt>
          <cx:pt idx="926">19</cx:pt>
          <cx:pt idx="927">57</cx:pt>
          <cx:pt idx="928">62</cx:pt>
          <cx:pt idx="929">41</cx:pt>
          <cx:pt idx="930">26</cx:pt>
          <cx:pt idx="931">39</cx:pt>
          <cx:pt idx="932">46</cx:pt>
          <cx:pt idx="933">45</cx:pt>
          <cx:pt idx="934">32</cx:pt>
          <cx:pt idx="935">59</cx:pt>
          <cx:pt idx="936">44</cx:pt>
          <cx:pt idx="937">39</cx:pt>
          <cx:pt idx="938">18</cx:pt>
          <cx:pt idx="939">53</cx:pt>
          <cx:pt idx="940">18</cx:pt>
          <cx:pt idx="941">50</cx:pt>
          <cx:pt idx="942">18</cx:pt>
          <cx:pt idx="943">19</cx:pt>
          <cx:pt idx="944">62</cx:pt>
          <cx:pt idx="945">56</cx:pt>
          <cx:pt idx="946">42</cx:pt>
          <cx:pt idx="947">37</cx:pt>
          <cx:pt idx="948">42</cx:pt>
          <cx:pt idx="949">25</cx:pt>
          <cx:pt idx="950">57</cx:pt>
          <cx:pt idx="951">51</cx:pt>
          <cx:pt idx="952">30</cx:pt>
          <cx:pt idx="953">44</cx:pt>
          <cx:pt idx="954">34</cx:pt>
          <cx:pt idx="955">31</cx:pt>
          <cx:pt idx="956">54</cx:pt>
          <cx:pt idx="957">24</cx:pt>
          <cx:pt idx="958">43</cx:pt>
          <cx:pt idx="959">48</cx:pt>
          <cx:pt idx="960">19</cx:pt>
          <cx:pt idx="961">29</cx:pt>
          <cx:pt idx="962">63</cx:pt>
          <cx:pt idx="963">46</cx:pt>
          <cx:pt idx="964">52</cx:pt>
          <cx:pt idx="965">35</cx:pt>
          <cx:pt idx="966">51</cx:pt>
          <cx:pt idx="967">44</cx:pt>
          <cx:pt idx="968">21</cx:pt>
          <cx:pt idx="969">39</cx:pt>
          <cx:pt idx="970">50</cx:pt>
          <cx:pt idx="971">34</cx:pt>
          <cx:pt idx="972">22</cx:pt>
          <cx:pt idx="973">19</cx:pt>
          <cx:pt idx="974">26</cx:pt>
          <cx:pt idx="975">29</cx:pt>
          <cx:pt idx="976">48</cx:pt>
          <cx:pt idx="977">26</cx:pt>
          <cx:pt idx="978">45</cx:pt>
          <cx:pt idx="979">36</cx:pt>
          <cx:pt idx="980">54</cx:pt>
          <cx:pt idx="981">34</cx:pt>
          <cx:pt idx="982">31</cx:pt>
          <cx:pt idx="983">27</cx:pt>
          <cx:pt idx="984">20</cx:pt>
          <cx:pt idx="985">44</cx:pt>
          <cx:pt idx="986">43</cx:pt>
          <cx:pt idx="987">45</cx:pt>
          <cx:pt idx="988">34</cx:pt>
          <cx:pt idx="989">24</cx:pt>
          <cx:pt idx="990">26</cx:pt>
          <cx:pt idx="991">38</cx:pt>
          <cx:pt idx="992">50</cx:pt>
          <cx:pt idx="993">38</cx:pt>
          <cx:pt idx="994">27</cx:pt>
          <cx:pt idx="995">39</cx:pt>
          <cx:pt idx="996">39</cx:pt>
          <cx:pt idx="997">63</cx:pt>
          <cx:pt idx="998">33</cx:pt>
          <cx:pt idx="999">36</cx:pt>
          <cx:pt idx="1000">30</cx:pt>
          <cx:pt idx="1001">24</cx:pt>
          <cx:pt idx="1002">24</cx:pt>
          <cx:pt idx="1003">48</cx:pt>
          <cx:pt idx="1004">47</cx:pt>
          <cx:pt idx="1005">29</cx:pt>
          <cx:pt idx="1006">28</cx:pt>
          <cx:pt idx="1007">47</cx:pt>
          <cx:pt idx="1008">25</cx:pt>
          <cx:pt idx="1009">51</cx:pt>
          <cx:pt idx="1010">48</cx:pt>
          <cx:pt idx="1011">43</cx:pt>
          <cx:pt idx="1012">61</cx:pt>
          <cx:pt idx="1013">48</cx:pt>
          <cx:pt idx="1014">38</cx:pt>
          <cx:pt idx="1015">59</cx:pt>
          <cx:pt idx="1016">19</cx:pt>
          <cx:pt idx="1017">26</cx:pt>
          <cx:pt idx="1018">54</cx:pt>
          <cx:pt idx="1019">21</cx:pt>
          <cx:pt idx="1020">51</cx:pt>
          <cx:pt idx="1021">22</cx:pt>
          <cx:pt idx="1022">47</cx:pt>
          <cx:pt idx="1023">18</cx:pt>
          <cx:pt idx="1024">47</cx:pt>
          <cx:pt idx="1025">21</cx:pt>
          <cx:pt idx="1026">19</cx:pt>
          <cx:pt idx="1027">23</cx:pt>
          <cx:pt idx="1028">54</cx:pt>
          <cx:pt idx="1029">37</cx:pt>
          <cx:pt idx="1030">46</cx:pt>
          <cx:pt idx="1031">55</cx:pt>
          <cx:pt idx="1032">30</cx:pt>
          <cx:pt idx="1033">18</cx:pt>
          <cx:pt idx="1034">61</cx:pt>
          <cx:pt idx="1035">54</cx:pt>
          <cx:pt idx="1036">22</cx:pt>
          <cx:pt idx="1037">45</cx:pt>
          <cx:pt idx="1038">22</cx:pt>
          <cx:pt idx="1039">19</cx:pt>
          <cx:pt idx="1040">35</cx:pt>
          <cx:pt idx="1041">18</cx:pt>
          <cx:pt idx="1042">20</cx:pt>
          <cx:pt idx="1043">28</cx:pt>
          <cx:pt idx="1044">55</cx:pt>
          <cx:pt idx="1045">43</cx:pt>
          <cx:pt idx="1046">43</cx:pt>
          <cx:pt idx="1047">22</cx:pt>
          <cx:pt idx="1048">25</cx:pt>
          <cx:pt idx="1049">49</cx:pt>
          <cx:pt idx="1050">44</cx:pt>
          <cx:pt idx="1051">64</cx:pt>
          <cx:pt idx="1052">49</cx:pt>
          <cx:pt idx="1053">47</cx:pt>
          <cx:pt idx="1054">27</cx:pt>
          <cx:pt idx="1055">55</cx:pt>
          <cx:pt idx="1056">48</cx:pt>
          <cx:pt idx="1057">45</cx:pt>
          <cx:pt idx="1058">24</cx:pt>
          <cx:pt idx="1059">32</cx:pt>
          <cx:pt idx="1060">24</cx:pt>
          <cx:pt idx="1061">57</cx:pt>
          <cx:pt idx="1062">59</cx:pt>
          <cx:pt idx="1063">36</cx:pt>
          <cx:pt idx="1064">29</cx:pt>
          <cx:pt idx="1065">42</cx:pt>
          <cx:pt idx="1066">48</cx:pt>
          <cx:pt idx="1067">39</cx:pt>
          <cx:pt idx="1068">63</cx:pt>
          <cx:pt idx="1069">54</cx:pt>
          <cx:pt idx="1070">37</cx:pt>
          <cx:pt idx="1071">63</cx:pt>
          <cx:pt idx="1072">21</cx:pt>
          <cx:pt idx="1073">54</cx:pt>
          <cx:pt idx="1074">60</cx:pt>
          <cx:pt idx="1075">32</cx:pt>
          <cx:pt idx="1076">47</cx:pt>
          <cx:pt idx="1077">21</cx:pt>
          <cx:pt idx="1078">28</cx:pt>
          <cx:pt idx="1079">63</cx:pt>
          <cx:pt idx="1080">18</cx:pt>
          <cx:pt idx="1081">32</cx:pt>
          <cx:pt idx="1082">38</cx:pt>
          <cx:pt idx="1083">32</cx:pt>
          <cx:pt idx="1084">62</cx:pt>
          <cx:pt idx="1085">39</cx:pt>
          <cx:pt idx="1086">55</cx:pt>
          <cx:pt idx="1087">57</cx:pt>
          <cx:pt idx="1088">52</cx:pt>
          <cx:pt idx="1089">56</cx:pt>
          <cx:pt idx="1090">47</cx:pt>
          <cx:pt idx="1091">55</cx:pt>
          <cx:pt idx="1092">23</cx:pt>
          <cx:pt idx="1093">22</cx:pt>
          <cx:pt idx="1094">50</cx:pt>
          <cx:pt idx="1095">18</cx:pt>
          <cx:pt idx="1096">51</cx:pt>
          <cx:pt idx="1097">22</cx:pt>
          <cx:pt idx="1098">52</cx:pt>
          <cx:pt idx="1099">25</cx:pt>
          <cx:pt idx="1100">33</cx:pt>
          <cx:pt idx="1101">53</cx:pt>
          <cx:pt idx="1102">29</cx:pt>
          <cx:pt idx="1103">58</cx:pt>
          <cx:pt idx="1104">37</cx:pt>
          <cx:pt idx="1105">54</cx:pt>
          <cx:pt idx="1106">49</cx:pt>
          <cx:pt idx="1107">50</cx:pt>
          <cx:pt idx="1108">26</cx:pt>
          <cx:pt idx="1109">45</cx:pt>
          <cx:pt idx="1110">54</cx:pt>
          <cx:pt idx="1111">38</cx:pt>
          <cx:pt idx="1112">48</cx:pt>
          <cx:pt idx="1113">28</cx:pt>
          <cx:pt idx="1114">23</cx:pt>
          <cx:pt idx="1115">55</cx:pt>
          <cx:pt idx="1116">41</cx:pt>
          <cx:pt idx="1117">25</cx:pt>
          <cx:pt idx="1118">33</cx:pt>
          <cx:pt idx="1119">30</cx:pt>
          <cx:pt idx="1120">23</cx:pt>
          <cx:pt idx="1121">46</cx:pt>
          <cx:pt idx="1122">53</cx:pt>
          <cx:pt idx="1123">27</cx:pt>
          <cx:pt idx="1124">23</cx:pt>
          <cx:pt idx="1125">63</cx:pt>
          <cx:pt idx="1126">55</cx:pt>
          <cx:pt idx="1127">35</cx:pt>
          <cx:pt idx="1128">34</cx:pt>
          <cx:pt idx="1129">19</cx:pt>
          <cx:pt idx="1130">39</cx:pt>
          <cx:pt idx="1131">27</cx:pt>
          <cx:pt idx="1132">57</cx:pt>
          <cx:pt idx="1133">52</cx:pt>
          <cx:pt idx="1134">28</cx:pt>
          <cx:pt idx="1135">50</cx:pt>
          <cx:pt idx="1136">44</cx:pt>
          <cx:pt idx="1137">26</cx:pt>
          <cx:pt idx="1138">33</cx:pt>
          <cx:pt idx="1139">19</cx:pt>
          <cx:pt idx="1140">50</cx:pt>
          <cx:pt idx="1141">41</cx:pt>
          <cx:pt idx="1142">52</cx:pt>
          <cx:pt idx="1143">39</cx:pt>
          <cx:pt idx="1144">50</cx:pt>
          <cx:pt idx="1145">52</cx:pt>
          <cx:pt idx="1146">60</cx:pt>
          <cx:pt idx="1147">20</cx:pt>
          <cx:pt idx="1148">55</cx:pt>
          <cx:pt idx="1149">42</cx:pt>
          <cx:pt idx="1150">18</cx:pt>
          <cx:pt idx="1151">58</cx:pt>
          <cx:pt idx="1152">43</cx:pt>
          <cx:pt idx="1153">35</cx:pt>
          <cx:pt idx="1154">48</cx:pt>
          <cx:pt idx="1155">36</cx:pt>
          <cx:pt idx="1156">19</cx:pt>
          <cx:pt idx="1157">23</cx:pt>
          <cx:pt idx="1158">20</cx:pt>
          <cx:pt idx="1159">32</cx:pt>
          <cx:pt idx="1160">43</cx:pt>
          <cx:pt idx="1161">34</cx:pt>
          <cx:pt idx="1162">30</cx:pt>
          <cx:pt idx="1163">18</cx:pt>
          <cx:pt idx="1164">41</cx:pt>
          <cx:pt idx="1165">35</cx:pt>
          <cx:pt idx="1166">57</cx:pt>
          <cx:pt idx="1167">29</cx:pt>
          <cx:pt idx="1168">32</cx:pt>
          <cx:pt idx="1169">37</cx:pt>
          <cx:pt idx="1170">18</cx:pt>
          <cx:pt idx="1171">43</cx:pt>
          <cx:pt idx="1172">56</cx:pt>
          <cx:pt idx="1173">38</cx:pt>
          <cx:pt idx="1174">29</cx:pt>
          <cx:pt idx="1175">22</cx:pt>
          <cx:pt idx="1176">52</cx:pt>
          <cx:pt idx="1177">40</cx:pt>
          <cx:pt idx="1178">23</cx:pt>
          <cx:pt idx="1179">31</cx:pt>
          <cx:pt idx="1180">42</cx:pt>
          <cx:pt idx="1181">24</cx:pt>
          <cx:pt idx="1182">25</cx:pt>
          <cx:pt idx="1183">48</cx:pt>
          <cx:pt idx="1184">23</cx:pt>
          <cx:pt idx="1185">45</cx:pt>
          <cx:pt idx="1186">20</cx:pt>
          <cx:pt idx="1187">62</cx:pt>
          <cx:pt idx="1188">43</cx:pt>
          <cx:pt idx="1189">23</cx:pt>
          <cx:pt idx="1190">31</cx:pt>
          <cx:pt idx="1191">41</cx:pt>
          <cx:pt idx="1192">58</cx:pt>
          <cx:pt idx="1193">48</cx:pt>
          <cx:pt idx="1194">31</cx:pt>
          <cx:pt idx="1195">19</cx:pt>
          <cx:pt idx="1196">19</cx:pt>
          <cx:pt idx="1197">41</cx:pt>
          <cx:pt idx="1198">40</cx:pt>
          <cx:pt idx="1199">31</cx:pt>
          <cx:pt idx="1200">37</cx:pt>
          <cx:pt idx="1201">46</cx:pt>
          <cx:pt idx="1202">22</cx:pt>
          <cx:pt idx="1203">51</cx:pt>
          <cx:pt idx="1204">18</cx:pt>
          <cx:pt idx="1205">35</cx:pt>
          <cx:pt idx="1206">59</cx:pt>
          <cx:pt idx="1207">36</cx:pt>
          <cx:pt idx="1208">37</cx:pt>
          <cx:pt idx="1209">59</cx:pt>
          <cx:pt idx="1210">36</cx:pt>
          <cx:pt idx="1211">39</cx:pt>
          <cx:pt idx="1212">18</cx:pt>
          <cx:pt idx="1213">52</cx:pt>
          <cx:pt idx="1214">27</cx:pt>
          <cx:pt idx="1215">18</cx:pt>
          <cx:pt idx="1216">40</cx:pt>
          <cx:pt idx="1217">29</cx:pt>
          <cx:pt idx="1218">46</cx:pt>
          <cx:pt idx="1219">38</cx:pt>
          <cx:pt idx="1220">30</cx:pt>
          <cx:pt idx="1221">40</cx:pt>
          <cx:pt idx="1222">50</cx:pt>
          <cx:pt idx="1223">20</cx:pt>
          <cx:pt idx="1224">41</cx:pt>
          <cx:pt idx="1225">33</cx:pt>
          <cx:pt idx="1226">38</cx:pt>
          <cx:pt idx="1227">42</cx:pt>
          <cx:pt idx="1228">56</cx:pt>
          <cx:pt idx="1229">58</cx:pt>
          <cx:pt idx="1230">52</cx:pt>
          <cx:pt idx="1231">20</cx:pt>
          <cx:pt idx="1232">54</cx:pt>
          <cx:pt idx="1233">58</cx:pt>
          <cx:pt idx="1234">45</cx:pt>
          <cx:pt idx="1235">26</cx:pt>
          <cx:pt idx="1236">63</cx:pt>
          <cx:pt idx="1237">58</cx:pt>
          <cx:pt idx="1238">37</cx:pt>
          <cx:pt idx="1239">25</cx:pt>
          <cx:pt idx="1240">52</cx:pt>
          <cx:pt idx="1241">64</cx:pt>
          <cx:pt idx="1242">22</cx:pt>
          <cx:pt idx="1243">28</cx:pt>
          <cx:pt idx="1244">18</cx:pt>
          <cx:pt idx="1245">28</cx:pt>
          <cx:pt idx="1246">45</cx:pt>
          <cx:pt idx="1247">33</cx:pt>
          <cx:pt idx="1248">18</cx:pt>
          <cx:pt idx="1249">32</cx:pt>
          <cx:pt idx="1250">24</cx:pt>
          <cx:pt idx="1251">19</cx:pt>
          <cx:pt idx="1252">20</cx:pt>
          <cx:pt idx="1253">40</cx:pt>
          <cx:pt idx="1254">34</cx:pt>
          <cx:pt idx="1255">42</cx:pt>
          <cx:pt idx="1256">51</cx:pt>
          <cx:pt idx="1257">54</cx:pt>
          <cx:pt idx="1258">55</cx:pt>
          <cx:pt idx="1259">52</cx:pt>
          <cx:pt idx="1260">32</cx:pt>
          <cx:pt idx="1261">28</cx:pt>
          <cx:pt idx="1262">41</cx:pt>
          <cx:pt idx="1263">43</cx:pt>
          <cx:pt idx="1264">49</cx:pt>
          <cx:pt idx="1265">64</cx:pt>
          <cx:pt idx="1266">55</cx:pt>
          <cx:pt idx="1267">24</cx:pt>
          <cx:pt idx="1268">20</cx:pt>
          <cx:pt idx="1269">45</cx:pt>
          <cx:pt idx="1270">26</cx:pt>
          <cx:pt idx="1271">25</cx:pt>
          <cx:pt idx="1272">43</cx:pt>
          <cx:pt idx="1273">35</cx:pt>
          <cx:pt idx="1274">26</cx:pt>
          <cx:pt idx="1275">57</cx:pt>
          <cx:pt idx="1276">22</cx:pt>
          <cx:pt idx="1277">32</cx:pt>
          <cx:pt idx="1278">39</cx:pt>
          <cx:pt idx="1279">25</cx:pt>
          <cx:pt idx="1280">48</cx:pt>
          <cx:pt idx="1281">47</cx:pt>
          <cx:pt idx="1282">18</cx:pt>
          <cx:pt idx="1283">18</cx:pt>
          <cx:pt idx="1284">61</cx:pt>
          <cx:pt idx="1285">47</cx:pt>
          <cx:pt idx="1286">28</cx:pt>
          <cx:pt idx="1287">36</cx:pt>
          <cx:pt idx="1288">20</cx:pt>
          <cx:pt idx="1289">44</cx:pt>
          <cx:pt idx="1290">38</cx:pt>
          <cx:pt idx="1291">19</cx:pt>
          <cx:pt idx="1292">21</cx:pt>
          <cx:pt idx="1293">46</cx:pt>
          <cx:pt idx="1294">58</cx:pt>
          <cx:pt idx="1295">20</cx:pt>
          <cx:pt idx="1296">18</cx:pt>
          <cx:pt idx="1297">28</cx:pt>
          <cx:pt idx="1298">33</cx:pt>
          <cx:pt idx="1299">19</cx:pt>
          <cx:pt idx="1300">45</cx:pt>
          <cx:pt idx="1301">62</cx:pt>
          <cx:pt idx="1302">25</cx:pt>
          <cx:pt idx="1303">43</cx:pt>
          <cx:pt idx="1304">42</cx:pt>
          <cx:pt idx="1305">24</cx:pt>
          <cx:pt idx="1306">29</cx:pt>
          <cx:pt idx="1307">32</cx:pt>
          <cx:pt idx="1308">25</cx:pt>
          <cx:pt idx="1309">41</cx:pt>
          <cx:pt idx="1310">42</cx:pt>
          <cx:pt idx="1311">33</cx:pt>
          <cx:pt idx="1312">34</cx:pt>
          <cx:pt idx="1313">19</cx:pt>
          <cx:pt idx="1314">30</cx:pt>
          <cx:pt idx="1315">18</cx:pt>
          <cx:pt idx="1316">19</cx:pt>
          <cx:pt idx="1317">18</cx:pt>
          <cx:pt idx="1318">35</cx:pt>
          <cx:pt idx="1319">39</cx:pt>
          <cx:pt idx="1320">31</cx:pt>
          <cx:pt idx="1321">62</cx:pt>
          <cx:pt idx="1322">62</cx:pt>
          <cx:pt idx="1323">42</cx:pt>
          <cx:pt idx="1324">31</cx:pt>
          <cx:pt idx="1325">61</cx:pt>
          <cx:pt idx="1326">42</cx:pt>
          <cx:pt idx="1327">51</cx:pt>
          <cx:pt idx="1328">23</cx:pt>
          <cx:pt idx="1329">52</cx:pt>
          <cx:pt idx="1330">57</cx:pt>
          <cx:pt idx="1331">23</cx:pt>
          <cx:pt idx="1332">52</cx:pt>
          <cx:pt idx="1333">50</cx:pt>
          <cx:pt idx="1334">18</cx:pt>
          <cx:pt idx="1335">18</cx:pt>
          <cx:pt idx="1336">21</cx:pt>
          <cx:pt idx="1337">61</cx:pt>
        </cx:lvl>
      </cx:numDim>
    </cx:data>
  </cx:chartData>
  <cx:chart>
    <cx:title pos="t" align="ctr" overlay="0">
      <cx:tx>
        <cx:txData>
          <cx:v>Age Distribution of Insured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1" i="0" u="none" strike="noStrike" baseline="0">
              <a:solidFill>
                <a:schemeClr val="tx1"/>
              </a:solidFill>
              <a:latin typeface="Calibri" panose="020F0502020204030204"/>
            </a:rPr>
            <a:t>Age Distribution of Insured</a:t>
          </a:r>
        </a:p>
      </cx:txPr>
    </cx:title>
    <cx:plotArea>
      <cx:plotAreaRegion>
        <cx:series layoutId="boxWhisker" uniqueId="{0D143E8B-D101-47A2-A252-59B8532F6937}">
          <cx:tx>
            <cx:txData>
              <cx:f>insurance!$A$1</cx:f>
              <cx:v>age</cx:v>
            </cx:txData>
          </cx:tx>
          <cx:spPr>
            <a:solidFill>
              <a:schemeClr val="lt1"/>
            </a:solidFill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cx:spPr>
          <cx:dataLabels pos="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 b="1">
                    <a:solidFill>
                      <a:sysClr val="windowText" lastClr="000000"/>
                    </a:solidFill>
                  </a:defRPr>
                </a:pPr>
                <a:endParaRPr lang="en-GB" sz="1100" b="1" i="0" u="none" strike="noStrike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tickLabels/>
      </cx:axis>
    </cx:plotArea>
  </cx:chart>
  <cx:spPr>
    <a:solidFill>
      <a:schemeClr val="bg1">
        <a:lumMod val="95000"/>
      </a:schemeClr>
    </a:solidFill>
    <a:ln w="12700" cap="flat" cmpd="sng" algn="ctr">
      <a:solidFill>
        <a:schemeClr val="bg1"/>
      </a:solidFill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1AE0-32BC-4BBA-9FE9-C06CC8251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5D7D9-628D-4F78-86DB-76876AD8A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EC1C-7C7C-439D-8309-0EE86237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36D6-192F-4A0E-B157-A56C5CB6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8E98-03FE-45D1-8F5F-6D6599C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26A1-0EB9-40AA-8517-15A69047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CA0A6-5BE0-4213-B973-BAC16AC5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A6CC-87A7-4BC1-9C55-2A0B5137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D238-78B5-436F-A12D-BFF89A3A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AEC6-F0FB-46AE-B185-7595BDF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C2B7B-1F94-4CF3-8AA1-28432867C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A15A-782D-463E-AAE2-2F1A040D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232C-2A42-4372-AB53-55C6B696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E9B3-1B1D-470B-82F6-FDAA0AD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BEB7-5E1E-4DE9-9EA1-F47299B5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AA6-35DA-4B74-A42E-99C34AA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0E0E-2BD8-4D18-8B27-1E37D2B9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A29B-644E-40AB-BC59-580D737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D29B-CBB5-4134-89CF-73A7A17C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07A0-70AF-4560-851F-B17D871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692D-BAC1-491C-8D0C-E1F8725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D743-249B-4D39-868D-BE662622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4417-8112-4514-9B01-D23A5FB2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0415-B822-4BF9-A68A-9A756FDA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AE41-0B19-466C-B0BB-4257DEF8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854-412E-47D4-A3B5-419142CA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032-B397-4BCB-ACED-7463ABDE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F8B2D-2D82-4CDF-937C-202EF5D4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C796-ABB5-479D-9FBE-D328F4F0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DC86-0899-4165-ADEC-E575C8EE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056D-4A97-47C5-BB14-FF8FE912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FB7B-6D22-41D1-B5BD-2CDD1E16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F188-08AE-4EAF-B759-0C942CA8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C57B-6C76-4BCC-A388-1E3FFC7C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87B8C-7EE9-412E-8557-CE51E458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75EEF-093E-4000-87DD-501A9926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2E88B-6D29-4DA3-9203-DC9E3808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86A47-E9A7-4053-9B0A-A737C61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3E919-F793-4C54-B438-E9AC539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ACF8-0120-497C-BD3E-6AA34AE6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86FBA-589E-4D4B-86C4-EBBC234E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D94A8-8A62-4631-A5F4-95501A2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4639-B84C-4A64-B1A8-6E6EB4E8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050A-0F7F-41DD-9DB4-22783C6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83BDE-5BC6-4C90-8222-D2F7265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9ED2-E074-4ABF-9CD1-9D1C6BCB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0BC9-18FC-4E9A-9A9B-2CD59E41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7AFE-C36F-4DCC-9B01-712E7C8D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3AA2-3D4C-4F80-B4CD-CD7E2AF8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3474-42B3-4B29-A77E-391695D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6AFC-2CB0-46D2-A8A0-C6053782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47D7-D957-40A2-9C46-7201AFEB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A1D1-C739-4435-A9DD-8C76D348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847F0-8E1A-43C6-BF7A-4272F1F9E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68EE4-EF69-40F1-B655-4B91356F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F1C5-ED63-4C24-82C0-B9AE54D7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34EA5-66D4-4686-A1B4-ADB0BF4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F235-E4A7-4BE0-9CBB-6C69A563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EAE97-5476-4B5E-891E-8355D4BE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E4CA-A50A-4192-ACC6-24A19E2B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10ED-F68B-4F83-822D-3C0DE8766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2296-BE4C-4EAA-8320-DA02D20C22D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F0EC-1C19-4E81-A15E-2106FE2A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5745-D286-4977-8DF2-C36AD10B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972A-CCAB-4864-B809-AB4EF0E2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14/relationships/chartEx" Target="../charts/chartEx3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E2B-0D5D-40EC-AD86-99391A80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70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Predictive Analytics System Data Visualization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877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FEB-7AA1-49EE-A390-8536C7D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286"/>
            <a:ext cx="10515600" cy="40723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Summary Statistics and Distributions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99836B-5F3E-4144-AA83-0D147F79B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538" y="476221"/>
            <a:ext cx="5473824" cy="30780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971BA8-052E-4643-9BF1-8F5F88813A3B}"/>
              </a:ext>
            </a:extLst>
          </p:cNvPr>
          <p:cNvGrpSpPr/>
          <p:nvPr/>
        </p:nvGrpSpPr>
        <p:grpSpPr>
          <a:xfrm>
            <a:off x="305539" y="470518"/>
            <a:ext cx="5663182" cy="3160449"/>
            <a:chOff x="-154426" y="-64545"/>
            <a:chExt cx="4726427" cy="2807746"/>
          </a:xfrm>
          <a:solidFill>
            <a:schemeClr val="bg1"/>
          </a:solidFill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42" name="Chart 41">
                  <a:extLst>
                    <a:ext uri="{FF2B5EF4-FFF2-40B4-BE49-F238E27FC236}">
                      <a16:creationId xmlns:a16="http://schemas.microsoft.com/office/drawing/2014/main" id="{40945BE9-04E3-49DC-8632-1336915A317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747801398"/>
                    </p:ext>
                  </p:extLst>
                </p:nvPr>
              </p:nvGraphicFramePr>
              <p:xfrm>
                <a:off x="-154426" y="-64545"/>
                <a:ext cx="4726427" cy="2807746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42" name="Chart 41">
                  <a:extLst>
                    <a:ext uri="{FF2B5EF4-FFF2-40B4-BE49-F238E27FC236}">
                      <a16:creationId xmlns:a16="http://schemas.microsoft.com/office/drawing/2014/main" id="{40945BE9-04E3-49DC-8632-1336915A317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5539" y="470518"/>
                  <a:ext cx="5663182" cy="31604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B2097DB9-9CC2-4622-9818-347CAB42882E}"/>
                </a:ext>
              </a:extLst>
            </p:cNvPr>
            <p:cNvSpPr txBox="1"/>
            <p:nvPr/>
          </p:nvSpPr>
          <p:spPr>
            <a:xfrm>
              <a:off x="3299460" y="1992630"/>
              <a:ext cx="769620" cy="1905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/>
                <a:t>$16,687.36</a:t>
              </a:r>
            </a:p>
          </p:txBody>
        </p:sp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92500DC4-ED1A-48DC-9516-FBE37D49DB8D}"/>
                </a:ext>
              </a:extLst>
            </p:cNvPr>
            <p:cNvSpPr txBox="1"/>
            <p:nvPr/>
          </p:nvSpPr>
          <p:spPr>
            <a:xfrm>
              <a:off x="3314700" y="2228850"/>
              <a:ext cx="731520" cy="17526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/>
                <a:t>$9,382.03</a:t>
              </a: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CC525EC3-3BD6-448A-B331-67766E4224D8}"/>
                </a:ext>
              </a:extLst>
            </p:cNvPr>
            <p:cNvSpPr txBox="1"/>
            <p:nvPr/>
          </p:nvSpPr>
          <p:spPr>
            <a:xfrm>
              <a:off x="2560320" y="1398270"/>
              <a:ext cx="777240" cy="1828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/>
                <a:t>$34,617.84</a:t>
              </a:r>
            </a:p>
          </p:txBody>
        </p:sp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82AD0DC1-173C-4D86-8D45-0BDD5067A38D}"/>
                </a:ext>
              </a:extLst>
            </p:cNvPr>
            <p:cNvSpPr txBox="1"/>
            <p:nvPr/>
          </p:nvSpPr>
          <p:spPr>
            <a:xfrm>
              <a:off x="3322320" y="2396490"/>
              <a:ext cx="708660" cy="16002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/>
                <a:t>$4,733.64</a:t>
              </a:r>
            </a:p>
          </p:txBody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663959AA-0626-4E42-9943-1EFAC5F75F31}"/>
                </a:ext>
              </a:extLst>
            </p:cNvPr>
            <p:cNvSpPr txBox="1"/>
            <p:nvPr/>
          </p:nvSpPr>
          <p:spPr>
            <a:xfrm>
              <a:off x="2552700" y="2503170"/>
              <a:ext cx="723900" cy="17526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/>
                <a:t>$1,121.87</a:t>
              </a:r>
            </a:p>
          </p:txBody>
        </p:sp>
      </p:grpSp>
      <p:graphicFrame>
        <p:nvGraphicFramePr>
          <p:cNvPr id="48" name="Content Placeholder 47">
            <a:extLst>
              <a:ext uri="{FF2B5EF4-FFF2-40B4-BE49-F238E27FC236}">
                <a16:creationId xmlns:a16="http://schemas.microsoft.com/office/drawing/2014/main" id="{1407DB33-1AA3-48A8-91AE-28F940C562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0468133"/>
              </p:ext>
            </p:extLst>
          </p:nvPr>
        </p:nvGraphicFramePr>
        <p:xfrm>
          <a:off x="6096001" y="476249"/>
          <a:ext cx="5791200" cy="315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0" name="Chart 49">
                <a:extLst>
                  <a:ext uri="{FF2B5EF4-FFF2-40B4-BE49-F238E27FC236}">
                    <a16:creationId xmlns:a16="http://schemas.microsoft.com/office/drawing/2014/main" id="{1995C51B-F593-4350-ADCD-B1FE599BBA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8875738"/>
                  </p:ext>
                </p:extLst>
              </p:nvPr>
            </p:nvGraphicFramePr>
            <p:xfrm>
              <a:off x="295182" y="3707242"/>
              <a:ext cx="5673540" cy="28082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0" name="Chart 49">
                <a:extLst>
                  <a:ext uri="{FF2B5EF4-FFF2-40B4-BE49-F238E27FC236}">
                    <a16:creationId xmlns:a16="http://schemas.microsoft.com/office/drawing/2014/main" id="{1995C51B-F593-4350-ADCD-B1FE599BBA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182" y="3707242"/>
                <a:ext cx="5673540" cy="2808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1" name="Chart 50">
                <a:extLst>
                  <a:ext uri="{FF2B5EF4-FFF2-40B4-BE49-F238E27FC236}">
                    <a16:creationId xmlns:a16="http://schemas.microsoft.com/office/drawing/2014/main" id="{5EDF6556-4C1B-435B-8FAD-81CF5DDDEF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0237959"/>
                  </p:ext>
                </p:extLst>
              </p:nvPr>
            </p:nvGraphicFramePr>
            <p:xfrm>
              <a:off x="6096000" y="3707242"/>
              <a:ext cx="5791200" cy="28082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51" name="Chart 50">
                <a:extLst>
                  <a:ext uri="{FF2B5EF4-FFF2-40B4-BE49-F238E27FC236}">
                    <a16:creationId xmlns:a16="http://schemas.microsoft.com/office/drawing/2014/main" id="{5EDF6556-4C1B-435B-8FAD-81CF5DDDE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0" y="3707242"/>
                <a:ext cx="5791200" cy="28082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5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FEB-7AA1-49EE-A390-8536C7D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286"/>
            <a:ext cx="10515600" cy="40723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Correlation Analysis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D0FAE0-A1B9-48D8-9A89-FA39B4A802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3546661"/>
              </p:ext>
            </p:extLst>
          </p:nvPr>
        </p:nvGraphicFramePr>
        <p:xfrm>
          <a:off x="304800" y="476250"/>
          <a:ext cx="5475288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6AC89F9-0723-429B-96AC-5F56C044E9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6377761"/>
              </p:ext>
            </p:extLst>
          </p:nvPr>
        </p:nvGraphicFramePr>
        <p:xfrm>
          <a:off x="6126677" y="470517"/>
          <a:ext cx="5760521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717EC01-00E8-4DF2-A640-DDCB61CE3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353209"/>
              </p:ext>
            </p:extLst>
          </p:nvPr>
        </p:nvGraphicFramePr>
        <p:xfrm>
          <a:off x="304799" y="3772328"/>
          <a:ext cx="5475289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E77E36E-C354-4A51-92B0-3B0C34E24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8949"/>
              </p:ext>
            </p:extLst>
          </p:nvPr>
        </p:nvGraphicFramePr>
        <p:xfrm>
          <a:off x="6126676" y="3772327"/>
          <a:ext cx="5760521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5227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FEB-7AA1-49EE-A390-8536C7D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286"/>
            <a:ext cx="10515600" cy="40723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Charges Analysis Across Different Categories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D0FAE0-A1B9-48D8-9A89-FA39B4A802A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04800" y="476250"/>
          <a:ext cx="5475288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D70C27-AABB-468F-9478-69F7D94A0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695358"/>
              </p:ext>
            </p:extLst>
          </p:nvPr>
        </p:nvGraphicFramePr>
        <p:xfrm>
          <a:off x="304799" y="470516"/>
          <a:ext cx="5475288" cy="295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278E067-53F5-4C4C-9069-ABC46F8877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9002707"/>
              </p:ext>
            </p:extLst>
          </p:nvPr>
        </p:nvGraphicFramePr>
        <p:xfrm>
          <a:off x="6126677" y="470516"/>
          <a:ext cx="5760520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8332D9F-BD51-4099-96DF-672CA610C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733163"/>
              </p:ext>
            </p:extLst>
          </p:nvPr>
        </p:nvGraphicFramePr>
        <p:xfrm>
          <a:off x="304799" y="3772328"/>
          <a:ext cx="5475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4790048-81A7-4510-A847-CAC10797B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14759"/>
              </p:ext>
            </p:extLst>
          </p:nvPr>
        </p:nvGraphicFramePr>
        <p:xfrm>
          <a:off x="6095999" y="3772328"/>
          <a:ext cx="57911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6981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FEB-7AA1-49EE-A390-8536C7D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286"/>
            <a:ext cx="10515600" cy="40723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Charges Analysis Across Different Categories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D0FAE0-A1B9-48D8-9A89-FA39B4A802A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04800" y="476250"/>
          <a:ext cx="5475288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D70C27-AABB-468F-9478-69F7D94A02FA}"/>
              </a:ext>
            </a:extLst>
          </p:cNvPr>
          <p:cNvGraphicFramePr>
            <a:graphicFrameLocks/>
          </p:cNvGraphicFramePr>
          <p:nvPr/>
        </p:nvGraphicFramePr>
        <p:xfrm>
          <a:off x="304799" y="470516"/>
          <a:ext cx="5475288" cy="295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278E067-53F5-4C4C-9069-ABC46F8877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26677" y="470516"/>
          <a:ext cx="5760520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8332D9F-BD51-4099-96DF-672CA610C5CD}"/>
              </a:ext>
            </a:extLst>
          </p:cNvPr>
          <p:cNvGraphicFramePr>
            <a:graphicFrameLocks/>
          </p:cNvGraphicFramePr>
          <p:nvPr/>
        </p:nvGraphicFramePr>
        <p:xfrm>
          <a:off x="304799" y="3772328"/>
          <a:ext cx="5475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4790048-81A7-4510-A847-CAC10797BC8C}"/>
              </a:ext>
            </a:extLst>
          </p:cNvPr>
          <p:cNvGraphicFramePr>
            <a:graphicFrameLocks/>
          </p:cNvGraphicFramePr>
          <p:nvPr/>
        </p:nvGraphicFramePr>
        <p:xfrm>
          <a:off x="6095999" y="3772328"/>
          <a:ext cx="57911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932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131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Advanced Predictive Analytics System Data Visualization Presentation</vt:lpstr>
      <vt:lpstr>Summary Statistics and Distributions</vt:lpstr>
      <vt:lpstr>Correlation Analysis</vt:lpstr>
      <vt:lpstr>Charges Analysis Across Different Categories</vt:lpstr>
      <vt:lpstr>Charges Analysis Across Different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Dutse</dc:creator>
  <cp:lastModifiedBy>Samuel Dutse</cp:lastModifiedBy>
  <cp:revision>13</cp:revision>
  <dcterms:created xsi:type="dcterms:W3CDTF">2024-09-21T11:58:42Z</dcterms:created>
  <dcterms:modified xsi:type="dcterms:W3CDTF">2024-09-22T08:07:01Z</dcterms:modified>
</cp:coreProperties>
</file>