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B6D7D-643B-B898-FE7E-26F2B0400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AF7CD-B12F-2D9A-9248-00B1FC34A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E5F59-C7DB-B38A-8965-BF8C2E378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8C9E-C66C-4C48-901E-45A383E2C1DA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6A815-5982-1F09-48E5-3B74CE333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4B99D-EF12-EF3B-4F53-ADB191107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527E-51EC-4037-9B67-1E75A47E4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25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03719-804C-D02B-B1DA-ECCC3E7F7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A5E15B-BEB1-0DCF-131C-BA9D7B02A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0010C-7AA2-C97A-26BD-73C1E67FC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8C9E-C66C-4C48-901E-45A383E2C1DA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6BD0-9488-F2E0-9256-7BEE60E95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D0F09-76F8-5192-4BB6-0417DB66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527E-51EC-4037-9B67-1E75A47E4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20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178386-F6E9-8AD5-DFB0-AD6D1E2833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7B4AD2-7478-0AD6-C650-62BF053BE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0F7B4-A2B9-FF4A-FE45-828AA29B3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8C9E-C66C-4C48-901E-45A383E2C1DA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CC79D-4A5C-0049-4A5F-85216A3CE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55E7B-F3B8-0684-3FC1-FC607D56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527E-51EC-4037-9B67-1E75A47E4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77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2B362-64C2-566D-8735-41568CE15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FFF53-B4F6-8B6E-1C91-B1C7C4223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42667-DEBC-61C0-095E-6F4D68639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8C9E-C66C-4C48-901E-45A383E2C1DA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4582B-C835-BBC3-A552-A04095791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060DF-5AE4-FB91-58C7-D1B81CE2D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527E-51EC-4037-9B67-1E75A47E4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0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012E6-59A3-5252-E6D0-1C8ABD885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4C6E1-EA2F-A134-1249-076C33EF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BD4EC-6133-A360-3A9E-B7354030D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8C9E-C66C-4C48-901E-45A383E2C1DA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B362D-A88A-DB6D-BB70-031F86714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A96BA-8BEC-BD79-F6A0-7286CA6A3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527E-51EC-4037-9B67-1E75A47E4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4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F33B7-7909-B328-40EA-403116EB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DEFEF-143C-3E52-3A54-1972393246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E9FFD-384F-910E-E5DE-8C1D01071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E2E18-52D8-DAED-65A3-5F1582667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8C9E-C66C-4C48-901E-45A383E2C1DA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6CBE1-70A4-031A-D75F-9B1EC6A31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E72BD-DEC8-E360-D91D-3EA498EB0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527E-51EC-4037-9B67-1E75A47E4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71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EE17-4503-FB1B-D0B5-94B689A1B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E9CB4-6540-332E-A2A6-6EAA23935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2DE1D-930D-C549-854A-5FA0A3F28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B4C3BB-4B8D-0B01-050F-25EF5E2B8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AC9E13-348F-6A69-C954-9FDEE0E04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7D00B5-FBD8-1614-15EC-0F58C380E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8C9E-C66C-4C48-901E-45A383E2C1DA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BBEE4A-617D-2488-B453-1C511B072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5275A2-A47F-6016-ACD1-1BA5FC4E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527E-51EC-4037-9B67-1E75A47E4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41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3A5B7-495A-FB65-7AF2-CF0A76FC4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7E7AAB-6452-7D77-115C-08ADACFC9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8C9E-C66C-4C48-901E-45A383E2C1DA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D8A091-2C6A-352A-4518-9429793BF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50E3C2-EB73-03B1-F225-A758BA0B0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527E-51EC-4037-9B67-1E75A47E4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8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227F80-1C65-9D8B-BF2D-E83F4FC52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8C9E-C66C-4C48-901E-45A383E2C1DA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88ED39-75F5-EEF6-A4A7-29BC29DC1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A552A-D55F-72DD-4B52-25055307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527E-51EC-4037-9B67-1E75A47E4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8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27036-FB35-315B-F798-C874C7A71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81DFB-C3CF-07B7-822F-A9D97A6BD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4F035-D400-D7DB-3A48-4BE476311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0378F-B81D-0A70-77FA-60838BC6C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8C9E-C66C-4C48-901E-45A383E2C1DA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7D502-0B94-8792-FAC6-D676B54F2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7874C-9B9C-B267-EAB9-043D7D71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527E-51EC-4037-9B67-1E75A47E4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88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49943-F689-D060-6BB1-780355E56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2DF864-DBC1-B8E8-B088-3BA316719B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30B5E-2410-097C-E1AE-6F6230DA5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C896E-CF85-F2C2-5215-14C85F47B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8C9E-C66C-4C48-901E-45A383E2C1DA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84F90-CBB6-8517-FEBB-1900C5A52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AC173-289F-4E37-6902-4890E210C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527E-51EC-4037-9B67-1E75A47E4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6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D46A8B-85FE-CD5F-FCE4-E25C55FC7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7E8A1-AB78-D49D-D57E-84B90B5A3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E8061-EECD-8BB7-B141-1A4508A322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B8C9E-C66C-4C48-901E-45A383E2C1DA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E8C68-8858-9523-5F03-79E830B933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596D2-9BF5-BF50-247C-871B66ECD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F527E-51EC-4037-9B67-1E75A47E4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samuelyauladutse@gmail.com" TargetMode="External"/><Relationship Id="rId2" Type="http://schemas.openxmlformats.org/officeDocument/2006/relationships/hyperlink" Target="https://linkedin.com/in/samdutse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hyperlink" Target="https://medium.com/@samuelyauladutse" TargetMode="External"/><Relationship Id="rId4" Type="http://schemas.openxmlformats.org/officeDocument/2006/relationships/hyperlink" Target="https://github.com/SamDuts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967F8-EC70-677A-EDB1-0E0E2D69F2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Sales Data Analysis using</a:t>
            </a:r>
            <a:br>
              <a:rPr lang="en-US" b="1" dirty="0"/>
            </a:br>
            <a:r>
              <a:rPr lang="en-US" b="1" dirty="0">
                <a:solidFill>
                  <a:srgbClr val="0070C0"/>
                </a:solidFill>
              </a:rPr>
              <a:t>MS 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39C979-EA55-B0AE-B8EA-68092642B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4677" y="4501197"/>
            <a:ext cx="9144000" cy="1234440"/>
          </a:xfrm>
        </p:spPr>
        <p:txBody>
          <a:bodyPr>
            <a:normAutofit/>
          </a:bodyPr>
          <a:lstStyle/>
          <a:p>
            <a:pPr algn="r"/>
            <a:r>
              <a:rPr lang="en-US" sz="1600" dirty="0">
                <a:solidFill>
                  <a:srgbClr val="0070C0"/>
                </a:solidFill>
              </a:rPr>
              <a:t>Analyst : Dutse Samuel Yaula</a:t>
            </a:r>
          </a:p>
          <a:p>
            <a:pPr algn="r"/>
            <a:r>
              <a:rPr lang="en-US" sz="1600" dirty="0">
                <a:solidFill>
                  <a:srgbClr val="0070C0"/>
                </a:solidFill>
              </a:rPr>
              <a:t>1</a:t>
            </a:r>
            <a:r>
              <a:rPr lang="en-US" sz="1600" baseline="30000" dirty="0">
                <a:solidFill>
                  <a:srgbClr val="0070C0"/>
                </a:solidFill>
              </a:rPr>
              <a:t>st</a:t>
            </a:r>
            <a:r>
              <a:rPr lang="en-US" sz="1600" dirty="0">
                <a:solidFill>
                  <a:srgbClr val="0070C0"/>
                </a:solidFill>
              </a:rPr>
              <a:t> April, 2023</a:t>
            </a:r>
          </a:p>
        </p:txBody>
      </p:sp>
    </p:spTree>
    <p:extLst>
      <p:ext uri="{BB962C8B-B14F-4D97-AF65-F5344CB8AC3E}">
        <p14:creationId xmlns:p14="http://schemas.microsoft.com/office/powerpoint/2010/main" val="3573554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FF389-47E4-BE42-71B9-32F097B33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1" y="168178"/>
            <a:ext cx="10917702" cy="689952"/>
          </a:xfrm>
        </p:spPr>
        <p:txBody>
          <a:bodyPr>
            <a:normAutofit/>
          </a:bodyPr>
          <a:lstStyle/>
          <a:p>
            <a:r>
              <a:rPr lang="en-US" sz="2800" dirty="0"/>
              <a:t>Calculating the total quantity ordered by sub-category, Selecting the top 10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5E0EFC-B17B-950B-FEDA-CF6E8486F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1" y="858130"/>
            <a:ext cx="10917702" cy="585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942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3BEF232-45A5-A88A-56A4-A263F733B92E}"/>
              </a:ext>
            </a:extLst>
          </p:cNvPr>
          <p:cNvSpPr txBox="1">
            <a:spLocks/>
          </p:cNvSpPr>
          <p:nvPr/>
        </p:nvSpPr>
        <p:spPr>
          <a:xfrm>
            <a:off x="708074" y="98473"/>
            <a:ext cx="9144000" cy="172961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/>
              <a:t>Hi!</a:t>
            </a:r>
            <a:br>
              <a:rPr lang="en-US" sz="4800" b="1" dirty="0"/>
            </a:br>
            <a:r>
              <a:rPr lang="en-US" sz="4800" b="1" dirty="0"/>
              <a:t>My name is Samuel Yaula Dutse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311AF2B-900E-A0CD-DDF0-2409BE9F947B}"/>
              </a:ext>
            </a:extLst>
          </p:cNvPr>
          <p:cNvSpPr txBox="1">
            <a:spLocks/>
          </p:cNvSpPr>
          <p:nvPr/>
        </p:nvSpPr>
        <p:spPr>
          <a:xfrm>
            <a:off x="2104240" y="2032781"/>
            <a:ext cx="9144000" cy="433285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Where to contact me:</a:t>
            </a:r>
          </a:p>
          <a:p>
            <a:r>
              <a:rPr lang="en-US" sz="2400" u="sng" dirty="0" err="1">
                <a:solidFill>
                  <a:srgbClr val="0563C1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US" sz="2400" u="sng" dirty="0">
                <a:solidFill>
                  <a:srgbClr val="0563C1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: https://linkedin.com/in/samdutse</a:t>
            </a:r>
            <a:endParaRPr lang="en-US" dirty="0"/>
          </a:p>
          <a:p>
            <a:endParaRPr lang="en-US" dirty="0"/>
          </a:p>
          <a:p>
            <a:pPr marL="285750" indent="-285750">
              <a:lnSpc>
                <a:spcPct val="107000"/>
              </a:lnSpc>
              <a:spcBef>
                <a:spcPts val="0"/>
              </a:spcBef>
            </a:pPr>
            <a:r>
              <a:rPr lang="en-US" u="sng" dirty="0">
                <a:solidFill>
                  <a:srgbClr val="0563C1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Email: samuelyauladutse@gmail.com</a:t>
            </a:r>
            <a:endParaRPr lang="en-US" u="sng" dirty="0">
              <a:solidFill>
                <a:srgbClr val="0563C1"/>
              </a:solidFill>
              <a:latin typeface="Tahom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u="sng" dirty="0">
              <a:solidFill>
                <a:srgbClr val="0563C1"/>
              </a:solidFill>
              <a:latin typeface="Tahom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Bef>
                <a:spcPts val="0"/>
              </a:spcBef>
            </a:pPr>
            <a:r>
              <a:rPr lang="en-US" u="sng" dirty="0" err="1">
                <a:solidFill>
                  <a:srgbClr val="0563C1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US" u="sng" dirty="0">
                <a:solidFill>
                  <a:srgbClr val="0563C1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: https://github.com/SamDutse</a:t>
            </a:r>
            <a:endParaRPr lang="en-US" u="sng" dirty="0">
              <a:solidFill>
                <a:srgbClr val="0563C1"/>
              </a:solidFill>
              <a:latin typeface="Tahom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u="sng" dirty="0">
              <a:solidFill>
                <a:srgbClr val="0563C1"/>
              </a:solidFill>
              <a:latin typeface="Tahom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Bef>
                <a:spcPts val="0"/>
              </a:spcBef>
            </a:pPr>
            <a:r>
              <a:rPr lang="en-US" u="sng" dirty="0">
                <a:solidFill>
                  <a:srgbClr val="0563C1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Medium: https://medium.com/@samuelyauladutse</a:t>
            </a:r>
            <a:endParaRPr lang="en-US" u="sng" dirty="0">
              <a:solidFill>
                <a:srgbClr val="0563C1"/>
              </a:solidFill>
              <a:latin typeface="Tahom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u="sng" dirty="0">
              <a:solidFill>
                <a:srgbClr val="0563C1"/>
              </a:solidFill>
              <a:latin typeface="Tahom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Bef>
                <a:spcPts val="0"/>
              </a:spcBef>
            </a:pPr>
            <a:r>
              <a:rPr lang="en-US" u="sng" dirty="0">
                <a:solidFill>
                  <a:srgbClr val="0563C1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Twitter: https://www.twitter.com/samdutze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6882E3-0703-845D-2F17-E49F6A1DB9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075" y="98473"/>
            <a:ext cx="2199756" cy="224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89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1B22-E884-2F52-11C4-C3A08761B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8813"/>
            <a:ext cx="10515600" cy="801858"/>
          </a:xfrm>
        </p:spPr>
        <p:txBody>
          <a:bodyPr>
            <a:normAutofit/>
          </a:bodyPr>
          <a:lstStyle/>
          <a:p>
            <a:r>
              <a:rPr lang="en-US" sz="2800" dirty="0"/>
              <a:t>Viewing the TOP 5 rows of the data to have a glimpse of the content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E5F12F-FB72-38FC-0427-B660672224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23890"/>
            <a:ext cx="10515600" cy="5627378"/>
          </a:xfrm>
        </p:spPr>
      </p:pic>
    </p:spTree>
    <p:extLst>
      <p:ext uri="{BB962C8B-B14F-4D97-AF65-F5344CB8AC3E}">
        <p14:creationId xmlns:p14="http://schemas.microsoft.com/office/powerpoint/2010/main" val="146653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9D523-DC19-0E99-FEA6-DD33DAB75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8812"/>
            <a:ext cx="10515600" cy="773723"/>
          </a:xfrm>
        </p:spPr>
        <p:txBody>
          <a:bodyPr>
            <a:normAutofit/>
          </a:bodyPr>
          <a:lstStyle/>
          <a:p>
            <a:r>
              <a:rPr lang="en-US" sz="3200" dirty="0"/>
              <a:t>Counting the number of orders per country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F460B7-2DC1-65AA-BEDF-FD75997E8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97279"/>
            <a:ext cx="10515600" cy="5289453"/>
          </a:xfrm>
        </p:spPr>
      </p:pic>
    </p:spTree>
    <p:extLst>
      <p:ext uri="{BB962C8B-B14F-4D97-AF65-F5344CB8AC3E}">
        <p14:creationId xmlns:p14="http://schemas.microsoft.com/office/powerpoint/2010/main" val="7497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C4E4F-C5D5-D855-F90A-5AD506C83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7749"/>
          </a:xfrm>
        </p:spPr>
        <p:txBody>
          <a:bodyPr>
            <a:normAutofit/>
          </a:bodyPr>
          <a:lstStyle/>
          <a:p>
            <a:r>
              <a:rPr lang="en-US" sz="2800" dirty="0"/>
              <a:t>Total Revenue by country per Country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EFB354-EAD6-CD6F-55E3-6FAA36D425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39483"/>
            <a:ext cx="10515600" cy="5134708"/>
          </a:xfrm>
        </p:spPr>
      </p:pic>
    </p:spTree>
    <p:extLst>
      <p:ext uri="{BB962C8B-B14F-4D97-AF65-F5344CB8AC3E}">
        <p14:creationId xmlns:p14="http://schemas.microsoft.com/office/powerpoint/2010/main" val="2775790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45673-ACCE-EE28-A648-06F3FC254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7750"/>
          </a:xfrm>
        </p:spPr>
        <p:txBody>
          <a:bodyPr>
            <a:normAutofit/>
          </a:bodyPr>
          <a:lstStyle/>
          <a:p>
            <a:r>
              <a:rPr lang="en-US" sz="2800" dirty="0"/>
              <a:t>Total Product category Count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A81D5B-5BD2-338F-047B-7C627166CC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53551"/>
            <a:ext cx="10515600" cy="5547698"/>
          </a:xfr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8F40E8E-E789-C6E7-E9AA-E8EAA7CA8771}"/>
              </a:ext>
            </a:extLst>
          </p:cNvPr>
          <p:cNvSpPr/>
          <p:nvPr/>
        </p:nvSpPr>
        <p:spPr>
          <a:xfrm>
            <a:off x="1195754" y="1533378"/>
            <a:ext cx="3460653" cy="1406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27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27888-C5D2-9B38-0232-D7D3DFD9A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0289"/>
          </a:xfrm>
        </p:spPr>
        <p:txBody>
          <a:bodyPr>
            <a:normAutofit/>
          </a:bodyPr>
          <a:lstStyle/>
          <a:p>
            <a:r>
              <a:rPr lang="en-US" sz="2800" dirty="0"/>
              <a:t>Selecting the top 10, total profit per country and product category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865408-EA73-5A54-5D88-3A1244D03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26" y="1125415"/>
            <a:ext cx="10041166" cy="536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526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36DD3-033E-33BC-E1CD-8D0BF6C22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212"/>
            <a:ext cx="10515600" cy="746223"/>
          </a:xfrm>
        </p:spPr>
        <p:txBody>
          <a:bodyPr>
            <a:normAutofit/>
          </a:bodyPr>
          <a:lstStyle/>
          <a:p>
            <a:r>
              <a:rPr lang="en-US" sz="2800" dirty="0"/>
              <a:t>Finding the top selling products by order quantity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BF81BA-59CE-9DD2-90D9-A2148FAB9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86044"/>
            <a:ext cx="10515599" cy="562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528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744CF-5ADE-12AA-8B51-EF7088CA5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427"/>
            <a:ext cx="10515600" cy="627770"/>
          </a:xfrm>
        </p:spPr>
        <p:txBody>
          <a:bodyPr>
            <a:normAutofit/>
          </a:bodyPr>
          <a:lstStyle/>
          <a:p>
            <a:r>
              <a:rPr lang="en-US" sz="2800" dirty="0"/>
              <a:t>Calculating the average profit margin per order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F243F0-86E2-26D3-0156-CB8FBBE63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012874"/>
            <a:ext cx="105156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509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513F7-8434-C7D6-BEDA-C160E7376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745"/>
            <a:ext cx="10515600" cy="633047"/>
          </a:xfrm>
        </p:spPr>
        <p:txBody>
          <a:bodyPr>
            <a:normAutofit/>
          </a:bodyPr>
          <a:lstStyle/>
          <a:p>
            <a:r>
              <a:rPr lang="en-US" sz="2800" dirty="0"/>
              <a:t>Calculating the top 10 Total revenue and profit for each sub-category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BCD036-4416-60CF-3C54-99A60E28B4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87792"/>
            <a:ext cx="10515600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945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</TotalTime>
  <Words>159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Tahoma</vt:lpstr>
      <vt:lpstr>Office Theme</vt:lpstr>
      <vt:lpstr>Sales Data Analysis using MS SQL</vt:lpstr>
      <vt:lpstr>Viewing the TOP 5 rows of the data to have a glimpse of the content</vt:lpstr>
      <vt:lpstr>Counting the number of orders per country</vt:lpstr>
      <vt:lpstr>Total Revenue by country per Country</vt:lpstr>
      <vt:lpstr>Total Product category Count</vt:lpstr>
      <vt:lpstr>Selecting the top 10, total profit per country and product category</vt:lpstr>
      <vt:lpstr>Finding the top selling products by order quantity</vt:lpstr>
      <vt:lpstr>Calculating the average profit margin per order</vt:lpstr>
      <vt:lpstr>Calculating the top 10 Total revenue and profit for each sub-category</vt:lpstr>
      <vt:lpstr>Calculating the total quantity ordered by sub-category, Selecting the top 10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Data Analysis using MS SQL</dc:title>
  <dc:creator>Samuel Dutse</dc:creator>
  <cp:lastModifiedBy>Samuel Dutse</cp:lastModifiedBy>
  <cp:revision>2</cp:revision>
  <dcterms:created xsi:type="dcterms:W3CDTF">2023-03-31T15:04:58Z</dcterms:created>
  <dcterms:modified xsi:type="dcterms:W3CDTF">2023-04-03T06:23:02Z</dcterms:modified>
</cp:coreProperties>
</file>