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9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74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461-5214-6EAE-6343-A66F0701D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0137C-507B-DC9A-C822-C9ACF07E6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F76F-DE2A-E868-13C2-3FFB473E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F218-C5EF-D73F-3483-D6BD4333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AA210-0DFF-8F32-A3B6-AF38E549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7796-DD84-5814-C049-EFB9F041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46688-B458-AA82-59EE-E0A604AF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5B5C-AB68-738C-14FA-BDB1FDE8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21E4-D901-A6B9-4B37-5B88D85F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A81F-1A0E-B616-1F90-8EFA6A3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EC822-36D0-F968-6E56-066E9492D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9D18A-6865-51C8-BD81-E76C3A51D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3F3A-7C36-FF92-5D17-7B97AB5E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EA3A6-D07E-C88C-5DAD-8871DEDD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F330-B2D2-30FC-1AA4-4027D78F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F0CB-CF96-2E9A-E233-1307514B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E86D-38D3-62E2-726C-257E0DE9C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0E0D-F085-2AF4-0234-9B86795B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0987-B9A2-08D1-D378-FB951DC4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DD23A-BC43-D5E2-CE5C-EF34E5FE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7CF4-45FB-1B1C-6C4E-0D2DED54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755B1-5AF6-7097-148A-48F80DEE3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E0DC-BF9A-B2A7-E94B-431C30EA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054C-C7F1-C756-6CBE-53AE3ECC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B824-7E1F-0953-083E-948BE4F6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54A-C1BC-A292-BB93-5ED17654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4F08-D72B-03B6-2B3B-003A74582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7CA9-0176-9EF2-3106-7E9E8D162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7195F-D934-2776-F522-0C13BB05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FF79-92A8-3C75-9B31-8F79047C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158FC-321B-D042-1FBE-4FAE2D35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7B0D-FFB8-1A18-6FEC-65EA850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FAAFC-DB54-4940-8863-D9486055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7B19F-AFC8-FC97-7107-37DA4144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F1033-A2EB-E09E-0293-FF78CFDED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2B788-6A65-C3CA-7050-1DB8E5942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52F03-2BB8-0578-0788-06BD670B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762D6-F510-2994-203A-BD56EA7B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A9C1A-3B8D-4487-F9F2-3C1F0B4D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4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F315-2152-EA13-6D6B-A53A3832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21521-B5CC-C66B-1B26-F73D8D67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B0A12-9A6C-97FC-E1D7-B76380FD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02961-76F1-6110-9AB6-E3E8F41B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645ED-EF75-7183-5385-A5151A04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3BED5-4EAC-3225-9048-99241831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00DE4-EE85-15A9-D4DF-9564378F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1BBA-01FD-F562-DDC7-19FC0338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E94D-C3D7-9FCC-8747-0E44F425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01B30-D77C-B7DB-F919-F38F554B9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3DD1-11DA-888D-B92A-984266A2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A8545-F5E4-34AE-96AB-B5DB3AE7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ACFAA-EC6E-D300-0DCB-A4EFD5D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9F25-E86A-A55F-6004-749D607C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D66E6-FE60-72C3-DE48-E597E643F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94445-9A45-D63F-99F9-171185B8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4D4F-437A-9A51-431F-4EA21A03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20462-CA44-B3B9-9BF4-BF9673FD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288A4-8FE9-AE25-60EC-4232C32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B6383-B326-799F-0631-72E6B5A3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C108-C6F3-D91C-B1B5-840B0DC8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9D19-E4B8-A8A2-1C4F-E826DED9D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60F4-ECF4-4AB9-AE70-359A46482E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EA51-5C36-F3AB-877C-8D9198187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12A9-8567-7D1A-F38E-AFFF96F4D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7178-00D1-4C0E-BB4B-7166BB14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amuelyauladutse@gmail.com" TargetMode="External"/><Relationship Id="rId2" Type="http://schemas.openxmlformats.org/officeDocument/2006/relationships/hyperlink" Target="https://linkedin.com/in/samdut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samuelyauladutse" TargetMode="External"/><Relationship Id="rId4" Type="http://schemas.openxmlformats.org/officeDocument/2006/relationships/hyperlink" Target="https://github.com/SamDut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aganadhg/house-hold-energy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7B02-6EAC-D15E-C035-07B576383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House Hold Energy Data Analysis</a:t>
            </a:r>
            <a:br>
              <a:rPr lang="en-US" sz="6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3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using</a:t>
            </a:r>
            <a:br>
              <a:rPr lang="en-US" sz="6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MS SQL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6698B-300A-5756-437E-B6E85AE0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0560"/>
            <a:ext cx="9144000" cy="1021080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rgbClr val="0070C0"/>
                </a:solidFill>
              </a:rPr>
              <a:t>Analyst : Dutse Samuel </a:t>
            </a:r>
            <a:r>
              <a:rPr lang="en-US" sz="2400" dirty="0" err="1">
                <a:solidFill>
                  <a:srgbClr val="0070C0"/>
                </a:solidFill>
              </a:rPr>
              <a:t>Yaula</a:t>
            </a:r>
            <a:endParaRPr lang="en-US" dirty="0">
              <a:solidFill>
                <a:srgbClr val="0070C0"/>
              </a:solidFill>
            </a:endParaRPr>
          </a:p>
          <a:p>
            <a:pPr algn="r"/>
            <a:r>
              <a:rPr lang="en-US" sz="2400" dirty="0">
                <a:solidFill>
                  <a:srgbClr val="0070C0"/>
                </a:solidFill>
              </a:rPr>
              <a:t>4</a:t>
            </a:r>
            <a:r>
              <a:rPr lang="en-US" sz="2400" baseline="30000" dirty="0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 April, 2023</a:t>
            </a:r>
          </a:p>
        </p:txBody>
      </p:sp>
    </p:spTree>
    <p:extLst>
      <p:ext uri="{BB962C8B-B14F-4D97-AF65-F5344CB8AC3E}">
        <p14:creationId xmlns:p14="http://schemas.microsoft.com/office/powerpoint/2010/main" val="103735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E69-49C9-6CF8-139F-7855D34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8197532" cy="74676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--8. Analyzing costs associated with electric usage: over years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8895-B92D-29F3-F9BA-7A8194E6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332" y="2057400"/>
            <a:ext cx="5762308" cy="381158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[Cost($)]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Total_Cost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D202$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09F6C-9BE8-5A69-4AD4-D298A80BC364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3A36C-53AC-A6E1-567E-F8A14ED441CE}"/>
              </a:ext>
            </a:extLst>
          </p:cNvPr>
          <p:cNvSpPr txBox="1"/>
          <p:nvPr/>
        </p:nvSpPr>
        <p:spPr>
          <a:xfrm>
            <a:off x="120332" y="6077634"/>
            <a:ext cx="1195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SUM(</a:t>
            </a:r>
            <a:r>
              <a:rPr lang="en-US" b="1" dirty="0" err="1"/>
              <a:t>column_name</a:t>
            </a:r>
            <a:r>
              <a:rPr lang="en-US" b="1" dirty="0"/>
              <a:t>) </a:t>
            </a:r>
            <a:r>
              <a:rPr lang="en-US" dirty="0"/>
              <a:t>function is use to extract SUM of numerical values in a column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6C317E-B9A2-2990-971A-CC81FD83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1782992"/>
            <a:ext cx="6310948" cy="4085996"/>
          </a:xfrm>
        </p:spPr>
      </p:pic>
    </p:spTree>
    <p:extLst>
      <p:ext uri="{BB962C8B-B14F-4D97-AF65-F5344CB8AC3E}">
        <p14:creationId xmlns:p14="http://schemas.microsoft.com/office/powerpoint/2010/main" val="85760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E69-49C9-6CF8-139F-7855D34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079129" cy="116058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--9. Analyzing costs associated with electric usage: over months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8895-B92D-29F3-F9BA-7A8194E6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332" y="2057400"/>
            <a:ext cx="5762308" cy="381158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US" sz="17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7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Total_Usage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7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[Cost($)]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Total_Cost</a:t>
            </a:r>
            <a:endParaRPr lang="en-US" sz="17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en-US" sz="17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D202$</a:t>
            </a:r>
            <a:endParaRPr lang="en-US" sz="17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7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7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7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Total_Cost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r>
              <a:rPr lang="en-US" sz="17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7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09F6C-9BE8-5A69-4AD4-D298A80BC364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B68598-43BE-FB70-65A2-949907FF8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28" y="1752730"/>
            <a:ext cx="6187440" cy="4098519"/>
          </a:xfrm>
        </p:spPr>
      </p:pic>
    </p:spTree>
    <p:extLst>
      <p:ext uri="{BB962C8B-B14F-4D97-AF65-F5344CB8AC3E}">
        <p14:creationId xmlns:p14="http://schemas.microsoft.com/office/powerpoint/2010/main" val="215860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E69-49C9-6CF8-139F-7855D34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079129" cy="116058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--10. Analyzing costs associated with electric usage: over weekdays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8895-B92D-29F3-F9BA-7A8194E6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332" y="2057400"/>
            <a:ext cx="5762308" cy="3811588"/>
          </a:xfrm>
        </p:spPr>
        <p:txBody>
          <a:bodyPr>
            <a:normAutofit fontScale="925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Week_Day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[Cost($)]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Avg_Cost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[Cost($)]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Total_Cost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D202$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Total_Cost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09F6C-9BE8-5A69-4AD4-D298A80BC364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8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1217-1E56-CA54-07FF-65EC5FB3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Hi!</a:t>
            </a:r>
            <a:br>
              <a:rPr lang="en-US" sz="4400" b="1" dirty="0"/>
            </a:br>
            <a:r>
              <a:rPr lang="en-US" sz="4400" b="1" dirty="0"/>
              <a:t>My name is Samuel </a:t>
            </a:r>
            <a:r>
              <a:rPr lang="en-US" sz="4400" b="1" dirty="0" err="1"/>
              <a:t>Yaula</a:t>
            </a:r>
            <a:r>
              <a:rPr lang="en-US" sz="4400" b="1" dirty="0"/>
              <a:t> Dutse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0DB3-2917-4317-0575-9C51E38B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Where to contact me:</a:t>
            </a:r>
          </a:p>
          <a:p>
            <a:r>
              <a:rPr lang="en-US" sz="3600" u="sng" dirty="0" err="1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US" sz="3600" u="sng" dirty="0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 https://linkedin.com/in/samdutse</a:t>
            </a:r>
            <a:endParaRPr lang="en-US" dirty="0"/>
          </a:p>
          <a:p>
            <a:endParaRPr lang="en-US" dirty="0"/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en-US" u="sng" dirty="0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Email: samuelyauladutse@gmail.com</a:t>
            </a: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en-US" u="sng" dirty="0" err="1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US" u="sng" dirty="0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 https://github.com/SamDutse</a:t>
            </a: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en-US" u="sng" dirty="0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Medium: https://medium.com/@samuelyauladutse</a:t>
            </a: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u="sng" dirty="0">
              <a:solidFill>
                <a:srgbClr val="0563C1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en-US" u="sng" dirty="0">
                <a:solidFill>
                  <a:srgbClr val="0563C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Twitter: https://www.twitter.com/samdutze</a:t>
            </a:r>
          </a:p>
        </p:txBody>
      </p:sp>
    </p:spTree>
    <p:extLst>
      <p:ext uri="{BB962C8B-B14F-4D97-AF65-F5344CB8AC3E}">
        <p14:creationId xmlns:p14="http://schemas.microsoft.com/office/powerpoint/2010/main" val="327670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0875-6461-5C34-90EE-D2101884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6D23-BD91-2E15-8362-74BE516A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data was collected by the publisher of the time series predictive model on </a:t>
            </a:r>
            <a:r>
              <a:rPr lang="en-US" sz="2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kaggle</a:t>
            </a:r>
            <a:r>
              <a:rPr lang="en-US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from his apartment unit in San Jose for one plus year. The data is collected with smart meters and shared by the energy company. 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https://www.kaggle.com/datasets/jaganadhg/house-hold-energy-data</a:t>
            </a:r>
            <a:endParaRPr lang="en-US" sz="2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 used the data to practice some SQL queries, aim at providing hindsight to gain insight and provide foresight to energy consumption using smart meters.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1A68-F8C9-2EF1-11DC-D51206D4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Description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9BF8-E619-5D8D-68A2-0E2D49A7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data contains eight attributes.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TYPE - This is an information column. The value is 'Electric usage' for all the observations.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DATE - Date of electric consumption. There is no timestamp in this field.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START TIME - Start time of the consumption.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 TIME - End time of the consumption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USAGE - Consumption in kWh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UNITS - This column denotes measurement unit. It is kWh for all the observations.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COST - Cost of consumption in $.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NOTES - Mostly an empty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0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732B-8A60-7000-6495-A7DA11FE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--1.  VIEWING THE TOP 12 ROWS OF THE DATA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B2F9D-F779-C65C-4624-4BB27080D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770670"/>
            <a:ext cx="7697788" cy="40983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6BB2-AC02-7507-77E9-AA3C082BE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930354" cy="381158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12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D202$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7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9BD8-65D7-E909-A438-29010DAC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542212" cy="11430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--2. DROPPING THE NOTES COLUMN SINCE ITS ALL EMPTY AND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–-3 VIEWING THE FIRST 12 ROWS AGAIN  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A8E722-883A-2CCA-4D51-F0F5F6292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70" y="1777570"/>
            <a:ext cx="6893738" cy="40914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7B0D-9361-F079-F606-0752931E7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D202$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NOTES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12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D202$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4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E69-49C9-6CF8-139F-7855D34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079129" cy="1160585"/>
          </a:xfr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/*4. Analyzing yearly electric usage patterns: To group the data by year and calculate metrics such as average, minimum, and maximum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electric usage for each year*/</a:t>
            </a:r>
            <a:endParaRPr lang="en-US" sz="1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9CDE84-FD0D-104A-6738-A552E6C10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00" y="1837593"/>
            <a:ext cx="6904160" cy="38115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8895-B92D-29F3-F9BA-7A8194E6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840" y="2057400"/>
            <a:ext cx="4876360" cy="381158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Avg_Usage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Min_Usage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Max_Usage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D202$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09F6C-9BE8-5A69-4AD4-D298A80BC364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3A36C-53AC-A6E1-567E-F8A14ED441CE}"/>
              </a:ext>
            </a:extLst>
          </p:cNvPr>
          <p:cNvSpPr txBox="1"/>
          <p:nvPr/>
        </p:nvSpPr>
        <p:spPr>
          <a:xfrm>
            <a:off x="839788" y="5868989"/>
            <a:ext cx="1062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DATEPART([year, month, weekday], </a:t>
            </a:r>
            <a:r>
              <a:rPr lang="en-US" b="1" dirty="0" err="1"/>
              <a:t>column_name</a:t>
            </a:r>
            <a:r>
              <a:rPr lang="en-US" b="1" dirty="0"/>
              <a:t>) </a:t>
            </a:r>
            <a:r>
              <a:rPr lang="en-US" dirty="0"/>
              <a:t>function is use to extract a specific part of a date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b="1" dirty="0"/>
              <a:t>DATEPART (year, Date) </a:t>
            </a:r>
            <a:r>
              <a:rPr lang="en-US" dirty="0"/>
              <a:t>#extract the year from the Date column</a:t>
            </a:r>
          </a:p>
        </p:txBody>
      </p:sp>
    </p:spTree>
    <p:extLst>
      <p:ext uri="{BB962C8B-B14F-4D97-AF65-F5344CB8AC3E}">
        <p14:creationId xmlns:p14="http://schemas.microsoft.com/office/powerpoint/2010/main" val="102719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E69-49C9-6CF8-139F-7855D34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079129" cy="1160585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/*5. Analyzing monthly electric usage patterns: To group the data by months and calculate metrics such as average, minimum, and maximum</a:t>
            </a:r>
            <a:b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electric usage for each accumulated month */</a:t>
            </a:r>
            <a:endParaRPr lang="en-US" sz="1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8895-B92D-29F3-F9BA-7A8194E6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332" y="2057400"/>
            <a:ext cx="5520812" cy="381158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Min_USAGE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Max_Usage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D202$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09F6C-9BE8-5A69-4AD4-D298A80BC364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3A36C-53AC-A6E1-567E-F8A14ED441CE}"/>
              </a:ext>
            </a:extLst>
          </p:cNvPr>
          <p:cNvSpPr txBox="1"/>
          <p:nvPr/>
        </p:nvSpPr>
        <p:spPr>
          <a:xfrm>
            <a:off x="120332" y="6077634"/>
            <a:ext cx="1195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ROUND(</a:t>
            </a:r>
            <a:r>
              <a:rPr lang="en-US" b="1" dirty="0" err="1"/>
              <a:t>column_name</a:t>
            </a:r>
            <a:r>
              <a:rPr lang="en-US" b="1" dirty="0"/>
              <a:t>, </a:t>
            </a:r>
            <a:r>
              <a:rPr lang="en-US" b="1" dirty="0" err="1"/>
              <a:t>decimal_place</a:t>
            </a:r>
            <a:r>
              <a:rPr lang="en-US" b="1" dirty="0"/>
              <a:t>) </a:t>
            </a:r>
            <a:r>
              <a:rPr lang="en-US" dirty="0"/>
              <a:t>function is use to round numerical figures into a significant decimal place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b="1" dirty="0"/>
              <a:t>ROUND(AVG(Usage), 2) </a:t>
            </a:r>
            <a:r>
              <a:rPr lang="en-US" dirty="0"/>
              <a:t>#extract the year from the Date column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240FDF-B859-1AEE-F0CA-3724241EF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44" y="1773468"/>
            <a:ext cx="6430524" cy="4095520"/>
          </a:xfrm>
        </p:spPr>
      </p:pic>
    </p:spTree>
    <p:extLst>
      <p:ext uri="{BB962C8B-B14F-4D97-AF65-F5344CB8AC3E}">
        <p14:creationId xmlns:p14="http://schemas.microsoft.com/office/powerpoint/2010/main" val="122853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E69-49C9-6CF8-139F-7855D34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079129" cy="1160585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/*6. Analyzing monthly electric usage patterns: To group the data by months and calculate metrics such as average, minimum, and maximum</a:t>
            </a:r>
            <a:b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electric usage for each month where year is 2017*/</a:t>
            </a:r>
            <a:endParaRPr lang="en-US" sz="1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8895-B92D-29F3-F9BA-7A8194E6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332" y="2057400"/>
            <a:ext cx="5520812" cy="381158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Min_USAGE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Max_Usage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D202$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2017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09F6C-9BE8-5A69-4AD4-D298A80BC364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3A36C-53AC-A6E1-567E-F8A14ED441CE}"/>
              </a:ext>
            </a:extLst>
          </p:cNvPr>
          <p:cNvSpPr txBox="1"/>
          <p:nvPr/>
        </p:nvSpPr>
        <p:spPr>
          <a:xfrm>
            <a:off x="120332" y="6077634"/>
            <a:ext cx="1195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AVG(</a:t>
            </a:r>
            <a:r>
              <a:rPr lang="en-US" b="1" dirty="0" err="1"/>
              <a:t>column_name</a:t>
            </a:r>
            <a:r>
              <a:rPr lang="en-US" b="1" dirty="0"/>
              <a:t>) </a:t>
            </a:r>
            <a:r>
              <a:rPr lang="en-US" dirty="0"/>
              <a:t>function is use to find average of numerical a column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95D9A2-A7F4-CE0E-B42A-6A13D22B1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78692"/>
            <a:ext cx="6888480" cy="4090296"/>
          </a:xfrm>
        </p:spPr>
      </p:pic>
    </p:spTree>
    <p:extLst>
      <p:ext uri="{BB962C8B-B14F-4D97-AF65-F5344CB8AC3E}">
        <p14:creationId xmlns:p14="http://schemas.microsoft.com/office/powerpoint/2010/main" val="251966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E69-49C9-6CF8-139F-7855D34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079129" cy="1160585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/*7. Analyzing weekly electric usage patterns: To group the data by weekday and calculate metrics such as average, minimum, and maximum</a:t>
            </a:r>
            <a:b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electric usage for each weekday*/</a:t>
            </a:r>
            <a:endParaRPr lang="en-US" sz="1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8895-B92D-29F3-F9BA-7A8194E6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332" y="2057400"/>
            <a:ext cx="5762308" cy="381158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Week_day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Min_USAGE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Usage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Max_Usage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D202$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DATEPART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09F6C-9BE8-5A69-4AD4-D298A80BC364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3A36C-53AC-A6E1-567E-F8A14ED441CE}"/>
              </a:ext>
            </a:extLst>
          </p:cNvPr>
          <p:cNvSpPr txBox="1"/>
          <p:nvPr/>
        </p:nvSpPr>
        <p:spPr>
          <a:xfrm>
            <a:off x="120332" y="6077634"/>
            <a:ext cx="1195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MIN(</a:t>
            </a:r>
            <a:r>
              <a:rPr lang="en-US" b="1" dirty="0" err="1"/>
              <a:t>column_name</a:t>
            </a:r>
            <a:r>
              <a:rPr lang="en-US" b="1" dirty="0"/>
              <a:t>) </a:t>
            </a:r>
            <a:r>
              <a:rPr lang="en-US" dirty="0"/>
              <a:t>function is use to pick minimum value in a column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521125-7192-0D79-D1D5-B072CE086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2166256"/>
            <a:ext cx="6229057" cy="3702731"/>
          </a:xfrm>
        </p:spPr>
      </p:pic>
    </p:spTree>
    <p:extLst>
      <p:ext uri="{BB962C8B-B14F-4D97-AF65-F5344CB8AC3E}">
        <p14:creationId xmlns:p14="http://schemas.microsoft.com/office/powerpoint/2010/main" val="399813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1080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Tahoma</vt:lpstr>
      <vt:lpstr>Office Theme</vt:lpstr>
      <vt:lpstr>House Hold Energy Data Analysis using MS SQL</vt:lpstr>
      <vt:lpstr>Introduction</vt:lpstr>
      <vt:lpstr>Description of Data</vt:lpstr>
      <vt:lpstr>--1.  VIEWING THE TOP 12 ROWS OF THE DATA </vt:lpstr>
      <vt:lpstr>--2. DROPPING THE NOTES COLUMN SINCE ITS ALL EMPTY AND  –-3 VIEWING THE FIRST 12 ROWS AGAIN  </vt:lpstr>
      <vt:lpstr>/*4. Analyzing yearly electric usage patterns: To group the data by year and calculate metrics such as average, minimum, and maximum electric usage for each year*/</vt:lpstr>
      <vt:lpstr>/*5. Analyzing monthly electric usage patterns: To group the data by months and calculate metrics such as average, minimum, and maximum electric usage for each accumulated month */</vt:lpstr>
      <vt:lpstr>/*6. Analyzing monthly electric usage patterns: To group the data by months and calculate metrics such as average, minimum, and maximum electric usage for each month where year is 2017*/</vt:lpstr>
      <vt:lpstr>/*7. Analyzing weekly electric usage patterns: To group the data by weekday and calculate metrics such as average, minimum, and maximum electric usage for each weekday*/</vt:lpstr>
      <vt:lpstr>--8. Analyzing costs associated with electric usage: over years</vt:lpstr>
      <vt:lpstr>--9. Analyzing costs associated with electric usage: over months</vt:lpstr>
      <vt:lpstr>--10. Analyzing costs associated with electric usage: over weekdays</vt:lpstr>
      <vt:lpstr>Hi! My name is Samuel Yaula Dutse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Hold Energy Data Analysis using MS SQL</dc:title>
  <dc:creator>Samuel Dutse</dc:creator>
  <cp:lastModifiedBy>Samuel Dutse</cp:lastModifiedBy>
  <cp:revision>1</cp:revision>
  <dcterms:created xsi:type="dcterms:W3CDTF">2023-04-04T19:32:17Z</dcterms:created>
  <dcterms:modified xsi:type="dcterms:W3CDTF">2023-04-04T20:41:59Z</dcterms:modified>
</cp:coreProperties>
</file>