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Huls" initials="LH" lastIdx="11" clrIdx="0">
    <p:extLst>
      <p:ext uri="{19B8F6BF-5375-455C-9EA6-DF929625EA0E}">
        <p15:presenceInfo xmlns:p15="http://schemas.microsoft.com/office/powerpoint/2012/main" userId="c58f02661b4ce9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4:56:55.233" idx="1">
    <p:pos x="10" y="10"/>
    <p:text>Sam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5:01:20.270" idx="10">
    <p:pos x="10" y="10"/>
    <p:text>Guus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5:01:24.248" idx="11">
    <p:pos x="10" y="10"/>
    <p:text>Sam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4:58:23.831" idx="2">
    <p:pos x="10" y="10"/>
    <p:text>Lucas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4:58:30.246" idx="3">
    <p:pos x="10" y="10"/>
    <p:text>Bram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4:58:48.352" idx="4">
    <p:pos x="10" y="10"/>
    <p:text>Guus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5:00:39.220" idx="7">
    <p:pos x="10" y="10"/>
    <p:text>Sam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4:59:37.425" idx="6">
    <p:pos x="10" y="10"/>
    <p:text>Lucas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4:58:53.451" idx="5">
    <p:pos x="10" y="10"/>
    <p:text>Bram / Guus PVA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5:00:47.719" idx="8">
    <p:pos x="10" y="10"/>
    <p:text>Allen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5:00:54.443" idx="9">
    <p:pos x="10" y="10"/>
    <p:text>Allen 1 per regel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11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153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492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6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916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727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168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33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6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32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25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3AB596-6DDF-450A-930B-C9BFE27D97A7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A6A5A0-F58A-4609-92AC-D789C1D7865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6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crumgroep13/Top%202000%20Project" TargetMode="External"/><Relationship Id="rId2" Type="http://schemas.openxmlformats.org/officeDocument/2006/relationships/hyperlink" Target="../../../../../Downloads/Startdocument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85937-609B-4D33-90FD-48C895C14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000" dirty="0"/>
              <a:t>Top2000</a:t>
            </a:r>
            <a:br>
              <a:rPr lang="nl-NL" sz="8000" dirty="0"/>
            </a:br>
            <a:r>
              <a:rPr lang="nl-NL" sz="2400" dirty="0"/>
              <a:t>Scrumgroep 13</a:t>
            </a:r>
            <a:endParaRPr lang="nl-NL" sz="8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66BCD0-C8A7-46D9-9897-7F5804C6C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Sam </a:t>
            </a:r>
            <a:r>
              <a:rPr lang="nl-NL" dirty="0" err="1"/>
              <a:t>elfring</a:t>
            </a:r>
            <a:r>
              <a:rPr lang="nl-NL" dirty="0"/>
              <a:t> – Lucas </a:t>
            </a:r>
            <a:r>
              <a:rPr lang="nl-NL" dirty="0" err="1"/>
              <a:t>HUls</a:t>
            </a:r>
            <a:r>
              <a:rPr lang="nl-NL" dirty="0"/>
              <a:t> – Bram van Nek – Guus </a:t>
            </a:r>
            <a:r>
              <a:rPr lang="nl-NL" dirty="0" err="1"/>
              <a:t>hinrichs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46075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8FEFD-A93C-40F3-97D6-2F926E82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F454CD-46BD-4763-BBED-373692C0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Iedereen heeft goed aan de opdrachten gewerkt.</a:t>
            </a:r>
          </a:p>
          <a:p>
            <a:r>
              <a:rPr lang="nl-NL" dirty="0"/>
              <a:t>De communicatie kan beter.</a:t>
            </a:r>
          </a:p>
        </p:txBody>
      </p:sp>
    </p:spTree>
    <p:extLst>
      <p:ext uri="{BB962C8B-B14F-4D97-AF65-F5344CB8AC3E}">
        <p14:creationId xmlns:p14="http://schemas.microsoft.com/office/powerpoint/2010/main" val="2242172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FAF9A-43CD-4C10-8CEB-1CE261B1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Afsluiting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5773CC-D63A-4729-B2CC-8C3030F8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5400" dirty="0"/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21017229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1FE94-F89C-42D8-BD2B-CAEF9FF8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2545A6-1B46-4505-B0DC-A2CD749B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 action="ppaction://hlinkfile"/>
              </a:rPr>
              <a:t>Startdocument</a:t>
            </a:r>
            <a:endParaRPr lang="nl-NL" dirty="0"/>
          </a:p>
          <a:p>
            <a:r>
              <a:rPr lang="nl-NL" dirty="0">
                <a:hlinkClick r:id="rId3"/>
              </a:rPr>
              <a:t>DevOps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sz="1800" b="0" i="0" dirty="0">
                <a:effectLst/>
                <a:latin typeface="Calibri" panose="020F0502020204030204" pitchFamily="34" charset="0"/>
              </a:rPr>
              <a:t>Sinds de eeuwwisseling wordt aan het eind van het jaar door Radio 2 de TOP2000 uitgezonden. Daarbij kunnen luisteraars hun favoriete nummers doorgeven, waaruit ieder jaar een TOP2000 wordt samengesteld. Deze wordt, in omgekeerde volgorde, afgespeeld tussen kerst en nieuwjaarsdag. De nummer 1 is te horen vlak voordat het nieuwe jaar begint.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42909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94368-0323-410F-AE1A-689CD1F4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F6588D-BEC1-46A9-B921-59A067DF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Voorblad</a:t>
            </a:r>
          </a:p>
          <a:p>
            <a:r>
              <a:rPr lang="nl-NL" dirty="0"/>
              <a:t>Inleiding</a:t>
            </a:r>
          </a:p>
          <a:p>
            <a:r>
              <a:rPr lang="nl-NL" dirty="0"/>
              <a:t>Inhoudsopgave</a:t>
            </a:r>
          </a:p>
          <a:p>
            <a:r>
              <a:rPr lang="nl-NL" dirty="0"/>
              <a:t>Samenwerking</a:t>
            </a:r>
          </a:p>
          <a:p>
            <a:r>
              <a:rPr lang="nl-NL" dirty="0"/>
              <a:t>Documentatie</a:t>
            </a:r>
          </a:p>
          <a:p>
            <a:r>
              <a:rPr lang="nl-NL" dirty="0"/>
              <a:t>Database</a:t>
            </a:r>
          </a:p>
          <a:p>
            <a:r>
              <a:rPr lang="nl-NL" dirty="0"/>
              <a:t>GIT </a:t>
            </a:r>
            <a:r>
              <a:rPr lang="nl-NL" dirty="0" err="1"/>
              <a:t>Commits</a:t>
            </a:r>
            <a:endParaRPr lang="nl-NL" dirty="0"/>
          </a:p>
          <a:p>
            <a:r>
              <a:rPr lang="nl-NL" dirty="0"/>
              <a:t>Eindproduct</a:t>
            </a:r>
          </a:p>
          <a:p>
            <a:r>
              <a:rPr lang="nl-NL" dirty="0"/>
              <a:t>Afsluiting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68596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C991-8AE4-4525-9BF9-A70955E4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54111-5725-4F86-AF2F-8E9C95AB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Helpen met problemen.</a:t>
            </a:r>
          </a:p>
          <a:p>
            <a:r>
              <a:rPr lang="nl-NL" dirty="0"/>
              <a:t>Zorgen voor een goed eindproduct.</a:t>
            </a:r>
          </a:p>
          <a:p>
            <a:r>
              <a:rPr lang="nl-NL" dirty="0"/>
              <a:t>Creatief te werk gaan.</a:t>
            </a:r>
          </a:p>
          <a:p>
            <a:r>
              <a:rPr lang="nl-NL" dirty="0"/>
              <a:t>Nette code schrijven.</a:t>
            </a:r>
          </a:p>
        </p:txBody>
      </p:sp>
    </p:spTree>
    <p:extLst>
      <p:ext uri="{BB962C8B-B14F-4D97-AF65-F5344CB8AC3E}">
        <p14:creationId xmlns:p14="http://schemas.microsoft.com/office/powerpoint/2010/main" val="12467739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2F9DB-EF69-48F7-B52B-FC35A2EF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 </a:t>
            </a:r>
            <a:r>
              <a:rPr lang="nl-NL" dirty="0" err="1"/>
              <a:t>Commits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70774E-EA15-490C-9BBD-35D8BEC8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branch</a:t>
            </a:r>
            <a:r>
              <a:rPr lang="nl-NL" dirty="0"/>
              <a:t> /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  <a:p>
            <a:r>
              <a:rPr lang="nl-NL" dirty="0" err="1"/>
              <a:t>Commits</a:t>
            </a:r>
            <a:r>
              <a:rPr lang="nl-NL" dirty="0"/>
              <a:t> kunnen iets duidelijker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102823-7CF4-4ECE-8460-F6D91044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99" y="1525521"/>
            <a:ext cx="2559698" cy="369234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BA72CEE-5B1D-4A28-A5BF-4B8B3263C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510"/>
          <a:stretch/>
        </p:blipFill>
        <p:spPr>
          <a:xfrm>
            <a:off x="9478528" y="382385"/>
            <a:ext cx="1951472" cy="59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736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2F9DB-EF69-48F7-B52B-FC35A2EF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BB8FC84-C8DA-4C81-A0B7-0C6E8D22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Stored</a:t>
            </a:r>
            <a:r>
              <a:rPr lang="nl-NL" dirty="0"/>
              <a:t> Procedures</a:t>
            </a:r>
          </a:p>
          <a:p>
            <a:r>
              <a:rPr lang="nl-NL" dirty="0"/>
              <a:t>Gebruik gemaakt van site4now.net</a:t>
            </a:r>
          </a:p>
          <a:p>
            <a:r>
              <a:rPr lang="nl-NL" dirty="0" err="1"/>
              <a:t>Azure</a:t>
            </a:r>
            <a:r>
              <a:rPr lang="nl-NL" dirty="0"/>
              <a:t> was te traag</a:t>
            </a:r>
          </a:p>
        </p:txBody>
      </p: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D5C763C1-E63D-45DE-9BA1-A48618B20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" r="5667"/>
          <a:stretch/>
        </p:blipFill>
        <p:spPr>
          <a:xfrm>
            <a:off x="8236111" y="1128450"/>
            <a:ext cx="3193889" cy="429580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6F176C0-EC87-4059-BCF8-AB1D2CD5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41" y="4178505"/>
            <a:ext cx="23717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399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8DC1C-789E-47C3-80EE-2697FA1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DOcumentatie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C641EB-1493-4DDE-A0DA-DAC49815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- Hyperlink</a:t>
            </a:r>
          </a:p>
          <a:p>
            <a:r>
              <a:rPr lang="nl-NL" dirty="0"/>
              <a:t>PVE - Hyperlink</a:t>
            </a:r>
          </a:p>
          <a:p>
            <a:r>
              <a:rPr lang="nl-NL" dirty="0"/>
              <a:t>PVA - Hyperlink</a:t>
            </a:r>
          </a:p>
        </p:txBody>
      </p:sp>
    </p:spTree>
    <p:extLst>
      <p:ext uri="{BB962C8B-B14F-4D97-AF65-F5344CB8AC3E}">
        <p14:creationId xmlns:p14="http://schemas.microsoft.com/office/powerpoint/2010/main" val="29366380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FAF9A-43CD-4C10-8CEB-1CE261B1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nl-NL" dirty="0" err="1"/>
              <a:t>EIndproduct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FBD86FC-8668-4955-AE7F-70B1FB8D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35" y="2443229"/>
            <a:ext cx="4797634" cy="26027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B5AB1B-63A4-47FE-AD18-CD41897322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32" y="2443229"/>
            <a:ext cx="4797633" cy="259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968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8FEFD-A93C-40F3-97D6-2F926E82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ging goed &amp; slecht?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F454CD-46BD-4763-BBED-373692C0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Geen commentaar</a:t>
            </a:r>
          </a:p>
          <a:p>
            <a:r>
              <a:rPr lang="nl-NL" dirty="0"/>
              <a:t>Elkaar geholpen</a:t>
            </a:r>
          </a:p>
          <a:p>
            <a:r>
              <a:rPr lang="nl-NL" dirty="0"/>
              <a:t>Het hulpdocument redelijk laat werd toegevoegd</a:t>
            </a:r>
          </a:p>
          <a:p>
            <a:r>
              <a:rPr lang="nl-NL" dirty="0"/>
              <a:t>Alles op tijd af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07285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76</TotalTime>
  <Words>183</Words>
  <Application>Microsoft Office PowerPoint</Application>
  <PresentationFormat>Breedbeeld</PresentationFormat>
  <Paragraphs>44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Top2000 Scrumgroep 13</vt:lpstr>
      <vt:lpstr>inleiding</vt:lpstr>
      <vt:lpstr>Inhoudsopgave</vt:lpstr>
      <vt:lpstr>Samenwerking</vt:lpstr>
      <vt:lpstr>Git Commits</vt:lpstr>
      <vt:lpstr>Database</vt:lpstr>
      <vt:lpstr>DOcumentatie</vt:lpstr>
      <vt:lpstr>EIndproduct</vt:lpstr>
      <vt:lpstr>Wat ging goed &amp; slecht?</vt:lpstr>
      <vt:lpstr>retrospective</vt:lpstr>
      <vt:lpstr>Afsluiting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Top2000 Scrumgroep 13</dc:title>
  <dc:creator>Lucas Huls</dc:creator>
  <cp:lastModifiedBy>Lucas Huls</cp:lastModifiedBy>
  <cp:revision>11</cp:revision>
  <dcterms:created xsi:type="dcterms:W3CDTF">2021-07-05T11:47:39Z</dcterms:created>
  <dcterms:modified xsi:type="dcterms:W3CDTF">2021-07-05T13:05:51Z</dcterms:modified>
</cp:coreProperties>
</file>