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831347" y="388376"/>
            <a:ext cx="127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4105</TotalTime>
  <Words>141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385</cp:revision>
  <dcterms:created xsi:type="dcterms:W3CDTF">2022-02-27T10:26:08Z</dcterms:created>
  <dcterms:modified xsi:type="dcterms:W3CDTF">2023-03-25T08:57:01Z</dcterms:modified>
</cp:coreProperties>
</file>