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:p202="http://schemas.microsoft.com/office/powerpoint/2020/02/main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2"/>
    <p:restoredTop sz="96966"/>
  </p:normalViewPr>
  <p:slideViewPr>
    <p:cSldViewPr snapToGrid="0" snapToObjects="1">
      <p:cViewPr varScale="1">
        <p:scale>
          <a:sx n="157" d="100"/>
          <a:sy n="157" d="100"/>
        </p:scale>
        <p:origin x="1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com/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jp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74" Type="http://schemas.openxmlformats.org/officeDocument/2006/relationships/image" Target="../media/image74.pn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pn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jp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png"/><Relationship Id="rId75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" Type="http://schemas.openxmlformats.org/officeDocument/2006/relationships/image" Target="../media/image9.svg"/><Relationship Id="rId71" Type="http://schemas.openxmlformats.org/officeDocument/2006/relationships/image" Target="../media/image7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1154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idPowerToys.com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Identity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UserWorkloadIncExc</a:t>
            </a:r>
            <a:r>
              <a:rPr lang="en-US" sz="11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8324941" y="1021947"/>
            <a:ext cx="3513702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22762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CloudAppActionIncExc</a:t>
            </a:r>
            <a:r>
              <a:rPr lang="en-US" sz="11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Register security information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574183" cy="365760"/>
            <a:chOff x="3262737" y="994835"/>
            <a:chExt cx="1574183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254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8411896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94903" y="630074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765311" y="638268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8217572" y="669110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6" y="627922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400" y="3534220"/>
            <a:ext cx="1714104" cy="28330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1643713" cy="27801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1643712" cy="27001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1960007" cy="26055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1673645" cy="26799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7" y="5207226"/>
            <a:ext cx="1608614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1309330" cy="287239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1930261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111990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147544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6" y="5393378"/>
            <a:ext cx="1535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Strictly enforce location policies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1" y="3548808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38833" y="4746195"/>
            <a:ext cx="1856273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68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  <p:sp>
        <p:nvSpPr>
          <p:cNvPr id="12" name="Label Secure Sign In Session">
            <a:extLst>
              <a:ext uri="{FF2B5EF4-FFF2-40B4-BE49-F238E27FC236}">
                <a16:creationId xmlns:a16="http://schemas.microsoft.com/office/drawing/2014/main" id="{6F1625EE-BC13-2FC3-69BE-BAA6F3A9771A}"/>
              </a:ext>
            </a:extLst>
          </p:cNvPr>
          <p:cNvSpPr txBox="1"/>
          <p:nvPr/>
        </p:nvSpPr>
        <p:spPr>
          <a:xfrm>
            <a:off x="10260000" y="608487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Token protection for session</a:t>
            </a:r>
          </a:p>
        </p:txBody>
      </p:sp>
      <p:pic>
        <p:nvPicPr>
          <p:cNvPr id="77" name="IconSessionCaeDisable" descr="Close with solid fill">
            <a:extLst>
              <a:ext uri="{FF2B5EF4-FFF2-40B4-BE49-F238E27FC236}">
                <a16:creationId xmlns:a16="http://schemas.microsoft.com/office/drawing/2014/main" id="{566407B2-CF64-97B5-68FD-83F428A2BB9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79885" y="5218651"/>
            <a:ext cx="296075" cy="296075"/>
          </a:xfrm>
          <a:prstGeom prst="rect">
            <a:avLst/>
          </a:prstGeom>
        </p:spPr>
      </p:pic>
      <p:pic>
        <p:nvPicPr>
          <p:cNvPr id="92" name="IconSessionSecureSignInSession 1">
            <a:extLst>
              <a:ext uri="{FF2B5EF4-FFF2-40B4-BE49-F238E27FC236}">
                <a16:creationId xmlns:a16="http://schemas.microsoft.com/office/drawing/2014/main" id="{8B5A7F4A-351F-5BD1-3C4F-D9A9FA8B0C6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7200" y="6085768"/>
            <a:ext cx="230400" cy="23040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87595" y="5219780"/>
            <a:ext cx="1938246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6" name="ShadeSessionSecureSignIn">
            <a:extLst>
              <a:ext uri="{FF2B5EF4-FFF2-40B4-BE49-F238E27FC236}">
                <a16:creationId xmlns:a16="http://schemas.microsoft.com/office/drawing/2014/main" id="{720307BF-3334-D93A-3815-1516A0CB6697}"/>
              </a:ext>
            </a:extLst>
          </p:cNvPr>
          <p:cNvSpPr/>
          <p:nvPr/>
        </p:nvSpPr>
        <p:spPr>
          <a:xfrm>
            <a:off x="9996846" y="5986498"/>
            <a:ext cx="1869089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24940AB-E5E5-4BBF-A10E-EC25BC4984D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997200" y="5663777"/>
            <a:ext cx="230400" cy="230400"/>
          </a:xfrm>
          <a:prstGeom prst="rect">
            <a:avLst/>
          </a:prstGeom>
        </p:spPr>
      </p:pic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CD0219BE-C2D9-FA9F-82F1-670AEE6FF18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63899" y="5637424"/>
            <a:ext cx="296075" cy="296075"/>
          </a:xfrm>
          <a:prstGeom prst="rect">
            <a:avLst/>
          </a:prstGeom>
        </p:spPr>
      </p:pic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59681" y="5602709"/>
            <a:ext cx="180093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003967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16" name="LastModified">
            <a:extLst>
              <a:ext uri="{FF2B5EF4-FFF2-40B4-BE49-F238E27FC236}">
                <a16:creationId xmlns:a16="http://schemas.microsoft.com/office/drawing/2014/main" id="{CABD7A59-95E2-D723-43ED-E3935A9B5335}"/>
              </a:ext>
            </a:extLst>
          </p:cNvPr>
          <p:cNvSpPr txBox="1"/>
          <p:nvPr/>
        </p:nvSpPr>
        <p:spPr>
          <a:xfrm>
            <a:off x="10831347" y="388376"/>
            <a:ext cx="1273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Last modified: 2022-00-00</a:t>
            </a:r>
          </a:p>
        </p:txBody>
      </p:sp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4103</TotalTime>
  <Words>141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 (HE/HIM)</cp:lastModifiedBy>
  <cp:revision>382</cp:revision>
  <dcterms:created xsi:type="dcterms:W3CDTF">2022-02-27T10:26:08Z</dcterms:created>
  <dcterms:modified xsi:type="dcterms:W3CDTF">2023-03-15T10:41:28Z</dcterms:modified>
</cp:coreProperties>
</file>