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6966"/>
  </p:normalViewPr>
  <p:slideViewPr>
    <p:cSldViewPr snapToGrid="0" snapToObjects="1">
      <p:cViewPr varScale="1">
        <p:scale>
          <a:sx n="155" d="100"/>
          <a:sy n="15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merill.net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jp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pn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sv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pn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svg"/><Relationship Id="rId65" Type="http://schemas.openxmlformats.org/officeDocument/2006/relationships/image" Target="../media/image65.jp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6" Type="http://schemas.openxmlformats.org/officeDocument/2006/relationships/image" Target="../media/image76.pn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447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idPowerToys.merill.net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Microsoft Admin Portals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719285" cy="365760"/>
            <a:chOff x="3262737" y="994835"/>
            <a:chExt cx="1719285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399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63623" y="663409"/>
            <a:ext cx="1773927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802273" y="650246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87368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5" y="627922"/>
            <a:ext cx="1873685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399" y="3534220"/>
            <a:ext cx="2069555" cy="283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2069555" cy="2780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2077102" cy="2611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2160906" cy="2983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2182625" cy="2983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6" y="5207226"/>
            <a:ext cx="2122561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2042006" cy="2872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2182625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220808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238346" cy="2378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0" y="3548808"/>
            <a:ext cx="205159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2087576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212572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207244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6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201443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556111" y="388376"/>
            <a:ext cx="1548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104" name="IconMicrosoftAdminPortal" descr="A blue and white logo with a black background&#10;&#10;Description automatically generated">
            <a:extLst>
              <a:ext uri="{FF2B5EF4-FFF2-40B4-BE49-F238E27FC236}">
                <a16:creationId xmlns:a16="http://schemas.microsoft.com/office/drawing/2014/main" id="{7C7F251E-483D-EE71-7BAE-BAF3069DEEE6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6303899" y="2725312"/>
            <a:ext cx="843584" cy="8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4161</TotalTime>
  <Words>143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</cp:lastModifiedBy>
  <cp:revision>389</cp:revision>
  <dcterms:created xsi:type="dcterms:W3CDTF">2022-02-27T10:26:08Z</dcterms:created>
  <dcterms:modified xsi:type="dcterms:W3CDTF">2024-09-08T08:33:45Z</dcterms:modified>
</cp:coreProperties>
</file>