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>
      <p:extLst>
        <p:ext uri="{E3EDB536-0D56-4F60-86BA-61A60CA02DAB}">
          <p202:designTagLst xmlns:p202="http://schemas.microsoft.com/office/powerpoint/2020/02/main">
            <p202:designTag name="BPID" val="{C6E6426D-2491-47A8-88A2-38DF3ABB6023}"/>
          </p202:designTagLst>
        </p:ext>
      </p:extLst>
    </p:sldId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8"/>
    <p:restoredTop sz="96966"/>
  </p:normalViewPr>
  <p:slideViewPr>
    <p:cSldViewPr snapToGrid="0" snapToObjects="1">
      <p:cViewPr varScale="1">
        <p:scale>
          <a:sx n="110" d="100"/>
          <a:sy n="110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dpowertoys.com/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63.png"/><Relationship Id="rId68" Type="http://schemas.openxmlformats.org/officeDocument/2006/relationships/image" Target="../media/image68.jp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2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66" Type="http://schemas.openxmlformats.org/officeDocument/2006/relationships/image" Target="../media/image66.svg"/><Relationship Id="rId74" Type="http://schemas.openxmlformats.org/officeDocument/2006/relationships/image" Target="../media/image74.png"/><Relationship Id="rId5" Type="http://schemas.openxmlformats.org/officeDocument/2006/relationships/image" Target="../media/image7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svg"/><Relationship Id="rId69" Type="http://schemas.openxmlformats.org/officeDocument/2006/relationships/image" Target="../media/image69.png"/><Relationship Id="rId8" Type="http://schemas.openxmlformats.org/officeDocument/2006/relationships/image" Target="../media/image10.png"/><Relationship Id="rId51" Type="http://schemas.openxmlformats.org/officeDocument/2006/relationships/image" Target="../media/image51.svg"/><Relationship Id="rId72" Type="http://schemas.openxmlformats.org/officeDocument/2006/relationships/image" Target="../media/image72.png"/><Relationship Id="rId3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67" Type="http://schemas.openxmlformats.org/officeDocument/2006/relationships/image" Target="../media/image67.jp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svg"/><Relationship Id="rId70" Type="http://schemas.openxmlformats.org/officeDocument/2006/relationships/image" Target="../media/image70.png"/><Relationship Id="rId75" Type="http://schemas.openxmlformats.org/officeDocument/2006/relationships/image" Target="../media/image7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" Type="http://schemas.openxmlformats.org/officeDocument/2006/relationships/image" Target="../media/image9.svg"/><Relationship Id="rId71" Type="http://schemas.openxmlformats.org/officeDocument/2006/relationships/image" Target="../media/image7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92" y="640615"/>
            <a:ext cx="4284397" cy="557677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310122" y="6539219"/>
            <a:ext cx="1154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idPowerToys.com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472C66-DE96-7875-6713-8DBFE61C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3" y="6553200"/>
            <a:ext cx="206902" cy="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Identity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UserWorkloadIncExc</a:t>
            </a:r>
            <a:r>
              <a:rPr lang="en-US" sz="1100" dirty="0"/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8324941" y="1021947"/>
            <a:ext cx="3513702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818151" y="1022762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>
            <a:off x="2195232" y="3159047"/>
            <a:ext cx="39594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28464" y="272308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36931" y="2734375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CloudAppActionIncExc</a:t>
            </a:r>
            <a:r>
              <a:rPr lang="en-US" sz="1100" dirty="0"/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206089" y="2718506"/>
            <a:ext cx="3227026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Register security information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3478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9264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9318" y="2882544"/>
            <a:ext cx="548640" cy="548640"/>
          </a:xfrm>
          <a:prstGeom prst="rect">
            <a:avLst/>
          </a:prstGeom>
        </p:spPr>
      </p:pic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3980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39264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719285" cy="365760"/>
            <a:chOff x="3262737" y="994835"/>
            <a:chExt cx="1719285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3996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8411896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Locations</a:t>
              </a:r>
              <a:endParaRPr lang="en-US" sz="1100" b="1" dirty="0"/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Filter for devices</a:t>
              </a:r>
              <a:endParaRPr lang="en-US" sz="1100" b="1" dirty="0"/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Multifactor authentication</a:t>
            </a:r>
            <a:endParaRPr lang="en-US" sz="1000" dirty="0"/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Authentication strength</a:t>
            </a:r>
            <a:endParaRPr lang="en-US" sz="1000" dirty="0"/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Compliant device</a:t>
            </a:r>
            <a:endParaRPr lang="en-US" sz="1000" dirty="0"/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Hybrid Azure AD joined device</a:t>
            </a:r>
            <a:endParaRPr lang="en-US" sz="1000" dirty="0"/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Approved client app</a:t>
            </a:r>
            <a:endParaRPr lang="en-US" sz="1000" dirty="0"/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Custom authentication factor</a:t>
            </a:r>
            <a:endParaRPr lang="en-US" sz="1000" dirty="0"/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Terms of use</a:t>
            </a:r>
            <a:endParaRPr lang="en-US" sz="1000" dirty="0"/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 protection policy</a:t>
            </a:r>
            <a:endParaRPr lang="en-US" sz="1000" dirty="0"/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Change password</a:t>
            </a:r>
            <a:endParaRPr lang="en-US" sz="1000" dirty="0"/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63623" y="663409"/>
            <a:ext cx="1773927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802273" y="650246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8217572" y="669110"/>
            <a:ext cx="187368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5" y="627922"/>
            <a:ext cx="1873685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399" y="3534220"/>
            <a:ext cx="2069555" cy="28330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2069555" cy="2780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2077102" cy="2611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2160906" cy="2983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2182625" cy="2983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6" y="5207226"/>
            <a:ext cx="2122561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2042006" cy="28723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2182625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220808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238346" cy="2378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6" y="5393378"/>
            <a:ext cx="1535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Strictly enforce location policies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0" y="3548808"/>
            <a:ext cx="2051597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2087576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2125728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38833" y="4746195"/>
            <a:ext cx="207244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  <p:pic>
        <p:nvPicPr>
          <p:cNvPr id="61" name="PicAccessSecurityInfo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8A236-4A83-4263-D21B-8A6DE614E535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6019248" y="3736425"/>
            <a:ext cx="3673090" cy="2094172"/>
          </a:xfrm>
          <a:prstGeom prst="rect">
            <a:avLst/>
          </a:prstGeom>
        </p:spPr>
      </p:pic>
      <p:pic>
        <p:nvPicPr>
          <p:cNvPr id="125" name="PicAccessRegisterDevice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B3F247-FF69-447F-E182-652ADEE608FC}"/>
              </a:ext>
            </a:extLst>
          </p:cNvPr>
          <p:cNvPicPr>
            <a:picLocks noChangeAspect="1"/>
          </p:cNvPicPr>
          <p:nvPr/>
        </p:nvPicPr>
        <p:blipFill rotWithShape="1">
          <a:blip r:embed="rId68"/>
          <a:srcRect r="4400" b="6054"/>
          <a:stretch/>
        </p:blipFill>
        <p:spPr>
          <a:xfrm>
            <a:off x="5896533" y="3744401"/>
            <a:ext cx="3874103" cy="2163097"/>
          </a:xfrm>
          <a:prstGeom prst="rect">
            <a:avLst/>
          </a:prstGeom>
        </p:spPr>
      </p:pic>
      <p:pic>
        <p:nvPicPr>
          <p:cNvPr id="22" name="PicAccessOffice36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6B396-B8F8-888C-26D4-BFF08146B38B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6673101" y="3457952"/>
            <a:ext cx="2328560" cy="3498547"/>
          </a:xfrm>
          <a:prstGeom prst="rect">
            <a:avLst/>
          </a:prstGeom>
        </p:spPr>
      </p:pic>
      <p:sp>
        <p:nvSpPr>
          <p:cNvPr id="12" name="Label Secure Sign In Session">
            <a:extLst>
              <a:ext uri="{FF2B5EF4-FFF2-40B4-BE49-F238E27FC236}">
                <a16:creationId xmlns:a16="http://schemas.microsoft.com/office/drawing/2014/main" id="{6F1625EE-BC13-2FC3-69BE-BAA6F3A9771A}"/>
              </a:ext>
            </a:extLst>
          </p:cNvPr>
          <p:cNvSpPr txBox="1"/>
          <p:nvPr/>
        </p:nvSpPr>
        <p:spPr>
          <a:xfrm>
            <a:off x="10260000" y="608487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Token protection for session</a:t>
            </a:r>
          </a:p>
        </p:txBody>
      </p:sp>
      <p:pic>
        <p:nvPicPr>
          <p:cNvPr id="77" name="IconSessionCaeDisable" descr="Close with solid fill">
            <a:extLst>
              <a:ext uri="{FF2B5EF4-FFF2-40B4-BE49-F238E27FC236}">
                <a16:creationId xmlns:a16="http://schemas.microsoft.com/office/drawing/2014/main" id="{566407B2-CF64-97B5-68FD-83F428A2BB9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79885" y="5218651"/>
            <a:ext cx="296075" cy="296075"/>
          </a:xfrm>
          <a:prstGeom prst="rect">
            <a:avLst/>
          </a:prstGeom>
        </p:spPr>
      </p:pic>
      <p:pic>
        <p:nvPicPr>
          <p:cNvPr id="92" name="IconSessionSecureSignInSession 1">
            <a:extLst>
              <a:ext uri="{FF2B5EF4-FFF2-40B4-BE49-F238E27FC236}">
                <a16:creationId xmlns:a16="http://schemas.microsoft.com/office/drawing/2014/main" id="{8B5A7F4A-351F-5BD1-3C4F-D9A9FA8B0C6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997200" y="6085768"/>
            <a:ext cx="230400" cy="23040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87595" y="5219780"/>
            <a:ext cx="20236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6" name="ShadeSessionSecureSignIn">
            <a:extLst>
              <a:ext uri="{FF2B5EF4-FFF2-40B4-BE49-F238E27FC236}">
                <a16:creationId xmlns:a16="http://schemas.microsoft.com/office/drawing/2014/main" id="{720307BF-3334-D93A-3815-1516A0CB6697}"/>
              </a:ext>
            </a:extLst>
          </p:cNvPr>
          <p:cNvSpPr/>
          <p:nvPr/>
        </p:nvSpPr>
        <p:spPr>
          <a:xfrm>
            <a:off x="9996846" y="5986498"/>
            <a:ext cx="2014431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424940AB-E5E5-4BBF-A10E-EC25BC4984D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997200" y="5663777"/>
            <a:ext cx="230400" cy="230400"/>
          </a:xfrm>
          <a:prstGeom prst="rect">
            <a:avLst/>
          </a:prstGeom>
        </p:spPr>
      </p:pic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CD0219BE-C2D9-FA9F-82F1-670AEE6FF18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63899" y="5637424"/>
            <a:ext cx="296075" cy="296075"/>
          </a:xfrm>
          <a:prstGeom prst="rect">
            <a:avLst/>
          </a:prstGeom>
        </p:spPr>
      </p:pic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59681" y="5602709"/>
            <a:ext cx="20236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003967" cy="609565"/>
          </a:xfrm>
        </p:spPr>
        <p:txBody>
          <a:bodyPr>
            <a:noAutofit/>
          </a:bodyPr>
          <a:lstStyle/>
          <a:p>
            <a:r>
              <a:rPr lang="en-US" sz="2000" b="1" dirty="0"/>
              <a:t>Conditional Access Policy Name</a:t>
            </a:r>
          </a:p>
        </p:txBody>
      </p:sp>
      <p:sp>
        <p:nvSpPr>
          <p:cNvPr id="16" name="LastModified">
            <a:extLst>
              <a:ext uri="{FF2B5EF4-FFF2-40B4-BE49-F238E27FC236}">
                <a16:creationId xmlns:a16="http://schemas.microsoft.com/office/drawing/2014/main" id="{CABD7A59-95E2-D723-43ED-E3935A9B5335}"/>
              </a:ext>
            </a:extLst>
          </p:cNvPr>
          <p:cNvSpPr txBox="1"/>
          <p:nvPr/>
        </p:nvSpPr>
        <p:spPr>
          <a:xfrm>
            <a:off x="10556111" y="388376"/>
            <a:ext cx="1548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Last modified: 2022-00-00</a:t>
            </a:r>
          </a:p>
        </p:txBody>
      </p:sp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4107</TotalTime>
  <Words>141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Conditional Access Policy Documentation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Merill Fernando (HE/HIM)</cp:lastModifiedBy>
  <cp:revision>386</cp:revision>
  <dcterms:created xsi:type="dcterms:W3CDTF">2022-02-27T10:26:08Z</dcterms:created>
  <dcterms:modified xsi:type="dcterms:W3CDTF">2023-06-25T13:24:19Z</dcterms:modified>
</cp:coreProperties>
</file>