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98"/>
    <p:restoredTop sz="96966"/>
  </p:normalViewPr>
  <p:slideViewPr>
    <p:cSldViewPr snapToGrid="0" snapToObjects="1">
      <p:cViewPr varScale="1">
        <p:scale>
          <a:sx n="110" d="100"/>
          <a:sy n="110" d="100"/>
        </p:scale>
        <p:origin x="1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6/25/23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</a:t>
            </a:r>
            <a:r>
              <a:rPr lang="en-US" sz="11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UserWorkloadIncExc</a:t>
            </a: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04836" y="2723089"/>
            <a:ext cx="142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13688" y="273437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&lt;</a:t>
            </a:r>
            <a:r>
              <a:rPr lang="en-US" sz="1100" dirty="0" err="1">
                <a:latin typeface="Segoe UI Semilight" panose="020B0402040204020203" pitchFamily="34" charset="0"/>
                <a:cs typeface="Segoe UI Semilight" panose="020B0402040204020203" pitchFamily="34" charset="0"/>
              </a:rPr>
              <a:t>CloudAppActionIncExc</a:t>
            </a:r>
            <a:r>
              <a: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Register security information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Locations</a:t>
              </a:r>
              <a:endPara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dirty="0"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Filter for devices</a:t>
              </a:r>
              <a:endParaRPr lang="en-US" sz="1100" dirty="0"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Multifactor authentication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Authentication strength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Compliant device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Hybrid Azure AD joined device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Approved client app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Custom authentication factor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Terms of use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protection policy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Change password</a:t>
            </a:r>
            <a:endParaRPr lang="en-US" sz="1000" dirty="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712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9319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1544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6257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8036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6001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8272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10102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412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7475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dirty="0">
                <a:latin typeface="Segoe UI Semilight" panose="020B0402040204020203" pitchFamily="34" charset="0"/>
                <a:cs typeface="Segoe UI Semilight" panose="020B0402040204020203" pitchFamily="34" charset="0"/>
              </a:rPr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Last modified: 2022-00-00</a:t>
            </a:r>
          </a:p>
        </p:txBody>
      </p:sp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4107</TotalTime>
  <Words>141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Semilight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387</cp:revision>
  <dcterms:created xsi:type="dcterms:W3CDTF">2022-02-27T10:26:08Z</dcterms:created>
  <dcterms:modified xsi:type="dcterms:W3CDTF">2023-06-25T13:26:01Z</dcterms:modified>
</cp:coreProperties>
</file>