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4"/>
    <p:restoredTop sz="96966"/>
  </p:normalViewPr>
  <p:slideViewPr>
    <p:cSldViewPr snapToGrid="0" snapToObjects="1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447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idPowerToys.merill.net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</a:t>
            </a:r>
            <a:r>
              <a:rPr lang="en-US" sz="11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UserWorkloadIncExc</a:t>
            </a:r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04836" y="2723089"/>
            <a:ext cx="142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13688" y="273437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</a:t>
            </a:r>
            <a:r>
              <a:rPr lang="en-US" sz="11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CloudAppActionIncExc</a:t>
            </a:r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719285" cy="365760"/>
            <a:chOff x="3262737" y="994835"/>
            <a:chExt cx="1719285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39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Locations</a:t>
              </a:r>
              <a:endPara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Filter for devices</a:t>
              </a:r>
              <a:endPara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Multifactor authentication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Authentication strength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Compliant device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Hybrid Azure AD joined device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Approved client app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Custom authentication factor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Terms of use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protection policy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 password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63623" y="663409"/>
            <a:ext cx="1773927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802273" y="650246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87368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5" y="627922"/>
            <a:ext cx="1873685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399" y="3534220"/>
            <a:ext cx="2069555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2069555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2077102" cy="2611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2160906" cy="2983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2182625" cy="2983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6" y="5207226"/>
            <a:ext cx="21225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2042006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2182625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220808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238346" cy="2378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82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0" y="3548808"/>
            <a:ext cx="20515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208757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212572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207244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201443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556111" y="388376"/>
            <a:ext cx="1548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Last modified: 2022-00-00</a:t>
            </a:r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143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</cp:lastModifiedBy>
  <cp:revision>388</cp:revision>
  <dcterms:created xsi:type="dcterms:W3CDTF">2022-02-27T10:26:08Z</dcterms:created>
  <dcterms:modified xsi:type="dcterms:W3CDTF">2024-09-08T06:37:42Z</dcterms:modified>
</cp:coreProperties>
</file>