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8"/>
  </p:normalViewPr>
  <p:slideViewPr>
    <p:cSldViewPr snapToGrid="0" snapToObjects="1">
      <p:cViewPr varScale="1">
        <p:scale>
          <a:sx n="90" d="100"/>
          <a:sy n="90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774C-79A5-CE45-BCA2-B139E84D179A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FF535E-5768-B54D-9E23-90037B3F19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5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87" y="1761477"/>
            <a:ext cx="1971475" cy="121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5173" y="271477"/>
            <a:ext cx="7509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</a:t>
            </a:r>
            <a:r>
              <a:rPr lang="en-CA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SmartHome</a:t>
            </a:r>
            <a:r>
              <a:rPr lang="en-CA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device</a:t>
            </a:r>
            <a:endParaRPr lang="en-C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0777" y="3721994"/>
            <a:ext cx="4443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Samuel Fatuga</a:t>
            </a:r>
          </a:p>
          <a:p>
            <a:r>
              <a:rPr lang="en-US" dirty="0" smtClean="0"/>
              <a:t>CENG 319</a:t>
            </a:r>
          </a:p>
          <a:p>
            <a:r>
              <a:rPr lang="en-US" dirty="0" smtClean="0"/>
              <a:t>Sensor: </a:t>
            </a:r>
            <a:r>
              <a:rPr lang="en-US" dirty="0"/>
              <a:t>RGB LED YSL-R596CR3G4B5C-C10</a:t>
            </a:r>
          </a:p>
        </p:txBody>
      </p:sp>
    </p:spTree>
    <p:extLst>
      <p:ext uri="{BB962C8B-B14F-4D97-AF65-F5344CB8AC3E}">
        <p14:creationId xmlns:p14="http://schemas.microsoft.com/office/powerpoint/2010/main" val="7947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04" y="2016125"/>
            <a:ext cx="4538116" cy="3449638"/>
          </a:xfrm>
        </p:spPr>
      </p:pic>
    </p:spTree>
    <p:extLst>
      <p:ext uri="{BB962C8B-B14F-4D97-AF65-F5344CB8AC3E}">
        <p14:creationId xmlns:p14="http://schemas.microsoft.com/office/powerpoint/2010/main" val="139501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083973"/>
            <a:ext cx="9604375" cy="3313942"/>
          </a:xfrm>
        </p:spPr>
      </p:pic>
    </p:spTree>
    <p:extLst>
      <p:ext uri="{BB962C8B-B14F-4D97-AF65-F5344CB8AC3E}">
        <p14:creationId xmlns:p14="http://schemas.microsoft.com/office/powerpoint/2010/main" val="144468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3" y="2016125"/>
            <a:ext cx="2589818" cy="3449638"/>
          </a:xfrm>
        </p:spPr>
      </p:pic>
      <p:sp>
        <p:nvSpPr>
          <p:cNvPr id="5" name="TextBox 4"/>
          <p:cNvSpPr txBox="1"/>
          <p:nvPr/>
        </p:nvSpPr>
        <p:spPr>
          <a:xfrm>
            <a:off x="8401050" y="2643188"/>
            <a:ext cx="295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used as status indicator for each color, or PWM to produce variations of different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8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7" y="2347055"/>
            <a:ext cx="3200400" cy="1444752"/>
          </a:xfrm>
        </p:spPr>
      </p:pic>
      <p:sp>
        <p:nvSpPr>
          <p:cNvPr id="7" name="TextBox 6"/>
          <p:cNvSpPr txBox="1"/>
          <p:nvPr/>
        </p:nvSpPr>
        <p:spPr>
          <a:xfrm>
            <a:off x="4200525" y="4043363"/>
            <a:ext cx="4100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expensive than an Arduino UNO, can be used with with Arduino IDE.</a:t>
            </a:r>
          </a:p>
          <a:p>
            <a:endParaRPr lang="en-US" dirty="0"/>
          </a:p>
          <a:p>
            <a:r>
              <a:rPr lang="en-US" dirty="0" smtClean="0"/>
              <a:t>20k RAM and option of 64k or 128k 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6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07" y="2016125"/>
            <a:ext cx="2301710" cy="3449638"/>
          </a:xfrm>
        </p:spPr>
      </p:pic>
    </p:spTree>
    <p:extLst>
      <p:ext uri="{BB962C8B-B14F-4D97-AF65-F5344CB8AC3E}">
        <p14:creationId xmlns:p14="http://schemas.microsoft.com/office/powerpoint/2010/main" val="94617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that came in handy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CENG 215 </a:t>
            </a:r>
            <a:r>
              <a:rPr lang="mr-IN" dirty="0" smtClean="0"/>
              <a:t>–</a:t>
            </a:r>
            <a:r>
              <a:rPr lang="en-US" dirty="0" smtClean="0"/>
              <a:t>Digital  and Interface Systems</a:t>
            </a:r>
          </a:p>
          <a:p>
            <a:endParaRPr lang="en-US" dirty="0"/>
          </a:p>
          <a:p>
            <a:r>
              <a:rPr lang="en-US" dirty="0" smtClean="0"/>
              <a:t>CENG 252- Embedded Systems</a:t>
            </a:r>
          </a:p>
          <a:p>
            <a:endParaRPr lang="en-US" dirty="0" smtClean="0"/>
          </a:p>
          <a:p>
            <a:r>
              <a:rPr lang="en-US" dirty="0" smtClean="0"/>
              <a:t>CENG 209- Micro Assembly Language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TECH 101-Electric Circuits and Devices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26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87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Mangal</vt:lpstr>
      <vt:lpstr>Arial</vt:lpstr>
      <vt:lpstr>Gallery</vt:lpstr>
      <vt:lpstr>PowerPoint Presentation</vt:lpstr>
      <vt:lpstr>Proposal</vt:lpstr>
      <vt:lpstr>Budget </vt:lpstr>
      <vt:lpstr>SENSOR</vt:lpstr>
      <vt:lpstr>Development board</vt:lpstr>
      <vt:lpstr>Source Code </vt:lpstr>
      <vt:lpstr>Courses that came in handy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Fatuga</dc:creator>
  <cp:lastModifiedBy>Samuel Fatuga</cp:lastModifiedBy>
  <cp:revision>5</cp:revision>
  <dcterms:created xsi:type="dcterms:W3CDTF">2019-11-26T17:58:33Z</dcterms:created>
  <dcterms:modified xsi:type="dcterms:W3CDTF">2019-11-26T18:44:00Z</dcterms:modified>
</cp:coreProperties>
</file>