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7"/>
  </p:normalViewPr>
  <p:slideViewPr>
    <p:cSldViewPr snapToGrid="0" snapToObjects="1">
      <p:cViewPr>
        <p:scale>
          <a:sx n="112" d="100"/>
          <a:sy n="112" d="100"/>
        </p:scale>
        <p:origin x="13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915F-1C7B-3C4F-9544-44E7041C219F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312C-F1CF-BE41-90AF-5052D138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0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JPEG and MP3/MP4 are lossy, ZIP, RAR, PNG, GIF are lossless</a:t>
            </a:r>
          </a:p>
          <a:p>
            <a:r>
              <a:rPr lang="en-US" dirty="0"/>
              <a:t>Hutter Prize is to compress 100MB of Wikipedia data to the smallest size possible in under 8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312C-F1CF-BE41-90AF-5052D1389C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312C-F1CF-BE41-90AF-5052D1389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commonly used in the back end of modern compression</a:t>
            </a:r>
          </a:p>
          <a:p>
            <a:r>
              <a:rPr lang="en-US" dirty="0"/>
              <a:t>Common dictionary of 256 Unicode characters initially with max dictionary of 4096 entries (2^12)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312C-F1CF-BE41-90AF-5052D1389C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Still commonly used in the back end of most modern compression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priority queue to to generate binary tree to store encodings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312C-F1CF-BE41-90AF-5052D1389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circuit board&#13;&#10;&#13;&#10;Description automatically generated">
            <a:extLst>
              <a:ext uri="{FF2B5EF4-FFF2-40B4-BE49-F238E27FC236}">
                <a16:creationId xmlns:a16="http://schemas.microsoft.com/office/drawing/2014/main" id="{B1F9A88D-AB55-D443-A335-3AB5F0B0A8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/>
          </a:blip>
          <a:srcRect t="13935" b="1770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160FC4-0347-E644-A709-085720CBE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Data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A443-112C-3C46-B9EC-781932BEE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 Sam Feig</a:t>
            </a:r>
          </a:p>
        </p:txBody>
      </p:sp>
    </p:spTree>
    <p:extLst>
      <p:ext uri="{BB962C8B-B14F-4D97-AF65-F5344CB8AC3E}">
        <p14:creationId xmlns:p14="http://schemas.microsoft.com/office/powerpoint/2010/main" val="334031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F0E6-D17F-7D40-851A-E6001AFE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Background/History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669-9601-2544-A02F-3854A617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Reducing the size of a file</a:t>
            </a:r>
          </a:p>
          <a:p>
            <a:r>
              <a:rPr lang="en-US" dirty="0"/>
              <a:t>Lossy vs Lossless</a:t>
            </a:r>
          </a:p>
          <a:p>
            <a:r>
              <a:rPr lang="en-US" dirty="0"/>
              <a:t>Effectiveness depends on data being compressed (no universal algorithm)</a:t>
            </a:r>
          </a:p>
          <a:p>
            <a:r>
              <a:rPr lang="en-US" dirty="0"/>
              <a:t>Modern lossless compression ratios are around 2.5:1 – 3.5:, Hutter Prize record is 6.54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47ACA7-2F65-C84D-8A6B-77F9296D8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1" r="32806"/>
          <a:stretch/>
        </p:blipFill>
        <p:spPr>
          <a:xfrm>
            <a:off x="7619998" y="780235"/>
            <a:ext cx="3425199" cy="2420166"/>
          </a:xfrm>
          <a:custGeom>
            <a:avLst/>
            <a:gdLst>
              <a:gd name="connsiteX0" fmla="*/ 166465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420166 h 2420166"/>
              <a:gd name="connsiteX3" fmla="*/ 0 w 3425199"/>
              <a:gd name="connsiteY3" fmla="*/ 2420166 h 2420166"/>
              <a:gd name="connsiteX4" fmla="*/ 0 w 3425199"/>
              <a:gd name="connsiteY4" fmla="*/ 166465 h 2420166"/>
              <a:gd name="connsiteX5" fmla="*/ 166465 w 3425199"/>
              <a:gd name="connsiteY5" fmla="*/ 0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erson taking a selfie in a room&#10;&#10;Description automatically generated">
            <a:extLst>
              <a:ext uri="{FF2B5EF4-FFF2-40B4-BE49-F238E27FC236}">
                <a16:creationId xmlns:a16="http://schemas.microsoft.com/office/drawing/2014/main" id="{7D47A327-3232-964F-BFB6-3D11BD2712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8" r="1528" b="4"/>
          <a:stretch/>
        </p:blipFill>
        <p:spPr>
          <a:xfrm>
            <a:off x="7619998" y="3200401"/>
            <a:ext cx="3425199" cy="2420166"/>
          </a:xfrm>
          <a:custGeom>
            <a:avLst/>
            <a:gdLst>
              <a:gd name="connsiteX0" fmla="*/ 0 w 3425199"/>
              <a:gd name="connsiteY0" fmla="*/ 0 h 2420166"/>
              <a:gd name="connsiteX1" fmla="*/ 3425199 w 3425199"/>
              <a:gd name="connsiteY1" fmla="*/ 0 h 2420166"/>
              <a:gd name="connsiteX2" fmla="*/ 3425199 w 3425199"/>
              <a:gd name="connsiteY2" fmla="*/ 2253701 h 2420166"/>
              <a:gd name="connsiteX3" fmla="*/ 3258734 w 3425199"/>
              <a:gd name="connsiteY3" fmla="*/ 2420166 h 2420166"/>
              <a:gd name="connsiteX4" fmla="*/ 0 w 3425199"/>
              <a:gd name="connsiteY4" fmla="*/ 2420166 h 242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80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DE68-0BBC-7D4A-84E0-14AE49C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>
        <p:nvSpPr>
          <p:cNvPr id="19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B4B4652-7A57-934E-8614-4D4C187F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40" y="2083633"/>
            <a:ext cx="4828755" cy="763180"/>
          </a:xfrm>
          <a:prstGeom prst="rect">
            <a:avLst/>
          </a:prstGeom>
        </p:spPr>
      </p:pic>
      <p:pic>
        <p:nvPicPr>
          <p:cNvPr id="11" name="Picture 10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36051D4-2F02-014C-B53F-3EAAA118F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147" y="2974631"/>
            <a:ext cx="3592334" cy="2748134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F4BA4356-5B09-CF4F-B9AA-F984D9FF0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38" y="1135235"/>
            <a:ext cx="4828755" cy="82088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5DB179-1F5C-4ADF-9F45-87BA527D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All standard text files of varying sizes</a:t>
            </a:r>
          </a:p>
          <a:p>
            <a:r>
              <a:rPr lang="en-US" dirty="0"/>
              <a:t>Short to test special cases</a:t>
            </a:r>
          </a:p>
          <a:p>
            <a:r>
              <a:rPr lang="en-US" dirty="0"/>
              <a:t>long to emulate standard documents it would encounter</a:t>
            </a:r>
          </a:p>
        </p:txBody>
      </p:sp>
    </p:spTree>
    <p:extLst>
      <p:ext uri="{BB962C8B-B14F-4D97-AF65-F5344CB8AC3E}">
        <p14:creationId xmlns:p14="http://schemas.microsoft.com/office/powerpoint/2010/main" val="20386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982E-4FB4-6F41-B6AB-FC8F824F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0EF6-B006-D44A-A17B-8C1A6813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Lossless, based on repeated characters</a:t>
            </a:r>
          </a:p>
          <a:p>
            <a:r>
              <a:rPr lang="en-US" dirty="0"/>
              <a:t>Great for data with large number of repeated characters in a row</a:t>
            </a:r>
          </a:p>
          <a:p>
            <a:r>
              <a:rPr lang="en-US" dirty="0"/>
              <a:t>Used in early image compression (black and white images)</a:t>
            </a:r>
          </a:p>
        </p:txBody>
      </p: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BC03802-64D4-874E-B0A0-437D0F253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65"/>
          <a:stretch/>
        </p:blipFill>
        <p:spPr>
          <a:xfrm>
            <a:off x="2376472" y="4501111"/>
            <a:ext cx="7435878" cy="20064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003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51328-9AC0-1245-8410-B6690EB2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dirty="0"/>
              <a:t>Lempel–</a:t>
            </a:r>
            <a:r>
              <a:rPr lang="en-US" dirty="0" err="1"/>
              <a:t>Ziv</a:t>
            </a:r>
            <a:r>
              <a:rPr lang="en-US" dirty="0"/>
              <a:t>–Welch (LZW)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0B4E-7961-3A40-8B7B-80F3FADA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48140"/>
            <a:ext cx="5249861" cy="3965046"/>
          </a:xfrm>
        </p:spPr>
        <p:txBody>
          <a:bodyPr>
            <a:normAutofit/>
          </a:bodyPr>
          <a:lstStyle/>
          <a:p>
            <a:r>
              <a:rPr lang="en-US" dirty="0"/>
              <a:t>Invented in 1978, improved in1984</a:t>
            </a:r>
          </a:p>
          <a:p>
            <a:r>
              <a:rPr lang="en-US" dirty="0"/>
              <a:t>Lossless, dictionary based</a:t>
            </a:r>
          </a:p>
          <a:p>
            <a:r>
              <a:rPr lang="en-US" dirty="0"/>
              <a:t>Need no prior information about file but takes longer</a:t>
            </a:r>
          </a:p>
          <a:p>
            <a:r>
              <a:rPr lang="en-US" dirty="0"/>
              <a:t>Used in UNIX, GIFF, and TIFF compression, variations used in many other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18934-4081-7049-9AA5-53C41F386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3" y="1482201"/>
            <a:ext cx="5313408" cy="387878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6959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51BA-0749-6E4E-BE7B-B1EF7FBA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Huffman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4EF9A-87EA-F14C-8296-2DA8E41E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14" y="2249486"/>
            <a:ext cx="5372586" cy="27528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C194-88E1-2A40-8709-97AA8D37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945485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Invented in 1952</a:t>
            </a:r>
          </a:p>
          <a:p>
            <a:r>
              <a:rPr lang="en-US" dirty="0"/>
              <a:t>Lossless, entropy based</a:t>
            </a:r>
          </a:p>
          <a:p>
            <a:r>
              <a:rPr lang="en-US" dirty="0"/>
              <a:t>Need prior information about file (frequency of character occurrences) but much faster than LZW</a:t>
            </a:r>
          </a:p>
          <a:p>
            <a:r>
              <a:rPr lang="en-US" dirty="0"/>
              <a:t>Modified versions used in most modern compression including JPEG, MP3, and ZIP</a:t>
            </a:r>
          </a:p>
        </p:txBody>
      </p:sp>
    </p:spTree>
    <p:extLst>
      <p:ext uri="{BB962C8B-B14F-4D97-AF65-F5344CB8AC3E}">
        <p14:creationId xmlns:p14="http://schemas.microsoft.com/office/powerpoint/2010/main" val="277168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267</Words>
  <Application>Microsoft Macintosh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Data Compression</vt:lpstr>
      <vt:lpstr>Background/History</vt:lpstr>
      <vt:lpstr>Data Used</vt:lpstr>
      <vt:lpstr>Run Length Encoding</vt:lpstr>
      <vt:lpstr>Lempel–Ziv–Welch (LZW) Compression</vt:lpstr>
      <vt:lpstr>Huffman Compression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</dc:title>
  <dc:creator>Samuel Feig</dc:creator>
  <cp:lastModifiedBy>Samuel Feig</cp:lastModifiedBy>
  <cp:revision>9</cp:revision>
  <dcterms:created xsi:type="dcterms:W3CDTF">2018-12-12T17:36:41Z</dcterms:created>
  <dcterms:modified xsi:type="dcterms:W3CDTF">2018-12-12T18:54:50Z</dcterms:modified>
</cp:coreProperties>
</file>