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5B56A6D-BDCA-4291-86AA-1C64D2F31A4D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F2A19C5-2C13-45E7-88BF-68B23E8E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11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56A6D-BDCA-4291-86AA-1C64D2F31A4D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A19C5-2C13-45E7-88BF-68B23E8E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56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56A6D-BDCA-4291-86AA-1C64D2F31A4D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A19C5-2C13-45E7-88BF-68B23E8E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41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56A6D-BDCA-4291-86AA-1C64D2F31A4D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A19C5-2C13-45E7-88BF-68B23E8E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8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56A6D-BDCA-4291-86AA-1C64D2F31A4D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A19C5-2C13-45E7-88BF-68B23E8E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72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56A6D-BDCA-4291-86AA-1C64D2F31A4D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A19C5-2C13-45E7-88BF-68B23E8E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88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56A6D-BDCA-4291-86AA-1C64D2F31A4D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A19C5-2C13-45E7-88BF-68B23E8E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31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56A6D-BDCA-4291-86AA-1C64D2F31A4D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A19C5-2C13-45E7-88BF-68B23E8E38E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973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56A6D-BDCA-4291-86AA-1C64D2F31A4D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A19C5-2C13-45E7-88BF-68B23E8E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68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56A6D-BDCA-4291-86AA-1C64D2F31A4D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A19C5-2C13-45E7-88BF-68B23E8E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81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56A6D-BDCA-4291-86AA-1C64D2F31A4D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A19C5-2C13-45E7-88BF-68B23E8E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17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56A6D-BDCA-4291-86AA-1C64D2F31A4D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A19C5-2C13-45E7-88BF-68B23E8E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00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56A6D-BDCA-4291-86AA-1C64D2F31A4D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A19C5-2C13-45E7-88BF-68B23E8E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9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56A6D-BDCA-4291-86AA-1C64D2F31A4D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A19C5-2C13-45E7-88BF-68B23E8E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5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56A6D-BDCA-4291-86AA-1C64D2F31A4D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A19C5-2C13-45E7-88BF-68B23E8E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7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56A6D-BDCA-4291-86AA-1C64D2F31A4D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A19C5-2C13-45E7-88BF-68B23E8E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0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56A6D-BDCA-4291-86AA-1C64D2F31A4D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A19C5-2C13-45E7-88BF-68B23E8E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85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5B56A6D-BDCA-4291-86AA-1C64D2F31A4D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F2A19C5-2C13-45E7-88BF-68B23E8E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843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9406" y="875207"/>
            <a:ext cx="7750719" cy="1577216"/>
          </a:xfrm>
        </p:spPr>
        <p:txBody>
          <a:bodyPr/>
          <a:lstStyle/>
          <a:p>
            <a:r>
              <a:rPr lang="en-US" dirty="0" smtClean="0"/>
              <a:t>Working with Sqoop and Flume (ingesting data)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6208310"/>
            <a:ext cx="9614159" cy="479876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		Sammy Fields				Nick </a:t>
            </a:r>
            <a:r>
              <a:rPr lang="en-US" dirty="0" err="1" smtClean="0"/>
              <a:t>Allee</a:t>
            </a:r>
            <a:r>
              <a:rPr lang="en-US" dirty="0"/>
              <a:t>	</a:t>
            </a:r>
            <a:r>
              <a:rPr lang="en-US" dirty="0" smtClean="0"/>
              <a:t>				</a:t>
            </a:r>
            <a:r>
              <a:rPr lang="en-US" dirty="0" err="1" smtClean="0"/>
              <a:t>Umesh</a:t>
            </a:r>
            <a:r>
              <a:rPr lang="en-US" dirty="0" smtClean="0"/>
              <a:t> </a:t>
            </a:r>
            <a:r>
              <a:rPr lang="en-US" dirty="0" smtClean="0"/>
              <a:t>Singh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32262" y="2703872"/>
            <a:ext cx="4127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latin typeface="+mj-lt"/>
                <a:cs typeface="Calibri" panose="020F0502020204030204" pitchFamily="34" charset="0"/>
              </a:rPr>
              <a:t>Group 1</a:t>
            </a:r>
            <a:endParaRPr lang="en-US" sz="3200" dirty="0"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247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11</TotalTime>
  <Words>28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Working with Sqoop and Flume (ingesting data) 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Sqoop and Flume (ingesting data) </dc:title>
  <dc:creator>Fields,Samuel J</dc:creator>
  <cp:lastModifiedBy>Fields,Samuel J</cp:lastModifiedBy>
  <cp:revision>8</cp:revision>
  <dcterms:created xsi:type="dcterms:W3CDTF">2020-02-19T00:59:58Z</dcterms:created>
  <dcterms:modified xsi:type="dcterms:W3CDTF">2020-02-19T19:09:28Z</dcterms:modified>
</cp:coreProperties>
</file>