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405"/>
  </p:normalViewPr>
  <p:slideViewPr>
    <p:cSldViewPr snapToGrid="0">
      <p:cViewPr varScale="1">
        <p:scale>
          <a:sx n="117" d="100"/>
          <a:sy n="117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86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45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04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03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824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84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5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1062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442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6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9012D-6EA8-574C-BB01-7AF471D0F086}" type="datetimeFigureOut">
              <a:rPr lang="fr-FR" smtClean="0"/>
              <a:t>11/09/2024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FD55F-D586-7B46-9667-4E1DF59CE8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05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25A9D0-9646-4795-1141-D3FA8B8C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97" y="957942"/>
            <a:ext cx="2294120" cy="2294120"/>
          </a:xfrm>
          <a:prstGeom prst="rect">
            <a:avLst/>
          </a:prstGeom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F5488B-0F79-295B-736E-9ECE0ED80AFE}"/>
              </a:ext>
            </a:extLst>
          </p:cNvPr>
          <p:cNvSpPr txBox="1"/>
          <p:nvPr/>
        </p:nvSpPr>
        <p:spPr>
          <a:xfrm>
            <a:off x="1506809" y="2945278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6213E2-A810-4B9E-F939-D015B10FFB5F}"/>
              </a:ext>
            </a:extLst>
          </p:cNvPr>
          <p:cNvSpPr txBox="1"/>
          <p:nvPr/>
        </p:nvSpPr>
        <p:spPr>
          <a:xfrm>
            <a:off x="3571037" y="2914004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A49BD-9EB6-6F22-D8B1-BBBB438A62A1}"/>
              </a:ext>
            </a:extLst>
          </p:cNvPr>
          <p:cNvSpPr txBox="1"/>
          <p:nvPr/>
        </p:nvSpPr>
        <p:spPr>
          <a:xfrm>
            <a:off x="3571036" y="957942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0094D58-2249-E045-69D1-EA20DF55F800}"/>
              </a:ext>
            </a:extLst>
          </p:cNvPr>
          <p:cNvSpPr txBox="1"/>
          <p:nvPr/>
        </p:nvSpPr>
        <p:spPr>
          <a:xfrm>
            <a:off x="1470141" y="949431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E972318-56D0-CEEC-947B-D08E1BA5ED1A}"/>
              </a:ext>
            </a:extLst>
          </p:cNvPr>
          <p:cNvCxnSpPr/>
          <p:nvPr/>
        </p:nvCxnSpPr>
        <p:spPr>
          <a:xfrm>
            <a:off x="2664757" y="2105002"/>
            <a:ext cx="13320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42C14E5-A439-8004-FD63-7AD54A93118A}"/>
              </a:ext>
            </a:extLst>
          </p:cNvPr>
          <p:cNvCxnSpPr>
            <a:cxnSpLocks/>
          </p:cNvCxnSpPr>
          <p:nvPr/>
        </p:nvCxnSpPr>
        <p:spPr>
          <a:xfrm flipH="1" flipV="1">
            <a:off x="2664757" y="783770"/>
            <a:ext cx="0" cy="13320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68DAC655-D2CB-0715-DC05-503CBD11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757" y="2137542"/>
            <a:ext cx="114300" cy="1143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D5F4578-F00E-AECE-09DD-E1F67FCA2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20" y="729338"/>
            <a:ext cx="114300" cy="152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1D398C4C-1001-777C-C03A-2B36C6A961D4}"/>
              </a:ext>
            </a:extLst>
          </p:cNvPr>
          <p:cNvSpPr txBox="1"/>
          <p:nvPr/>
        </p:nvSpPr>
        <p:spPr>
          <a:xfrm>
            <a:off x="1679364" y="3642684"/>
            <a:ext cx="1965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Tag frame (default)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AB51C75D-A74D-CB08-96BA-F4B286DA9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780" y="957946"/>
            <a:ext cx="2294120" cy="2294120"/>
          </a:xfrm>
          <a:prstGeom prst="rect">
            <a:avLst/>
          </a:prstGeom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ACC91240-F016-1BE2-86C6-2FCFDB25253A}"/>
              </a:ext>
            </a:extLst>
          </p:cNvPr>
          <p:cNvSpPr txBox="1"/>
          <p:nvPr/>
        </p:nvSpPr>
        <p:spPr>
          <a:xfrm>
            <a:off x="5784892" y="2945282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9AD7BD5-27A1-2DA3-8DA5-4BBAB2ECA85A}"/>
              </a:ext>
            </a:extLst>
          </p:cNvPr>
          <p:cNvSpPr txBox="1"/>
          <p:nvPr/>
        </p:nvSpPr>
        <p:spPr>
          <a:xfrm>
            <a:off x="7849120" y="2914008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915765E-6A7A-9398-69A3-529FA97920EB}"/>
              </a:ext>
            </a:extLst>
          </p:cNvPr>
          <p:cNvSpPr txBox="1"/>
          <p:nvPr/>
        </p:nvSpPr>
        <p:spPr>
          <a:xfrm>
            <a:off x="7849119" y="957946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0C1A2A1-6EF2-A603-B5D4-03CA69757F4D}"/>
              </a:ext>
            </a:extLst>
          </p:cNvPr>
          <p:cNvSpPr txBox="1"/>
          <p:nvPr/>
        </p:nvSpPr>
        <p:spPr>
          <a:xfrm>
            <a:off x="5748224" y="949435"/>
            <a:ext cx="23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308356B-50EB-EFF3-D8E5-2AB7DE9891B1}"/>
              </a:ext>
            </a:extLst>
          </p:cNvPr>
          <p:cNvCxnSpPr/>
          <p:nvPr/>
        </p:nvCxnSpPr>
        <p:spPr>
          <a:xfrm>
            <a:off x="6942840" y="2105006"/>
            <a:ext cx="13320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2F50CE03-3F2E-2B05-F3BB-079C71559073}"/>
              </a:ext>
            </a:extLst>
          </p:cNvPr>
          <p:cNvCxnSpPr>
            <a:cxnSpLocks/>
          </p:cNvCxnSpPr>
          <p:nvPr/>
        </p:nvCxnSpPr>
        <p:spPr>
          <a:xfrm>
            <a:off x="6942840" y="2115774"/>
            <a:ext cx="0" cy="13320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 26">
            <a:extLst>
              <a:ext uri="{FF2B5EF4-FFF2-40B4-BE49-F238E27FC236}">
                <a16:creationId xmlns:a16="http://schemas.microsoft.com/office/drawing/2014/main" id="{10408B98-AB26-7399-52BE-214481721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40" y="2137546"/>
            <a:ext cx="114300" cy="1143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61EE566-F688-5A73-7448-9EF1D0B7F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98" y="3328027"/>
            <a:ext cx="114300" cy="152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98C5AC8C-CCB0-89CD-3688-66F81AA7D052}"/>
              </a:ext>
            </a:extLst>
          </p:cNvPr>
          <p:cNvSpPr txBox="1"/>
          <p:nvPr/>
        </p:nvSpPr>
        <p:spPr>
          <a:xfrm>
            <a:off x="5855132" y="3642684"/>
            <a:ext cx="214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Tag frame (z-</a:t>
            </a:r>
            <a:r>
              <a:rPr lang="fr-FR" dirty="0" err="1"/>
              <a:t>aligned</a:t>
            </a:r>
            <a:r>
              <a:rPr lang="fr-FR" dirty="0"/>
              <a:t>)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04E7DCC-942D-84F0-6C38-2A3DC73B201D}"/>
              </a:ext>
            </a:extLst>
          </p:cNvPr>
          <p:cNvCxnSpPr>
            <a:cxnSpLocks/>
          </p:cNvCxnSpPr>
          <p:nvPr/>
        </p:nvCxnSpPr>
        <p:spPr>
          <a:xfrm>
            <a:off x="4953000" y="4456312"/>
            <a:ext cx="648000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1CBE0BA1-E38E-8369-C249-ED70A0300801}"/>
              </a:ext>
            </a:extLst>
          </p:cNvPr>
          <p:cNvCxnSpPr>
            <a:cxnSpLocks/>
          </p:cNvCxnSpPr>
          <p:nvPr/>
        </p:nvCxnSpPr>
        <p:spPr>
          <a:xfrm>
            <a:off x="4953000" y="4456312"/>
            <a:ext cx="0" cy="648000"/>
          </a:xfrm>
          <a:prstGeom prst="straightConnector1">
            <a:avLst/>
          </a:prstGeom>
          <a:ln w="444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5698851D-6619-3800-5EB1-0C92E0E72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610" y="4543279"/>
            <a:ext cx="114300" cy="114300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862DF8C9-2D52-0CC8-D1DB-CAB2F085C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899" y="5080618"/>
            <a:ext cx="114300" cy="152400"/>
          </a:xfrm>
          <a:prstGeom prst="rect">
            <a:avLst/>
          </a:prstGeom>
        </p:spPr>
      </p:pic>
      <p:sp>
        <p:nvSpPr>
          <p:cNvPr id="38" name="Ellipse 37">
            <a:extLst>
              <a:ext uri="{FF2B5EF4-FFF2-40B4-BE49-F238E27FC236}">
                <a16:creationId xmlns:a16="http://schemas.microsoft.com/office/drawing/2014/main" id="{7FEC12F8-F560-31F6-93E2-77D9EF9D0073}"/>
              </a:ext>
            </a:extLst>
          </p:cNvPr>
          <p:cNvSpPr/>
          <p:nvPr/>
        </p:nvSpPr>
        <p:spPr>
          <a:xfrm>
            <a:off x="4778827" y="4299847"/>
            <a:ext cx="360000" cy="360000"/>
          </a:xfrm>
          <a:prstGeom prst="ellipse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0EEE8A8F-B026-441A-7329-788BC1EF4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707" y="4253587"/>
            <a:ext cx="114300" cy="114300"/>
          </a:xfrm>
          <a:prstGeom prst="rect">
            <a:avLst/>
          </a:prstGeom>
        </p:spPr>
      </p:pic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BCAAD903-F550-7F03-489D-12D46A40C67B}"/>
              </a:ext>
            </a:extLst>
          </p:cNvPr>
          <p:cNvCxnSpPr>
            <a:cxnSpLocks/>
            <a:stCxn id="38" idx="1"/>
            <a:endCxn id="38" idx="5"/>
          </p:cNvCxnSpPr>
          <p:nvPr/>
        </p:nvCxnSpPr>
        <p:spPr>
          <a:xfrm>
            <a:off x="4831548" y="4352568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3FD6320-CF53-7241-6D72-03043AB23F8B}"/>
              </a:ext>
            </a:extLst>
          </p:cNvPr>
          <p:cNvCxnSpPr>
            <a:cxnSpLocks/>
            <a:stCxn id="38" idx="7"/>
            <a:endCxn id="38" idx="3"/>
          </p:cNvCxnSpPr>
          <p:nvPr/>
        </p:nvCxnSpPr>
        <p:spPr>
          <a:xfrm flipH="1">
            <a:off x="4831548" y="4352568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>
            <a:extLst>
              <a:ext uri="{FF2B5EF4-FFF2-40B4-BE49-F238E27FC236}">
                <a16:creationId xmlns:a16="http://schemas.microsoft.com/office/drawing/2014/main" id="{C63E10D3-999E-9A1C-644F-AF9BDFA38E5F}"/>
              </a:ext>
            </a:extLst>
          </p:cNvPr>
          <p:cNvSpPr/>
          <p:nvPr/>
        </p:nvSpPr>
        <p:spPr>
          <a:xfrm>
            <a:off x="2481941" y="1937653"/>
            <a:ext cx="360000" cy="360000"/>
          </a:xfrm>
          <a:prstGeom prst="ellipse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C9A9647-AEA9-74D5-3122-E4B20CADBF87}"/>
              </a:ext>
            </a:extLst>
          </p:cNvPr>
          <p:cNvSpPr/>
          <p:nvPr/>
        </p:nvSpPr>
        <p:spPr>
          <a:xfrm>
            <a:off x="6749144" y="1926773"/>
            <a:ext cx="360000" cy="360000"/>
          </a:xfrm>
          <a:prstGeom prst="ellipse">
            <a:avLst/>
          </a:prstGeom>
          <a:noFill/>
          <a:ln w="412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6EE9620-CD63-1C2B-6205-84831CCD4F57}"/>
              </a:ext>
            </a:extLst>
          </p:cNvPr>
          <p:cNvCxnSpPr>
            <a:cxnSpLocks/>
            <a:stCxn id="48" idx="1"/>
            <a:endCxn id="48" idx="5"/>
          </p:cNvCxnSpPr>
          <p:nvPr/>
        </p:nvCxnSpPr>
        <p:spPr>
          <a:xfrm>
            <a:off x="6801865" y="1979494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A514916-7827-2E58-1726-FA4B41FD168F}"/>
              </a:ext>
            </a:extLst>
          </p:cNvPr>
          <p:cNvCxnSpPr>
            <a:cxnSpLocks/>
            <a:stCxn id="48" idx="7"/>
            <a:endCxn id="48" idx="3"/>
          </p:cNvCxnSpPr>
          <p:nvPr/>
        </p:nvCxnSpPr>
        <p:spPr>
          <a:xfrm flipH="1">
            <a:off x="6801865" y="1979494"/>
            <a:ext cx="254558" cy="2545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946356EC-4AC5-C795-BB6E-3D956EF467A9}"/>
              </a:ext>
            </a:extLst>
          </p:cNvPr>
          <p:cNvSpPr txBox="1"/>
          <p:nvPr/>
        </p:nvSpPr>
        <p:spPr>
          <a:xfrm>
            <a:off x="4305877" y="5359285"/>
            <a:ext cx="151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Camera frame</a:t>
            </a:r>
          </a:p>
        </p:txBody>
      </p:sp>
      <p:sp>
        <p:nvSpPr>
          <p:cNvPr id="53" name="Forme libre 52">
            <a:extLst>
              <a:ext uri="{FF2B5EF4-FFF2-40B4-BE49-F238E27FC236}">
                <a16:creationId xmlns:a16="http://schemas.microsoft.com/office/drawing/2014/main" id="{663081DD-B9F0-4D35-3D0B-61EC72ABD89D}"/>
              </a:ext>
            </a:extLst>
          </p:cNvPr>
          <p:cNvSpPr/>
          <p:nvPr/>
        </p:nvSpPr>
        <p:spPr>
          <a:xfrm>
            <a:off x="3743774" y="2474335"/>
            <a:ext cx="1176569" cy="1727552"/>
          </a:xfrm>
          <a:custGeom>
            <a:avLst/>
            <a:gdLst>
              <a:gd name="connsiteX0" fmla="*/ 0 w 990600"/>
              <a:gd name="connsiteY0" fmla="*/ 0 h 1665515"/>
              <a:gd name="connsiteX1" fmla="*/ 609600 w 990600"/>
              <a:gd name="connsiteY1" fmla="*/ 664029 h 1665515"/>
              <a:gd name="connsiteX2" fmla="*/ 990600 w 990600"/>
              <a:gd name="connsiteY2" fmla="*/ 1665515 h 1665515"/>
              <a:gd name="connsiteX3" fmla="*/ 990600 w 990600"/>
              <a:gd name="connsiteY3" fmla="*/ 1665515 h 166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0600" h="1665515">
                <a:moveTo>
                  <a:pt x="0" y="0"/>
                </a:moveTo>
                <a:cubicBezTo>
                  <a:pt x="222250" y="193221"/>
                  <a:pt x="444500" y="386443"/>
                  <a:pt x="609600" y="664029"/>
                </a:cubicBezTo>
                <a:cubicBezTo>
                  <a:pt x="774700" y="941615"/>
                  <a:pt x="990600" y="1665515"/>
                  <a:pt x="990600" y="1665515"/>
                </a:cubicBezTo>
                <a:lnTo>
                  <a:pt x="990600" y="1665515"/>
                </a:lnTo>
              </a:path>
            </a:pathLst>
          </a:custGeom>
          <a:noFill/>
          <a:ln w="15875"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2C524949-C76C-9F24-DB40-F92AE40C56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7100" y="3321050"/>
            <a:ext cx="4318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70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267</TotalTime>
  <Words>20</Words>
  <Application>Microsoft Macintosh PowerPoint</Application>
  <PresentationFormat>Format A4 (210 x 297 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</cp:revision>
  <dcterms:created xsi:type="dcterms:W3CDTF">2024-09-11T08:47:42Z</dcterms:created>
  <dcterms:modified xsi:type="dcterms:W3CDTF">2024-09-11T13:15:21Z</dcterms:modified>
</cp:coreProperties>
</file>