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8"/>
    <p:restoredTop sz="96405"/>
  </p:normalViewPr>
  <p:slideViewPr>
    <p:cSldViewPr snapToGrid="0">
      <p:cViewPr>
        <p:scale>
          <a:sx n="246" d="100"/>
          <a:sy n="246" d="100"/>
        </p:scale>
        <p:origin x="-2824" y="-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E33A1-E4F4-35EC-DC6A-D9138F814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DD918A-BA39-E463-AA9F-82E206EC5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41F456-470D-3AF5-F8A1-BE11668A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5C3A-EDB1-8046-809B-1FCAFF242C67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A8B4BB-DC71-904F-22AE-CCEF1B4F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3A57AE-276B-670F-CC11-5B3D95A7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9BC-54B6-6744-9269-7CEF05E0EF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70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67ADE-92D1-BFF4-354B-888FABDF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1B9DA6-3F99-EFFA-162F-F6741BEE8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41A283-8136-3AC6-C2A6-F0BC19FC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5C3A-EDB1-8046-809B-1FCAFF242C67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E226F8-E2D4-6EF7-4B76-A4EA17FE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212E4E-7FB5-D717-70F1-04E76622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9BC-54B6-6744-9269-7CEF05E0EF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93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CF903B-1AB7-1471-B41B-B655D4E20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D5B936-279B-2E32-EBFC-DA42FB577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3F5A0D-CD00-2477-F166-82AF6D65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5C3A-EDB1-8046-809B-1FCAFF242C67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B47F4F-438B-FA41-7FFF-B9357051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13483D-559C-0DEB-A357-602332FB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9BC-54B6-6744-9269-7CEF05E0EF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18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F76D61-4D8E-0A27-A76E-A5EE91CD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AB9155-AA2C-AF47-1078-8A1E70F01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563D83-B200-C2D7-C850-AC6E09E7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5C3A-EDB1-8046-809B-1FCAFF242C67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0E050A-FA64-F7BA-C822-825E9F95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97C3DF-DF93-777D-D9A7-9BE7CC63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9BC-54B6-6744-9269-7CEF05E0EF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05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F03066-6742-7017-8440-02CFA268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2E93EF-2D0D-19E9-58C0-C8794477B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BCF897-4023-BE76-A406-A24FCA70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5C3A-EDB1-8046-809B-1FCAFF242C67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371534-43ED-DB66-207A-FA1C8E24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26F70E-21F2-8434-6C34-93F997E8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9BC-54B6-6744-9269-7CEF05E0EF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87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FD40E-35CD-4534-CB38-C9115E7E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596BF9-AAD6-77BF-6C94-581B9DFAB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5A5100-7436-4F96-28C4-4387E38BF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BF5FAA-177E-703B-8F49-3B4BF6F7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5C3A-EDB1-8046-809B-1FCAFF242C67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761580-0C69-4FB3-A708-D8A8A8B6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72BE57-4920-150F-12F8-197A660D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9BC-54B6-6744-9269-7CEF05E0EF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51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DC1AC-6C0B-ED6C-D1A2-0B81FD966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E651B3-9304-4811-5156-B5E8E298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724A16-BEF6-C717-94C5-7649A8A37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3BE114-38EA-EC3D-3441-CFD66B67C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AAF52E-24F7-D6E8-A071-5CBE7AF2E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549D0EB-776D-0C7F-8232-C2EEC6F1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5C3A-EDB1-8046-809B-1FCAFF242C67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5FA4C89-720C-8306-FE46-B687BD4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943262-001C-F198-390E-97896CFE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9BC-54B6-6744-9269-7CEF05E0EF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05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FE88E-F919-917C-A8AA-3C5617A3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3A192D-3808-E048-A1CC-B703CBA7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5C3A-EDB1-8046-809B-1FCAFF242C67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5E8701-E5AB-7C33-C195-6B83C5ED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F83827-395C-E716-B15F-773F6D44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9BC-54B6-6744-9269-7CEF05E0EF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6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04A50D-1454-DB99-BB5C-26A44005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5C3A-EDB1-8046-809B-1FCAFF242C67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A58144-9DCC-14CA-6A6B-3370DE34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996479-1338-3311-6D88-1DCCDA8F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9BC-54B6-6744-9269-7CEF05E0EF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11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8359A-0F3F-A3D2-499E-1C5C1BA32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C376A1-5937-D51C-002D-60235349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495157-B104-5D3A-C197-6AE088ED9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8C596E-D57C-4C24-518B-BC9F1F12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5C3A-EDB1-8046-809B-1FCAFF242C67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103BBE-F879-F8AA-47B5-9E67749F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DF04F2-FA89-5D89-5AE7-9BA10895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9BC-54B6-6744-9269-7CEF05E0EF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39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E4D6D-4406-695D-7B28-7765B1B2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EFD12D2-2FD7-72BE-B246-28527A943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23490E-61F7-2982-6FD2-D0B96F4EE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C5A1C0-8BE0-59E5-59A4-38B8183C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5C3A-EDB1-8046-809B-1FCAFF242C67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8EC263-0343-2096-8805-57A4684C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8AE421-2996-B023-8884-F683C6D5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9BC-54B6-6744-9269-7CEF05E0EF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1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265DF8-94FF-FA1A-44B2-EAED8B80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BF00EE-ABF3-07CE-713B-D151BE3E4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EF818A-5FA2-92E9-570C-A42D4A1FF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F5C3A-EDB1-8046-809B-1FCAFF242C67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214A40-92F8-FF0D-2BDB-8F3B59234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BA0EC0-56D1-E331-0B9D-81B01512A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709BC-54B6-6744-9269-7CEF05E0EF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76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FA627DFB-AF46-BA55-6606-DA5277D5DCAC}"/>
              </a:ext>
            </a:extLst>
          </p:cNvPr>
          <p:cNvGrpSpPr>
            <a:grpSpLocks noChangeAspect="1"/>
          </p:cNvGrpSpPr>
          <p:nvPr/>
        </p:nvGrpSpPr>
        <p:grpSpPr>
          <a:xfrm>
            <a:off x="3124685" y="1318801"/>
            <a:ext cx="2084400" cy="3960000"/>
            <a:chOff x="3124685" y="1318802"/>
            <a:chExt cx="1686972" cy="3202273"/>
          </a:xfrm>
        </p:grpSpPr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D8571936-295C-44E1-EA4B-D79E13E76A55}"/>
                </a:ext>
              </a:extLst>
            </p:cNvPr>
            <p:cNvSpPr txBox="1"/>
            <p:nvPr/>
          </p:nvSpPr>
          <p:spPr>
            <a:xfrm>
              <a:off x="4609638" y="2909271"/>
              <a:ext cx="202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44CB5F33-FC06-43C9-936F-8ABB07035088}"/>
                </a:ext>
              </a:extLst>
            </p:cNvPr>
            <p:cNvSpPr txBox="1"/>
            <p:nvPr/>
          </p:nvSpPr>
          <p:spPr>
            <a:xfrm>
              <a:off x="4455306" y="2591304"/>
              <a:ext cx="202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70C0"/>
                  </a:solidFill>
                </a:rPr>
                <a:t>z</a:t>
              </a:r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771CB659-95FE-F681-3429-E5EABC2F4E26}"/>
                </a:ext>
              </a:extLst>
            </p:cNvPr>
            <p:cNvGrpSpPr/>
            <p:nvPr/>
          </p:nvGrpSpPr>
          <p:grpSpPr>
            <a:xfrm>
              <a:off x="4007796" y="3258766"/>
              <a:ext cx="194553" cy="680394"/>
              <a:chOff x="4007796" y="3258766"/>
              <a:chExt cx="194553" cy="680394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EC8E20C6-AED7-46D4-109C-B2333F441DC0}"/>
                  </a:ext>
                </a:extLst>
              </p:cNvPr>
              <p:cNvSpPr/>
              <p:nvPr/>
            </p:nvSpPr>
            <p:spPr>
              <a:xfrm>
                <a:off x="4007796" y="3258766"/>
                <a:ext cx="194553" cy="1702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" name="Connecteur droit 3">
                <a:extLst>
                  <a:ext uri="{FF2B5EF4-FFF2-40B4-BE49-F238E27FC236}">
                    <a16:creationId xmlns:a16="http://schemas.microsoft.com/office/drawing/2014/main" id="{B345435D-3FFF-2E27-1C32-BDE34C991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7796" y="3343883"/>
                <a:ext cx="0" cy="5239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6C0209CB-903D-58A1-ADF5-22BFB301E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2349" y="3343883"/>
                <a:ext cx="0" cy="5239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906E30EB-9379-D08E-FB11-9FCB02190065}"/>
                  </a:ext>
                </a:extLst>
              </p:cNvPr>
              <p:cNvSpPr/>
              <p:nvPr/>
            </p:nvSpPr>
            <p:spPr>
              <a:xfrm>
                <a:off x="4007949" y="3768926"/>
                <a:ext cx="194400" cy="170234"/>
              </a:xfrm>
              <a:prstGeom prst="arc">
                <a:avLst>
                  <a:gd name="adj1" fmla="val 411767"/>
                  <a:gd name="adj2" fmla="val 104794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EE475D27-7B8F-6302-5554-AE0D600B71B0}"/>
                </a:ext>
              </a:extLst>
            </p:cNvPr>
            <p:cNvGrpSpPr/>
            <p:nvPr/>
          </p:nvGrpSpPr>
          <p:grpSpPr>
            <a:xfrm rot="6794256">
              <a:off x="4065548" y="2578643"/>
              <a:ext cx="194553" cy="680394"/>
              <a:chOff x="4007796" y="3258766"/>
              <a:chExt cx="194553" cy="680394"/>
            </a:xfrm>
          </p:grpSpPr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B4BE547D-202A-00A1-309B-239324CF4C9E}"/>
                  </a:ext>
                </a:extLst>
              </p:cNvPr>
              <p:cNvSpPr/>
              <p:nvPr/>
            </p:nvSpPr>
            <p:spPr>
              <a:xfrm>
                <a:off x="4007796" y="3258766"/>
                <a:ext cx="194553" cy="1702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2BB784B2-E1FA-535C-4723-494AA4F21A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7796" y="3343883"/>
                <a:ext cx="0" cy="5239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7484202F-6266-DE2B-18BB-2D470EFF6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2349" y="3343883"/>
                <a:ext cx="0" cy="5239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5889B669-9105-2386-4746-B7C279B0AE09}"/>
                  </a:ext>
                </a:extLst>
              </p:cNvPr>
              <p:cNvSpPr/>
              <p:nvPr/>
            </p:nvSpPr>
            <p:spPr>
              <a:xfrm>
                <a:off x="4007949" y="3768926"/>
                <a:ext cx="194400" cy="170234"/>
              </a:xfrm>
              <a:prstGeom prst="arc">
                <a:avLst>
                  <a:gd name="adj1" fmla="val 411767"/>
                  <a:gd name="adj2" fmla="val 104794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71D4FEBA-49ED-2880-742A-8B85D27DB5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66543" y="3465151"/>
              <a:ext cx="341492" cy="1509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9AF2860B-94BF-919E-F70F-0CD12881D9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66543" y="2709518"/>
              <a:ext cx="179100" cy="72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BCE2EC5B-6934-47F9-9EA3-1A99C2D7F3D0}"/>
                </a:ext>
              </a:extLst>
            </p:cNvPr>
            <p:cNvCxnSpPr>
              <a:cxnSpLocks/>
            </p:cNvCxnSpPr>
            <p:nvPr/>
          </p:nvCxnSpPr>
          <p:spPr>
            <a:xfrm>
              <a:off x="3666543" y="2709518"/>
              <a:ext cx="0" cy="755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D2B2F024-03F0-1998-00C3-28DFF1E82120}"/>
                </a:ext>
              </a:extLst>
            </p:cNvPr>
            <p:cNvSpPr/>
            <p:nvPr/>
          </p:nvSpPr>
          <p:spPr>
            <a:xfrm>
              <a:off x="3891692" y="3464657"/>
              <a:ext cx="388800" cy="338400"/>
            </a:xfrm>
            <a:prstGeom prst="arc">
              <a:avLst>
                <a:gd name="adj1" fmla="val 21301061"/>
                <a:gd name="adj2" fmla="val 9619423"/>
              </a:avLst>
            </a:prstGeom>
            <a:ln w="12700">
              <a:solidFill>
                <a:schemeClr val="tx1"/>
              </a:solidFill>
              <a:headEnd type="none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8C349EBB-2E04-5E5A-11E6-F842D2D4EDDA}"/>
                </a:ext>
              </a:extLst>
            </p:cNvPr>
            <p:cNvSpPr/>
            <p:nvPr/>
          </p:nvSpPr>
          <p:spPr>
            <a:xfrm rot="6794256">
              <a:off x="3880659" y="2732409"/>
              <a:ext cx="388800" cy="338400"/>
            </a:xfrm>
            <a:prstGeom prst="arc">
              <a:avLst>
                <a:gd name="adj1" fmla="val 956983"/>
                <a:gd name="adj2" fmla="val 12624222"/>
              </a:avLst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AC458109-0FCD-7394-B198-916B9E554B02}"/>
                </a:ext>
              </a:extLst>
            </p:cNvPr>
            <p:cNvCxnSpPr>
              <a:cxnSpLocks/>
            </p:cNvCxnSpPr>
            <p:nvPr/>
          </p:nvCxnSpPr>
          <p:spPr>
            <a:xfrm>
              <a:off x="4105149" y="3933756"/>
              <a:ext cx="0" cy="1073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B38CB462-2DAF-31E6-5239-5CF44D6C3646}"/>
                </a:ext>
              </a:extLst>
            </p:cNvPr>
            <p:cNvCxnSpPr>
              <a:cxnSpLocks/>
            </p:cNvCxnSpPr>
            <p:nvPr/>
          </p:nvCxnSpPr>
          <p:spPr>
            <a:xfrm>
              <a:off x="3975282" y="4047201"/>
              <a:ext cx="2497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16055AF4-07B4-0382-D9CE-E14D2F9B69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8094" y="2429022"/>
              <a:ext cx="0" cy="4610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BADBA9C1-A6AE-E9F4-AC4E-A1DE3DA31ADF}"/>
                </a:ext>
              </a:extLst>
            </p:cNvPr>
            <p:cNvSpPr txBox="1"/>
            <p:nvPr/>
          </p:nvSpPr>
          <p:spPr>
            <a:xfrm>
              <a:off x="3916075" y="2234638"/>
              <a:ext cx="202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101" name="Connecteur droit avec flèche 100">
              <a:extLst>
                <a:ext uri="{FF2B5EF4-FFF2-40B4-BE49-F238E27FC236}">
                  <a16:creationId xmlns:a16="http://schemas.microsoft.com/office/drawing/2014/main" id="{C9C3CF5D-158F-D1A1-0A9F-C54080998BCE}"/>
                </a:ext>
              </a:extLst>
            </p:cNvPr>
            <p:cNvCxnSpPr>
              <a:cxnSpLocks/>
            </p:cNvCxnSpPr>
            <p:nvPr/>
          </p:nvCxnSpPr>
          <p:spPr>
            <a:xfrm>
              <a:off x="4118094" y="2889518"/>
              <a:ext cx="514866" cy="2193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E373EEF6-DD39-D59A-549E-578A7905B6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7936" y="2763387"/>
              <a:ext cx="356762" cy="122633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FECD13D9-946A-72C3-399A-3012760FDD1F}"/>
                </a:ext>
              </a:extLst>
            </p:cNvPr>
            <p:cNvSpPr txBox="1"/>
            <p:nvPr/>
          </p:nvSpPr>
          <p:spPr>
            <a:xfrm>
              <a:off x="4467021" y="1589869"/>
              <a:ext cx="202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2B3867F1-AC56-42DF-813B-7DA02DE380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8914" y="1658992"/>
              <a:ext cx="1241" cy="40539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avec flèche 108">
              <a:extLst>
                <a:ext uri="{FF2B5EF4-FFF2-40B4-BE49-F238E27FC236}">
                  <a16:creationId xmlns:a16="http://schemas.microsoft.com/office/drawing/2014/main" id="{1B6B7104-B3FA-1592-ADBA-3560A056D3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594" y="1532470"/>
              <a:ext cx="356762" cy="122633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1B348762-B240-3E7D-EE9B-BD1ECB4FD85C}"/>
                </a:ext>
              </a:extLst>
            </p:cNvPr>
            <p:cNvSpPr txBox="1"/>
            <p:nvPr/>
          </p:nvSpPr>
          <p:spPr>
            <a:xfrm>
              <a:off x="4450637" y="1318802"/>
              <a:ext cx="202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70C0"/>
                  </a:solidFill>
                </a:rPr>
                <a:t>z</a:t>
              </a:r>
            </a:p>
          </p:txBody>
        </p:sp>
        <p:cxnSp>
          <p:nvCxnSpPr>
            <p:cNvPr id="112" name="Connecteur droit avec flèche 111">
              <a:extLst>
                <a:ext uri="{FF2B5EF4-FFF2-40B4-BE49-F238E27FC236}">
                  <a16:creationId xmlns:a16="http://schemas.microsoft.com/office/drawing/2014/main" id="{4A6DF16D-7BBA-2C6F-C8E1-F7144FD08F83}"/>
                </a:ext>
              </a:extLst>
            </p:cNvPr>
            <p:cNvCxnSpPr>
              <a:cxnSpLocks/>
            </p:cNvCxnSpPr>
            <p:nvPr/>
          </p:nvCxnSpPr>
          <p:spPr>
            <a:xfrm>
              <a:off x="4113528" y="1649269"/>
              <a:ext cx="514866" cy="2193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2C0B81BF-9735-E0A4-42F9-E27E7B9AE48D}"/>
                </a:ext>
              </a:extLst>
            </p:cNvPr>
            <p:cNvSpPr txBox="1"/>
            <p:nvPr/>
          </p:nvSpPr>
          <p:spPr>
            <a:xfrm>
              <a:off x="4138092" y="1888948"/>
              <a:ext cx="202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A5ADEF2B-42FE-A105-BD51-19239F5F8638}"/>
                </a:ext>
              </a:extLst>
            </p:cNvPr>
            <p:cNvSpPr txBox="1"/>
            <p:nvPr/>
          </p:nvSpPr>
          <p:spPr>
            <a:xfrm>
              <a:off x="3721735" y="3555624"/>
              <a:ext cx="202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+</a:t>
              </a:r>
            </a:p>
          </p:txBody>
        </p:sp>
        <p:sp>
          <p:nvSpPr>
            <p:cNvPr id="116" name="ZoneTexte 115">
              <a:extLst>
                <a:ext uri="{FF2B5EF4-FFF2-40B4-BE49-F238E27FC236}">
                  <a16:creationId xmlns:a16="http://schemas.microsoft.com/office/drawing/2014/main" id="{9CA6F421-F370-4E6F-7372-AB4F0D98331B}"/>
                </a:ext>
              </a:extLst>
            </p:cNvPr>
            <p:cNvSpPr txBox="1"/>
            <p:nvPr/>
          </p:nvSpPr>
          <p:spPr>
            <a:xfrm>
              <a:off x="3862411" y="2984715"/>
              <a:ext cx="202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+</a:t>
              </a:r>
            </a:p>
          </p:txBody>
        </p: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0DDEF7CA-2235-0C0A-9846-1081C54CA7F0}"/>
                </a:ext>
              </a:extLst>
            </p:cNvPr>
            <p:cNvSpPr/>
            <p:nvPr/>
          </p:nvSpPr>
          <p:spPr>
            <a:xfrm rot="6794256">
              <a:off x="3282367" y="1848797"/>
              <a:ext cx="1026972" cy="704623"/>
            </a:xfrm>
            <a:prstGeom prst="arc">
              <a:avLst>
                <a:gd name="adj1" fmla="val 510933"/>
                <a:gd name="adj2" fmla="val 104937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8" name="Image 117">
              <a:extLst>
                <a:ext uri="{FF2B5EF4-FFF2-40B4-BE49-F238E27FC236}">
                  <a16:creationId xmlns:a16="http://schemas.microsoft.com/office/drawing/2014/main" id="{61916564-2518-0C01-F707-23D654178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4685" y="1951247"/>
              <a:ext cx="292100" cy="152400"/>
            </a:xfrm>
            <a:prstGeom prst="rect">
              <a:avLst/>
            </a:prstGeom>
          </p:spPr>
        </p:pic>
        <p:pic>
          <p:nvPicPr>
            <p:cNvPr id="119" name="Image 118">
              <a:extLst>
                <a:ext uri="{FF2B5EF4-FFF2-40B4-BE49-F238E27FC236}">
                  <a16:creationId xmlns:a16="http://schemas.microsoft.com/office/drawing/2014/main" id="{5C8D913D-8302-16C5-D1E0-E81538E7A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6870" y="2854016"/>
              <a:ext cx="76200" cy="76200"/>
            </a:xfrm>
            <a:prstGeom prst="rect">
              <a:avLst/>
            </a:prstGeom>
          </p:spPr>
        </p:pic>
        <p:pic>
          <p:nvPicPr>
            <p:cNvPr id="120" name="Image 119">
              <a:extLst>
                <a:ext uri="{FF2B5EF4-FFF2-40B4-BE49-F238E27FC236}">
                  <a16:creationId xmlns:a16="http://schemas.microsoft.com/office/drawing/2014/main" id="{BE293731-FCA8-8734-EEC4-88D79328B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9395" y="1568962"/>
              <a:ext cx="76200" cy="76200"/>
            </a:xfrm>
            <a:prstGeom prst="rect">
              <a:avLst/>
            </a:prstGeom>
          </p:spPr>
        </p:pic>
        <p:sp>
          <p:nvSpPr>
            <p:cNvPr id="121" name="ZoneTexte 120">
              <a:extLst>
                <a:ext uri="{FF2B5EF4-FFF2-40B4-BE49-F238E27FC236}">
                  <a16:creationId xmlns:a16="http://schemas.microsoft.com/office/drawing/2014/main" id="{F1794A1B-6EE3-3558-7F8F-E12DB5465433}"/>
                </a:ext>
              </a:extLst>
            </p:cNvPr>
            <p:cNvSpPr txBox="1"/>
            <p:nvPr/>
          </p:nvSpPr>
          <p:spPr>
            <a:xfrm>
              <a:off x="3431201" y="4151743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DH1 model</a:t>
              </a:r>
            </a:p>
          </p:txBody>
        </p: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E182CF0D-9056-83AE-4A1E-CC49CCD3DF84}"/>
              </a:ext>
            </a:extLst>
          </p:cNvPr>
          <p:cNvGrpSpPr>
            <a:grpSpLocks noChangeAspect="1"/>
          </p:cNvGrpSpPr>
          <p:nvPr/>
        </p:nvGrpSpPr>
        <p:grpSpPr>
          <a:xfrm>
            <a:off x="6024959" y="1316460"/>
            <a:ext cx="2086146" cy="3960000"/>
            <a:chOff x="6024959" y="1316461"/>
            <a:chExt cx="1686972" cy="3202273"/>
          </a:xfrm>
        </p:grpSpPr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BAF4132B-1AC7-D638-7936-ABA290487B8E}"/>
                </a:ext>
              </a:extLst>
            </p:cNvPr>
            <p:cNvSpPr txBox="1"/>
            <p:nvPr/>
          </p:nvSpPr>
          <p:spPr>
            <a:xfrm>
              <a:off x="7509912" y="2906930"/>
              <a:ext cx="202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D8168AA4-6E93-947C-E518-53866AD9E09A}"/>
                </a:ext>
              </a:extLst>
            </p:cNvPr>
            <p:cNvSpPr txBox="1"/>
            <p:nvPr/>
          </p:nvSpPr>
          <p:spPr>
            <a:xfrm>
              <a:off x="7355580" y="2588963"/>
              <a:ext cx="202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70C0"/>
                  </a:solidFill>
                </a:rPr>
                <a:t>z</a:t>
              </a:r>
            </a:p>
          </p:txBody>
        </p:sp>
        <p:grpSp>
          <p:nvGrpSpPr>
            <p:cNvPr id="124" name="Groupe 123">
              <a:extLst>
                <a:ext uri="{FF2B5EF4-FFF2-40B4-BE49-F238E27FC236}">
                  <a16:creationId xmlns:a16="http://schemas.microsoft.com/office/drawing/2014/main" id="{E9D8343D-2001-70EE-A37F-86A039FF822D}"/>
                </a:ext>
              </a:extLst>
            </p:cNvPr>
            <p:cNvGrpSpPr/>
            <p:nvPr/>
          </p:nvGrpSpPr>
          <p:grpSpPr>
            <a:xfrm>
              <a:off x="6908070" y="3256425"/>
              <a:ext cx="194553" cy="680394"/>
              <a:chOff x="4007796" y="3258766"/>
              <a:chExt cx="194553" cy="680394"/>
            </a:xfrm>
          </p:grpSpPr>
          <p:sp>
            <p:nvSpPr>
              <p:cNvPr id="125" name="Ellipse 124">
                <a:extLst>
                  <a:ext uri="{FF2B5EF4-FFF2-40B4-BE49-F238E27FC236}">
                    <a16:creationId xmlns:a16="http://schemas.microsoft.com/office/drawing/2014/main" id="{1A390668-55BD-9235-2946-744C52E7FD5F}"/>
                  </a:ext>
                </a:extLst>
              </p:cNvPr>
              <p:cNvSpPr/>
              <p:nvPr/>
            </p:nvSpPr>
            <p:spPr>
              <a:xfrm>
                <a:off x="4007796" y="3258766"/>
                <a:ext cx="194553" cy="1702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6" name="Connecteur droit 125">
                <a:extLst>
                  <a:ext uri="{FF2B5EF4-FFF2-40B4-BE49-F238E27FC236}">
                    <a16:creationId xmlns:a16="http://schemas.microsoft.com/office/drawing/2014/main" id="{BDE59E38-BDAA-ADA5-1D10-2C7F23EDCA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7796" y="3343883"/>
                <a:ext cx="0" cy="5239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126">
                <a:extLst>
                  <a:ext uri="{FF2B5EF4-FFF2-40B4-BE49-F238E27FC236}">
                    <a16:creationId xmlns:a16="http://schemas.microsoft.com/office/drawing/2014/main" id="{2415EDD0-1678-917B-B270-EF25BD31D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2349" y="3343883"/>
                <a:ext cx="0" cy="5239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Arc 127">
                <a:extLst>
                  <a:ext uri="{FF2B5EF4-FFF2-40B4-BE49-F238E27FC236}">
                    <a16:creationId xmlns:a16="http://schemas.microsoft.com/office/drawing/2014/main" id="{5BF93643-44C6-3A99-8FE3-C52E3E1EAC46}"/>
                  </a:ext>
                </a:extLst>
              </p:cNvPr>
              <p:cNvSpPr/>
              <p:nvPr/>
            </p:nvSpPr>
            <p:spPr>
              <a:xfrm>
                <a:off x="4007949" y="3768926"/>
                <a:ext cx="194400" cy="170234"/>
              </a:xfrm>
              <a:prstGeom prst="arc">
                <a:avLst>
                  <a:gd name="adj1" fmla="val 411767"/>
                  <a:gd name="adj2" fmla="val 104794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D62C01C0-7EFC-8373-2691-72D57FA1B87D}"/>
                </a:ext>
              </a:extLst>
            </p:cNvPr>
            <p:cNvGrpSpPr/>
            <p:nvPr/>
          </p:nvGrpSpPr>
          <p:grpSpPr>
            <a:xfrm rot="6794256">
              <a:off x="6965822" y="2576302"/>
              <a:ext cx="194553" cy="680394"/>
              <a:chOff x="4007796" y="3258766"/>
              <a:chExt cx="194553" cy="680394"/>
            </a:xfrm>
          </p:grpSpPr>
          <p:sp>
            <p:nvSpPr>
              <p:cNvPr id="130" name="Ellipse 129">
                <a:extLst>
                  <a:ext uri="{FF2B5EF4-FFF2-40B4-BE49-F238E27FC236}">
                    <a16:creationId xmlns:a16="http://schemas.microsoft.com/office/drawing/2014/main" id="{FCEF0528-58C5-74B9-ECDB-58D775338558}"/>
                  </a:ext>
                </a:extLst>
              </p:cNvPr>
              <p:cNvSpPr/>
              <p:nvPr/>
            </p:nvSpPr>
            <p:spPr>
              <a:xfrm>
                <a:off x="4007796" y="3258766"/>
                <a:ext cx="194553" cy="1702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1" name="Connecteur droit 130">
                <a:extLst>
                  <a:ext uri="{FF2B5EF4-FFF2-40B4-BE49-F238E27FC236}">
                    <a16:creationId xmlns:a16="http://schemas.microsoft.com/office/drawing/2014/main" id="{72CD1D97-3232-57A2-8C83-C182C5C9A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7796" y="3343883"/>
                <a:ext cx="0" cy="5239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4526791A-EB3D-1809-6359-093533DEBB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2349" y="3343883"/>
                <a:ext cx="0" cy="5239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Arc 132">
                <a:extLst>
                  <a:ext uri="{FF2B5EF4-FFF2-40B4-BE49-F238E27FC236}">
                    <a16:creationId xmlns:a16="http://schemas.microsoft.com/office/drawing/2014/main" id="{FD428AB6-78A8-5E4D-6B67-6798F9029F6D}"/>
                  </a:ext>
                </a:extLst>
              </p:cNvPr>
              <p:cNvSpPr/>
              <p:nvPr/>
            </p:nvSpPr>
            <p:spPr>
              <a:xfrm>
                <a:off x="4007949" y="3768926"/>
                <a:ext cx="194400" cy="170234"/>
              </a:xfrm>
              <a:prstGeom prst="arc">
                <a:avLst>
                  <a:gd name="adj1" fmla="val 411767"/>
                  <a:gd name="adj2" fmla="val 104794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0BF23C46-CC69-A22E-18C3-A5D95268ED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6817" y="3462810"/>
              <a:ext cx="341492" cy="1509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9E4FEDEB-B539-490C-C9FE-D0861DED2C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6817" y="2707177"/>
              <a:ext cx="179100" cy="72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29C65C3C-7EE9-D34D-E56D-17F59DCAA5D3}"/>
                </a:ext>
              </a:extLst>
            </p:cNvPr>
            <p:cNvCxnSpPr>
              <a:cxnSpLocks/>
            </p:cNvCxnSpPr>
            <p:nvPr/>
          </p:nvCxnSpPr>
          <p:spPr>
            <a:xfrm>
              <a:off x="6566817" y="2707177"/>
              <a:ext cx="0" cy="755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77619726-E626-34C4-2667-A9DCC80AAB80}"/>
                </a:ext>
              </a:extLst>
            </p:cNvPr>
            <p:cNvSpPr/>
            <p:nvPr/>
          </p:nvSpPr>
          <p:spPr>
            <a:xfrm>
              <a:off x="6791966" y="3462316"/>
              <a:ext cx="388800" cy="338400"/>
            </a:xfrm>
            <a:prstGeom prst="arc">
              <a:avLst>
                <a:gd name="adj1" fmla="val 21301061"/>
                <a:gd name="adj2" fmla="val 9619423"/>
              </a:avLst>
            </a:prstGeom>
            <a:ln w="12700">
              <a:solidFill>
                <a:schemeClr val="tx1"/>
              </a:solidFill>
              <a:headEnd type="none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7F0794D3-8FF7-AB74-4955-C4E3CA2AFF3F}"/>
                </a:ext>
              </a:extLst>
            </p:cNvPr>
            <p:cNvSpPr/>
            <p:nvPr/>
          </p:nvSpPr>
          <p:spPr>
            <a:xfrm rot="6794256">
              <a:off x="6780933" y="2730068"/>
              <a:ext cx="388800" cy="338400"/>
            </a:xfrm>
            <a:prstGeom prst="arc">
              <a:avLst>
                <a:gd name="adj1" fmla="val 956983"/>
                <a:gd name="adj2" fmla="val 1262422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6DAC7D1E-CF87-292D-5CB9-CA440D47B8CC}"/>
                </a:ext>
              </a:extLst>
            </p:cNvPr>
            <p:cNvCxnSpPr>
              <a:cxnSpLocks/>
            </p:cNvCxnSpPr>
            <p:nvPr/>
          </p:nvCxnSpPr>
          <p:spPr>
            <a:xfrm>
              <a:off x="7005423" y="3931415"/>
              <a:ext cx="0" cy="1073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E83A6A5-ED28-9127-B4CD-32A4F1FCDD50}"/>
                </a:ext>
              </a:extLst>
            </p:cNvPr>
            <p:cNvCxnSpPr>
              <a:cxnSpLocks/>
            </p:cNvCxnSpPr>
            <p:nvPr/>
          </p:nvCxnSpPr>
          <p:spPr>
            <a:xfrm>
              <a:off x="6875556" y="4044860"/>
              <a:ext cx="2497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avec flèche 140">
              <a:extLst>
                <a:ext uri="{FF2B5EF4-FFF2-40B4-BE49-F238E27FC236}">
                  <a16:creationId xmlns:a16="http://schemas.microsoft.com/office/drawing/2014/main" id="{5C9886AE-5A81-A4F3-5675-A7B60C299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8368" y="2426681"/>
              <a:ext cx="0" cy="4610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30085149-E1F3-DC63-D0BD-4B44EEBA999B}"/>
                </a:ext>
              </a:extLst>
            </p:cNvPr>
            <p:cNvSpPr txBox="1"/>
            <p:nvPr/>
          </p:nvSpPr>
          <p:spPr>
            <a:xfrm>
              <a:off x="6816349" y="2232297"/>
              <a:ext cx="202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143" name="Connecteur droit avec flèche 142">
              <a:extLst>
                <a:ext uri="{FF2B5EF4-FFF2-40B4-BE49-F238E27FC236}">
                  <a16:creationId xmlns:a16="http://schemas.microsoft.com/office/drawing/2014/main" id="{1B231B1B-B6E3-FDB5-74F7-CE56B0B4C003}"/>
                </a:ext>
              </a:extLst>
            </p:cNvPr>
            <p:cNvCxnSpPr>
              <a:cxnSpLocks/>
            </p:cNvCxnSpPr>
            <p:nvPr/>
          </p:nvCxnSpPr>
          <p:spPr>
            <a:xfrm>
              <a:off x="7018368" y="2887177"/>
              <a:ext cx="514866" cy="2193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avec flèche 143">
              <a:extLst>
                <a:ext uri="{FF2B5EF4-FFF2-40B4-BE49-F238E27FC236}">
                  <a16:creationId xmlns:a16="http://schemas.microsoft.com/office/drawing/2014/main" id="{BC1A7AD4-A0E9-C6DE-EA40-D38FFD4FF5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8210" y="2761046"/>
              <a:ext cx="356762" cy="122633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F2F6C42D-4364-5859-64C9-0914D017D8F1}"/>
                </a:ext>
              </a:extLst>
            </p:cNvPr>
            <p:cNvSpPr txBox="1"/>
            <p:nvPr/>
          </p:nvSpPr>
          <p:spPr>
            <a:xfrm>
              <a:off x="7367295" y="1587528"/>
              <a:ext cx="202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146" name="Connecteur droit avec flèche 145">
              <a:extLst>
                <a:ext uri="{FF2B5EF4-FFF2-40B4-BE49-F238E27FC236}">
                  <a16:creationId xmlns:a16="http://schemas.microsoft.com/office/drawing/2014/main" id="{4673FE39-C927-39C9-20EF-1A78B0BFCF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9188" y="1656651"/>
              <a:ext cx="1241" cy="40539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>
              <a:extLst>
                <a:ext uri="{FF2B5EF4-FFF2-40B4-BE49-F238E27FC236}">
                  <a16:creationId xmlns:a16="http://schemas.microsoft.com/office/drawing/2014/main" id="{202AA090-DD37-685F-4CBE-B086DB3F5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5868" y="1530129"/>
              <a:ext cx="356762" cy="122633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06531EAC-EFC0-561B-FA05-CC71CF3FD873}"/>
                </a:ext>
              </a:extLst>
            </p:cNvPr>
            <p:cNvSpPr txBox="1"/>
            <p:nvPr/>
          </p:nvSpPr>
          <p:spPr>
            <a:xfrm>
              <a:off x="7350911" y="1316461"/>
              <a:ext cx="202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70C0"/>
                  </a:solidFill>
                </a:rPr>
                <a:t>z</a:t>
              </a:r>
            </a:p>
          </p:txBody>
        </p:sp>
        <p:cxnSp>
          <p:nvCxnSpPr>
            <p:cNvPr id="149" name="Connecteur droit avec flèche 148">
              <a:extLst>
                <a:ext uri="{FF2B5EF4-FFF2-40B4-BE49-F238E27FC236}">
                  <a16:creationId xmlns:a16="http://schemas.microsoft.com/office/drawing/2014/main" id="{370B6D92-F0FB-EAEE-FAE7-0DB85C8E25A1}"/>
                </a:ext>
              </a:extLst>
            </p:cNvPr>
            <p:cNvCxnSpPr>
              <a:cxnSpLocks/>
            </p:cNvCxnSpPr>
            <p:nvPr/>
          </p:nvCxnSpPr>
          <p:spPr>
            <a:xfrm>
              <a:off x="7013802" y="1646928"/>
              <a:ext cx="514866" cy="2193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4DD1DDD3-24B0-6098-0564-E16B9965692E}"/>
                </a:ext>
              </a:extLst>
            </p:cNvPr>
            <p:cNvSpPr txBox="1"/>
            <p:nvPr/>
          </p:nvSpPr>
          <p:spPr>
            <a:xfrm>
              <a:off x="7038366" y="1886607"/>
              <a:ext cx="202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151" name="ZoneTexte 150">
              <a:extLst>
                <a:ext uri="{FF2B5EF4-FFF2-40B4-BE49-F238E27FC236}">
                  <a16:creationId xmlns:a16="http://schemas.microsoft.com/office/drawing/2014/main" id="{DDC5852C-E779-2218-FD75-92BE4557A021}"/>
                </a:ext>
              </a:extLst>
            </p:cNvPr>
            <p:cNvSpPr txBox="1"/>
            <p:nvPr/>
          </p:nvSpPr>
          <p:spPr>
            <a:xfrm>
              <a:off x="6622009" y="3553283"/>
              <a:ext cx="202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+</a:t>
              </a:r>
            </a:p>
          </p:txBody>
        </p:sp>
        <p:sp>
          <p:nvSpPr>
            <p:cNvPr id="152" name="ZoneTexte 151">
              <a:extLst>
                <a:ext uri="{FF2B5EF4-FFF2-40B4-BE49-F238E27FC236}">
                  <a16:creationId xmlns:a16="http://schemas.microsoft.com/office/drawing/2014/main" id="{ED196FE5-824D-B996-CFB1-97DE87A9DA5F}"/>
                </a:ext>
              </a:extLst>
            </p:cNvPr>
            <p:cNvSpPr txBox="1"/>
            <p:nvPr/>
          </p:nvSpPr>
          <p:spPr>
            <a:xfrm>
              <a:off x="7069216" y="2583650"/>
              <a:ext cx="202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+</a:t>
              </a:r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F6D81D44-6380-5AD1-AF17-26FE3785EDB7}"/>
                </a:ext>
              </a:extLst>
            </p:cNvPr>
            <p:cNvSpPr/>
            <p:nvPr/>
          </p:nvSpPr>
          <p:spPr>
            <a:xfrm rot="6794256">
              <a:off x="6182641" y="1846456"/>
              <a:ext cx="1026972" cy="704623"/>
            </a:xfrm>
            <a:prstGeom prst="arc">
              <a:avLst>
                <a:gd name="adj1" fmla="val 510933"/>
                <a:gd name="adj2" fmla="val 104937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4" name="Image 153">
              <a:extLst>
                <a:ext uri="{FF2B5EF4-FFF2-40B4-BE49-F238E27FC236}">
                  <a16:creationId xmlns:a16="http://schemas.microsoft.com/office/drawing/2014/main" id="{C087A958-B30B-6E0C-EA18-57FCBE365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24959" y="1948906"/>
              <a:ext cx="292100" cy="152400"/>
            </a:xfrm>
            <a:prstGeom prst="rect">
              <a:avLst/>
            </a:prstGeom>
          </p:spPr>
        </p:pic>
        <p:pic>
          <p:nvPicPr>
            <p:cNvPr id="155" name="Image 154">
              <a:extLst>
                <a:ext uri="{FF2B5EF4-FFF2-40B4-BE49-F238E27FC236}">
                  <a16:creationId xmlns:a16="http://schemas.microsoft.com/office/drawing/2014/main" id="{B33E3399-E922-007A-0EBB-6291BB8CC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9237" y="2844965"/>
              <a:ext cx="76200" cy="76200"/>
            </a:xfrm>
            <a:prstGeom prst="rect">
              <a:avLst/>
            </a:prstGeom>
          </p:spPr>
        </p:pic>
        <p:pic>
          <p:nvPicPr>
            <p:cNvPr id="156" name="Image 155">
              <a:extLst>
                <a:ext uri="{FF2B5EF4-FFF2-40B4-BE49-F238E27FC236}">
                  <a16:creationId xmlns:a16="http://schemas.microsoft.com/office/drawing/2014/main" id="{990F35A0-314C-084C-474B-401551EF0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9669" y="1566621"/>
              <a:ext cx="76200" cy="76200"/>
            </a:xfrm>
            <a:prstGeom prst="rect">
              <a:avLst/>
            </a:prstGeom>
          </p:spPr>
        </p:pic>
        <p:sp>
          <p:nvSpPr>
            <p:cNvPr id="157" name="ZoneTexte 156">
              <a:extLst>
                <a:ext uri="{FF2B5EF4-FFF2-40B4-BE49-F238E27FC236}">
                  <a16:creationId xmlns:a16="http://schemas.microsoft.com/office/drawing/2014/main" id="{B238AB5B-9E40-1349-A281-DF616F7C277C}"/>
                </a:ext>
              </a:extLst>
            </p:cNvPr>
            <p:cNvSpPr txBox="1"/>
            <p:nvPr/>
          </p:nvSpPr>
          <p:spPr>
            <a:xfrm>
              <a:off x="6331475" y="4149402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DH2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7577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20</Words>
  <Application>Microsoft Macintosh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9</cp:revision>
  <dcterms:created xsi:type="dcterms:W3CDTF">2023-03-24T11:02:12Z</dcterms:created>
  <dcterms:modified xsi:type="dcterms:W3CDTF">2023-10-04T16:23:20Z</dcterms:modified>
</cp:coreProperties>
</file>