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599" autoAdjust="0"/>
  </p:normalViewPr>
  <p:slideViewPr>
    <p:cSldViewPr>
      <p:cViewPr varScale="1">
        <p:scale>
          <a:sx n="72" d="100"/>
          <a:sy n="72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CDC0B7-89C0-4DA4-978A-63083B592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5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FF3A-362A-47BE-9CA4-8A4CDEC9D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0ED9C-2AE2-45CE-A5D9-4222B9E8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CC35-0529-4681-BB76-7FEBA6DEFA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02DF-CA63-4157-924A-E505D5C4B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F06-3652-442D-BAE0-26DD5D206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EA6AF-648A-41B8-B465-69AF5355C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748-68AC-42B0-8752-C4129DAC4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3FC28-A764-4DD4-B4B4-D79AF5002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DF-5B98-456F-ADA8-EF7DFB871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CA71-1EC5-4D87-AB6F-D59133BD6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38A1500-5597-44B5-8992-5754C8CC5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Term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Parallel and network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one of the following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Parallel sorting over 1M floating-point numbers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File syncing to the cloud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Login 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2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Project: Parallel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 1M floating point numbers in non-descending order</a:t>
            </a:r>
          </a:p>
          <a:p>
            <a:pPr lvl="1"/>
            <a:r>
              <a:rPr lang="en-US" altLang="zh-TW" dirty="0"/>
              <a:t>the TA will prepare the test data file</a:t>
            </a:r>
          </a:p>
          <a:p>
            <a:pPr lvl="1"/>
            <a:r>
              <a:rPr lang="en-US" altLang="zh-TW" dirty="0"/>
              <a:t>Execute on a 4-core PC</a:t>
            </a:r>
          </a:p>
          <a:p>
            <a:r>
              <a:rPr lang="en-US" altLang="zh-TW" dirty="0"/>
              <a:t>Grading policy:</a:t>
            </a:r>
          </a:p>
          <a:p>
            <a:pPr lvl="1"/>
            <a:r>
              <a:rPr lang="en-US" altLang="zh-TW" dirty="0"/>
              <a:t>Basic: 70</a:t>
            </a:r>
            <a:r>
              <a:rPr lang="zh-TW" altLang="en-US" dirty="0"/>
              <a:t> </a:t>
            </a:r>
            <a:r>
              <a:rPr lang="en-US" altLang="zh-TW" dirty="0"/>
              <a:t>(functional correct)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Scored by the execution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7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Project: File syncing to the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Major Function: sync all files in a dedicated directory to a remote server</a:t>
            </a:r>
          </a:p>
          <a:p>
            <a:pPr lvl="1"/>
            <a:r>
              <a:rPr lang="en-US" altLang="zh-TW" sz="2000" dirty="0"/>
              <a:t>Like </a:t>
            </a:r>
            <a:r>
              <a:rPr lang="en-US" altLang="zh-TW" sz="2000" dirty="0" err="1"/>
              <a:t>dropbox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Not contributing much system workload</a:t>
            </a:r>
          </a:p>
          <a:p>
            <a:r>
              <a:rPr lang="en-US" altLang="zh-TW" sz="2400" dirty="0"/>
              <a:t>Basic (60%):</a:t>
            </a:r>
            <a:r>
              <a:rPr lang="zh-TW" altLang="en-US" sz="2400" dirty="0"/>
              <a:t> </a:t>
            </a:r>
            <a:r>
              <a:rPr lang="en-US" altLang="zh-TW" sz="2400" dirty="0"/>
              <a:t>automatic backup files (in a flat directory) to another directory</a:t>
            </a:r>
          </a:p>
          <a:p>
            <a:r>
              <a:rPr lang="en-US" altLang="zh-TW" sz="2400" dirty="0"/>
              <a:t>Bonus:</a:t>
            </a:r>
          </a:p>
          <a:p>
            <a:pPr lvl="1"/>
            <a:r>
              <a:rPr lang="en-US" altLang="zh-TW" sz="2000" dirty="0"/>
              <a:t>Automatic upload to a remote server (+10%)</a:t>
            </a:r>
          </a:p>
          <a:p>
            <a:pPr lvl="1"/>
            <a:r>
              <a:rPr lang="en-US" altLang="zh-TW" sz="2000" dirty="0"/>
              <a:t>Automatic download from a remote server (+15%)</a:t>
            </a:r>
          </a:p>
          <a:p>
            <a:pPr lvl="1"/>
            <a:r>
              <a:rPr lang="en-US" altLang="zh-TW" sz="2000" dirty="0"/>
              <a:t>Automatic sync the whole directory tree (+15%)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Project: Login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Basic: a shell program capable of execution a single command each time</a:t>
            </a:r>
          </a:p>
          <a:p>
            <a:pPr lvl="1"/>
            <a:r>
              <a:rPr lang="en-US" altLang="zh-TW" sz="2000" dirty="0"/>
              <a:t>Basic functionality:</a:t>
            </a:r>
          </a:p>
          <a:p>
            <a:pPr lvl="2"/>
            <a:r>
              <a:rPr lang="en-US" altLang="zh-TW" sz="1800" dirty="0"/>
              <a:t>cd, </a:t>
            </a:r>
            <a:r>
              <a:rPr lang="en-US" altLang="zh-TW" sz="1800" dirty="0" err="1"/>
              <a:t>mkdir</a:t>
            </a:r>
            <a:r>
              <a:rPr lang="en-US" altLang="zh-TW" sz="1800" dirty="0"/>
              <a:t>, set environment variables</a:t>
            </a:r>
          </a:p>
          <a:p>
            <a:pPr lvl="2"/>
            <a:r>
              <a:rPr lang="en-US" altLang="zh-TW" sz="1800" dirty="0"/>
              <a:t>Automatic path search</a:t>
            </a:r>
          </a:p>
          <a:p>
            <a:pPr lvl="1"/>
            <a:r>
              <a:rPr lang="en-US" altLang="zh-TW" sz="2000" dirty="0"/>
              <a:t>Single machine (60%)</a:t>
            </a:r>
          </a:p>
          <a:p>
            <a:pPr lvl="1"/>
            <a:r>
              <a:rPr lang="en-US" altLang="zh-TW" sz="2000" dirty="0"/>
              <a:t>Login shell through network (80%)</a:t>
            </a:r>
          </a:p>
          <a:p>
            <a:r>
              <a:rPr lang="en-US" altLang="zh-TW" sz="2400" dirty="0"/>
              <a:t>Bonus:</a:t>
            </a:r>
          </a:p>
          <a:p>
            <a:pPr lvl="1"/>
            <a:r>
              <a:rPr lang="en-US" altLang="zh-TW" sz="2000" dirty="0"/>
              <a:t>Redirect outcome to files (+10%)</a:t>
            </a:r>
          </a:p>
          <a:p>
            <a:pPr lvl="1"/>
            <a:r>
              <a:rPr lang="en-US" altLang="zh-TW" sz="2000" dirty="0"/>
              <a:t>Piped job execution (+10%)</a:t>
            </a:r>
          </a:p>
          <a:p>
            <a:pPr lvl="1"/>
            <a:r>
              <a:rPr lang="en-US" altLang="zh-TW" sz="2000" dirty="0"/>
              <a:t>Execute background job (+10%)</a:t>
            </a:r>
          </a:p>
        </p:txBody>
      </p:sp>
    </p:spTree>
    <p:extLst>
      <p:ext uri="{BB962C8B-B14F-4D97-AF65-F5344CB8AC3E}">
        <p14:creationId xmlns:p14="http://schemas.microsoft.com/office/powerpoint/2010/main" val="42260865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211</TotalTime>
  <Words>201</Words>
  <Application>Microsoft Office PowerPoint</Application>
  <PresentationFormat>如螢幕大小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Blends</vt:lpstr>
      <vt:lpstr>Term Project</vt:lpstr>
      <vt:lpstr>Do one of the following projects</vt:lpstr>
      <vt:lpstr>Project: Parallel Sorting</vt:lpstr>
      <vt:lpstr>Project: File syncing to the cloud</vt:lpstr>
      <vt:lpstr>Project: Login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63</cp:revision>
  <cp:lastPrinted>1601-01-01T00:00:00Z</cp:lastPrinted>
  <dcterms:created xsi:type="dcterms:W3CDTF">2008-06-17T16:42:49Z</dcterms:created>
  <dcterms:modified xsi:type="dcterms:W3CDTF">2019-12-11T16:36:12Z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