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57" r:id="rId5"/>
    <p:sldId id="263" r:id="rId6"/>
    <p:sldId id="260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5351C7-0089-43F2-AA52-B7C0CE9AA23C}" v="2" dt="2021-09-30T04:34:55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NG King Shun" userId="c1e97636-9c8a-4b44-99ad-5ec4b6275bfb" providerId="ADAL" clId="{2C5351C7-0089-43F2-AA52-B7C0CE9AA23C}"/>
    <pc:docChg chg="undo custSel modSld">
      <pc:chgData name="FUNG King Shun" userId="c1e97636-9c8a-4b44-99ad-5ec4b6275bfb" providerId="ADAL" clId="{2C5351C7-0089-43F2-AA52-B7C0CE9AA23C}" dt="2021-09-30T04:34:55.814" v="3" actId="20578"/>
      <pc:docMkLst>
        <pc:docMk/>
      </pc:docMkLst>
      <pc:sldChg chg="modSp mod">
        <pc:chgData name="FUNG King Shun" userId="c1e97636-9c8a-4b44-99ad-5ec4b6275bfb" providerId="ADAL" clId="{2C5351C7-0089-43F2-AA52-B7C0CE9AA23C}" dt="2021-09-30T04:34:55.814" v="3" actId="20578"/>
        <pc:sldMkLst>
          <pc:docMk/>
          <pc:sldMk cId="1968516054" sldId="260"/>
        </pc:sldMkLst>
        <pc:spChg chg="mod">
          <ac:chgData name="FUNG King Shun" userId="c1e97636-9c8a-4b44-99ad-5ec4b6275bfb" providerId="ADAL" clId="{2C5351C7-0089-43F2-AA52-B7C0CE9AA23C}" dt="2021-09-30T04:34:55.814" v="3" actId="20578"/>
          <ac:spMkLst>
            <pc:docMk/>
            <pc:sldMk cId="1968516054" sldId="26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FA3C5-9D99-4C11-B212-33BEFE8DCB2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93097-B7CD-47EB-B969-DADD312A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3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https://uva.onlinejudge.org/index.php?option=com_content&amp;task=view&amp;id=16&amp;Itemid=31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A1E4-CCAC-44A2-9EEC-7149BBDBF1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3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https://uva.onlinejudge.org/index.php?option=com_content&amp;task=view&amp;id=16&amp;Itemid=31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A1E4-CCAC-44A2-9EEC-7149BBDBF1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3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D453-5CCE-4549-8DF8-0D916B3CCBB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93B-ACAE-4C4B-B7A8-BE6111BC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D453-5CCE-4549-8DF8-0D916B3CCBB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93B-ACAE-4C4B-B7A8-BE6111BC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D453-5CCE-4549-8DF8-0D916B3CCBB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93B-ACAE-4C4B-B7A8-BE6111BC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7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D453-5CCE-4549-8DF8-0D916B3CCBB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93B-ACAE-4C4B-B7A8-BE6111BC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1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D453-5CCE-4549-8DF8-0D916B3CCBB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93B-ACAE-4C4B-B7A8-BE6111BC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1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D453-5CCE-4549-8DF8-0D916B3CCBB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93B-ACAE-4C4B-B7A8-BE6111BC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5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D453-5CCE-4549-8DF8-0D916B3CCBB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93B-ACAE-4C4B-B7A8-BE6111BC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D453-5CCE-4549-8DF8-0D916B3CCBB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93B-ACAE-4C4B-B7A8-BE6111BC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6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D453-5CCE-4549-8DF8-0D916B3CCBB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93B-ACAE-4C4B-B7A8-BE6111BC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6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D453-5CCE-4549-8DF8-0D916B3CCBB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93B-ACAE-4C4B-B7A8-BE6111BC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D453-5CCE-4549-8DF8-0D916B3CCBB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93B-ACAE-4C4B-B7A8-BE6111BC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7D453-5CCE-4549-8DF8-0D916B3CCBB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1F93B-ACAE-4C4B-B7A8-BE6111BC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4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slab.cs.cityu.edu.hk/services/cslab-vp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echterms.com/definition/syntax_err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chterms.com/definition/logic_erro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Online Judge – User Guidance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CS3334 -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80825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http://acm.cs.cityu.edu.hk/oj2/</a:t>
            </a:r>
          </a:p>
          <a:p>
            <a:r>
              <a:rPr lang="en-US" dirty="0" err="1">
                <a:solidFill>
                  <a:srgbClr val="00B0F0"/>
                </a:solidFill>
              </a:rPr>
              <a:t>CSLab</a:t>
            </a:r>
            <a:r>
              <a:rPr lang="en-US" dirty="0">
                <a:solidFill>
                  <a:srgbClr val="00B0F0"/>
                </a:solidFill>
              </a:rPr>
              <a:t> VPN</a:t>
            </a:r>
            <a:r>
              <a:rPr lang="en-US" dirty="0"/>
              <a:t> is required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i="1" dirty="0"/>
              <a:t>automatic settled on all </a:t>
            </a:r>
            <a:r>
              <a:rPr lang="en-US" sz="2000" i="1" dirty="0">
                <a:solidFill>
                  <a:srgbClr val="00B0F0"/>
                </a:solidFill>
              </a:rPr>
              <a:t>CS Lab computers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i="1" dirty="0" err="1"/>
              <a:t>CSLab</a:t>
            </a:r>
            <a:r>
              <a:rPr lang="en-US" sz="2000" i="1" dirty="0"/>
              <a:t> VPN connection: </a:t>
            </a:r>
            <a:r>
              <a:rPr lang="en-US" sz="2000" i="1" dirty="0">
                <a:hlinkClick r:id="rId2"/>
              </a:rPr>
              <a:t>http://cslab.cs.cityu.edu.hk/services/cslab-vpn</a:t>
            </a:r>
            <a:endParaRPr lang="en-US" dirty="0"/>
          </a:p>
          <a:p>
            <a:r>
              <a:rPr lang="en-US" dirty="0"/>
              <a:t>user account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0B0F0"/>
                </a:solidFill>
              </a:rPr>
              <a:t>Need activation your account</a:t>
            </a:r>
          </a:p>
          <a:p>
            <a:pPr marL="457200" lvl="1" indent="0">
              <a:buNone/>
            </a:pPr>
            <a:r>
              <a:rPr lang="en-US" sz="2000" b="1" i="1" dirty="0"/>
              <a:t>account activation </a:t>
            </a:r>
            <a:r>
              <a:rPr lang="en-US" sz="2000" b="1" i="1" dirty="0">
                <a:solidFill>
                  <a:prstClr val="black"/>
                </a:solidFill>
              </a:rPr>
              <a:t>email</a:t>
            </a:r>
            <a:r>
              <a:rPr lang="en-US" sz="2000" i="1" dirty="0">
                <a:solidFill>
                  <a:prstClr val="black"/>
                </a:solidFill>
              </a:rPr>
              <a:t> will be sent to your registration email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prstClr val="black"/>
                </a:solidFill>
              </a:rPr>
              <a:t>contact TA if you have not received email </a:t>
            </a:r>
          </a:p>
          <a:p>
            <a:pPr marL="914400" lvl="2" indent="0">
              <a:buNone/>
            </a:pPr>
            <a:r>
              <a:rPr lang="en-US" sz="1600" i="1" dirty="0">
                <a:solidFill>
                  <a:prstClr val="black"/>
                </a:solidFill>
              </a:rPr>
              <a:t>(provide your student id and email address)</a:t>
            </a:r>
            <a:endParaRPr lang="en-US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0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Browse Problems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or</a:t>
            </a:r>
            <a:r>
              <a:rPr lang="en-US" dirty="0"/>
              <a:t> use problem id: </a:t>
            </a:r>
            <a:r>
              <a:rPr lang="en-US" sz="2100" dirty="0"/>
              <a:t>http://acm.cs.cityu.edu.hk/oj2/index.php/p/31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63341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010025"/>
            <a:ext cx="8229600" cy="10191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Search Problems</a:t>
            </a:r>
          </a:p>
          <a:p>
            <a:pPr lvl="1"/>
            <a:r>
              <a:rPr lang="en-US" dirty="0"/>
              <a:t>tag ‘</a:t>
            </a:r>
            <a:r>
              <a:rPr lang="en-US" dirty="0" err="1"/>
              <a:t>data_structure</a:t>
            </a:r>
            <a:r>
              <a:rPr lang="en-US" dirty="0"/>
              <a:t>’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9201"/>
            <a:ext cx="34385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70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dirty="0"/>
              <a:t>Check Problem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Submit</a:t>
            </a:r>
          </a:p>
          <a:p>
            <a:pPr lvl="1"/>
            <a:r>
              <a:rPr lang="en-US" dirty="0"/>
              <a:t>compiler</a:t>
            </a:r>
          </a:p>
          <a:p>
            <a:pPr lvl="1"/>
            <a:r>
              <a:rPr lang="en-US" dirty="0"/>
              <a:t>paste code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61245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44484"/>
            <a:ext cx="6005513" cy="275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98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00162"/>
            <a:ext cx="8758597" cy="555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example problem </a:t>
            </a:r>
          </a:p>
        </p:txBody>
      </p:sp>
    </p:spTree>
    <p:extLst>
      <p:ext uri="{BB962C8B-B14F-4D97-AF65-F5344CB8AC3E}">
        <p14:creationId xmlns:p14="http://schemas.microsoft.com/office/powerpoint/2010/main" val="103772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//example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sstream</a:t>
            </a:r>
            <a:r>
              <a:rPr lang="en-US" sz="2000" dirty="0"/>
              <a:t>&gt; </a:t>
            </a:r>
          </a:p>
          <a:p>
            <a:pPr marL="0" indent="0">
              <a:buNone/>
            </a:pPr>
            <a:r>
              <a:rPr lang="en-US" sz="2000" dirty="0"/>
              <a:t>#include &lt;string&gt;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using</a:t>
            </a:r>
            <a:r>
              <a:rPr lang="en-US" sz="2000" dirty="0"/>
              <a:t>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B0F0"/>
                </a:solidFill>
              </a:rPr>
              <a:t>int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main(){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B0F0"/>
                </a:solidFill>
              </a:rPr>
              <a:t>string</a:t>
            </a:r>
            <a:r>
              <a:rPr lang="en-US" sz="2000" dirty="0"/>
              <a:t> </a:t>
            </a:r>
            <a:r>
              <a:rPr lang="en-US" sz="2000" dirty="0" err="1"/>
              <a:t>inputstr</a:t>
            </a:r>
            <a:r>
              <a:rPr lang="en-US" sz="2000" dirty="0"/>
              <a:t>, </a:t>
            </a:r>
            <a:r>
              <a:rPr lang="en-US" sz="2000" dirty="0" err="1"/>
              <a:t>outputstr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00B0F0"/>
                </a:solidFill>
              </a:rPr>
              <a:t>cin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&gt;&gt; </a:t>
            </a:r>
            <a:r>
              <a:rPr lang="en-US" sz="2000" dirty="0" err="1"/>
              <a:t>inputstr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outputstr</a:t>
            </a:r>
            <a:r>
              <a:rPr lang="en-US" sz="2000" dirty="0"/>
              <a:t> = </a:t>
            </a:r>
            <a:r>
              <a:rPr lang="en-US" sz="2000" dirty="0" err="1"/>
              <a:t>inputstr</a:t>
            </a:r>
            <a:r>
              <a:rPr lang="en-US" sz="2000" dirty="0"/>
              <a:t> + " Hello";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00B0F0"/>
                </a:solidFill>
              </a:rPr>
              <a:t>cout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&lt;&lt; </a:t>
            </a:r>
            <a:r>
              <a:rPr lang="en-US" sz="2000" dirty="0" err="1"/>
              <a:t>outputstr</a:t>
            </a:r>
            <a:r>
              <a:rPr lang="en-US" sz="2000" dirty="0"/>
              <a:t> &lt;&lt; </a:t>
            </a:r>
            <a:r>
              <a:rPr lang="en-US" sz="2000" dirty="0" err="1">
                <a:solidFill>
                  <a:srgbClr val="00B0F0"/>
                </a:solidFill>
              </a:rPr>
              <a:t>endl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B0F0"/>
                </a:solidFill>
              </a:rPr>
              <a:t>return</a:t>
            </a:r>
            <a:r>
              <a:rPr lang="en-US" sz="2000" dirty="0"/>
              <a:t> 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524000"/>
            <a:ext cx="38862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//read line-by-line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string </a:t>
            </a:r>
            <a:r>
              <a:rPr lang="en-US" sz="2400" dirty="0" err="1"/>
              <a:t>linestr</a:t>
            </a:r>
            <a:r>
              <a:rPr lang="en-US" sz="2400" dirty="0"/>
              <a:t>;</a:t>
            </a:r>
            <a:endParaRPr lang="en-US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while </a:t>
            </a:r>
            <a:r>
              <a:rPr lang="en-US" sz="2400" dirty="0"/>
              <a:t>( </a:t>
            </a:r>
            <a:r>
              <a:rPr lang="en-US" sz="2400" dirty="0" err="1"/>
              <a:t>getline</a:t>
            </a:r>
            <a:r>
              <a:rPr lang="en-US" sz="2400" dirty="0"/>
              <a:t>(</a:t>
            </a:r>
            <a:r>
              <a:rPr lang="en-US" sz="2400" dirty="0" err="1"/>
              <a:t>cin</a:t>
            </a:r>
            <a:r>
              <a:rPr lang="en-US" sz="2400" dirty="0"/>
              <a:t>, </a:t>
            </a:r>
            <a:r>
              <a:rPr lang="en-US" sz="2400" dirty="0" err="1"/>
              <a:t>linestr</a:t>
            </a:r>
            <a:r>
              <a:rPr lang="en-US" sz="2400" dirty="0"/>
              <a:t>)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</a:rPr>
              <a:t>//read from string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F0"/>
                </a:solidFill>
              </a:rPr>
              <a:t>string</a:t>
            </a:r>
            <a:r>
              <a:rPr lang="en-US" sz="2400" dirty="0"/>
              <a:t> input = “Hello World";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00B0F0"/>
                </a:solidFill>
              </a:rPr>
              <a:t>stringstream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/>
              <a:t>myStream</a:t>
            </a:r>
            <a:r>
              <a:rPr lang="en-US" sz="2400" dirty="0"/>
              <a:t>(input);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myStream</a:t>
            </a:r>
            <a:r>
              <a:rPr lang="en-US" sz="2400" dirty="0"/>
              <a:t> &gt;&gt; str1 &gt;&gt; str2; 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Note: </a:t>
            </a:r>
            <a:r>
              <a:rPr lang="en-US" sz="2000" b="1" dirty="0">
                <a:solidFill>
                  <a:srgbClr val="FF0000"/>
                </a:solidFill>
              </a:rPr>
              <a:t>space </a:t>
            </a:r>
            <a:r>
              <a:rPr lang="en-US" sz="2000" dirty="0">
                <a:solidFill>
                  <a:srgbClr val="FF0000"/>
                </a:solidFill>
              </a:rPr>
              <a:t>and </a:t>
            </a:r>
            <a:r>
              <a:rPr lang="en-US" sz="2000" b="1" dirty="0">
                <a:solidFill>
                  <a:srgbClr val="FF0000"/>
                </a:solidFill>
              </a:rPr>
              <a:t>line breaks </a:t>
            </a:r>
            <a:r>
              <a:rPr lang="en-US" sz="2000" dirty="0">
                <a:solidFill>
                  <a:srgbClr val="FF0000"/>
                </a:solidFill>
              </a:rPr>
              <a:t>will be automatically ignored when reading.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851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of Input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while 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F0"/>
                </a:solidFill>
              </a:rPr>
              <a:t>cin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&gt;&gt; </a:t>
            </a:r>
            <a:r>
              <a:rPr lang="en-US" sz="2400" dirty="0" err="1"/>
              <a:t>str</a:t>
            </a:r>
            <a:r>
              <a:rPr lang="en-US" sz="2400" dirty="0"/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// output result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r>
              <a:rPr lang="en-US" dirty="0"/>
              <a:t>Output Format (check problem statement)</a:t>
            </a:r>
          </a:p>
          <a:p>
            <a:pPr marL="0" indent="0">
              <a:buNone/>
            </a:pPr>
            <a:r>
              <a:rPr lang="en-US" sz="2400" dirty="0"/>
              <a:t>     for each test case, output the result in one line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while 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F0"/>
                </a:solidFill>
              </a:rPr>
              <a:t>cin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&gt;&gt; caseinput1 &gt;&gt; caseinput2)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err="1">
                <a:solidFill>
                  <a:srgbClr val="00B0F0"/>
                </a:solidFill>
              </a:rPr>
              <a:t>cout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&lt;&lt; caseinput1 + caseinput2 &lt;&lt; </a:t>
            </a:r>
            <a:r>
              <a:rPr lang="en-US" sz="2400" dirty="0" err="1">
                <a:solidFill>
                  <a:srgbClr val="00B0F0"/>
                </a:solidFill>
              </a:rPr>
              <a:t>endl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37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Verdict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In Queue (QU):</a:t>
            </a:r>
            <a:r>
              <a:rPr lang="en-US" dirty="0"/>
              <a:t>  your submission code is in the queue, to be compiled.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Compile Error (CE):</a:t>
            </a:r>
            <a:r>
              <a:rPr lang="en-US" dirty="0"/>
              <a:t> The server could not </a:t>
            </a:r>
            <a:r>
              <a:rPr lang="en-US" dirty="0">
                <a:solidFill>
                  <a:srgbClr val="FF0000"/>
                </a:solidFill>
              </a:rPr>
              <a:t>compile</a:t>
            </a:r>
            <a:r>
              <a:rPr lang="en-US" dirty="0"/>
              <a:t> your submission code. Of course, warning messages are not error messages. </a:t>
            </a:r>
          </a:p>
          <a:p>
            <a:pPr marL="0" indent="0">
              <a:buNone/>
            </a:pPr>
            <a:r>
              <a:rPr lang="en-US" dirty="0"/>
              <a:t>	mostly it is caused by </a:t>
            </a:r>
            <a:r>
              <a:rPr lang="en-US" dirty="0">
                <a:hlinkClick r:id="rId3"/>
              </a:rPr>
              <a:t>syntax errors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 $ variable not defined,</a:t>
            </a:r>
          </a:p>
          <a:p>
            <a:pPr marL="0" indent="0">
              <a:buNone/>
            </a:pPr>
            <a:r>
              <a:rPr lang="en-US" dirty="0"/>
              <a:t>		 $ variable type not match,</a:t>
            </a:r>
          </a:p>
          <a:p>
            <a:pPr marL="0" indent="0">
              <a:buNone/>
            </a:pPr>
            <a:r>
              <a:rPr lang="en-US" dirty="0"/>
              <a:t>		 $ need include library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Accepted (AC):</a:t>
            </a:r>
            <a:r>
              <a:rPr lang="en-US" dirty="0"/>
              <a:t> OK! Your program is correct!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Presentation Error (PE):</a:t>
            </a:r>
            <a:r>
              <a:rPr lang="en-US" dirty="0"/>
              <a:t> Your program outputs are correct but are not presented in the correct way. </a:t>
            </a:r>
          </a:p>
          <a:p>
            <a:pPr marL="0" indent="0">
              <a:buNone/>
            </a:pPr>
            <a:r>
              <a:rPr lang="en-US" dirty="0"/>
              <a:t>	Check for spaces line breaks, ‘ ’, ‘\n’, ‘comma’...</a:t>
            </a:r>
          </a:p>
        </p:txBody>
      </p:sp>
    </p:spTree>
    <p:extLst>
      <p:ext uri="{BB962C8B-B14F-4D97-AF65-F5344CB8AC3E}">
        <p14:creationId xmlns:p14="http://schemas.microsoft.com/office/powerpoint/2010/main" val="268595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Verdict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800599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Wrong Answer (WA):</a:t>
            </a:r>
            <a:r>
              <a:rPr lang="en-US" dirty="0"/>
              <a:t> output is not correct.  </a:t>
            </a:r>
          </a:p>
          <a:p>
            <a:pPr marL="0" indent="0">
              <a:buNone/>
            </a:pPr>
            <a:r>
              <a:rPr lang="en-US" dirty="0"/>
              <a:t>	$input format,</a:t>
            </a:r>
          </a:p>
          <a:p>
            <a:pPr marL="0" indent="0">
              <a:buNone/>
            </a:pPr>
            <a:r>
              <a:rPr lang="en-US" dirty="0"/>
              <a:t>	$special case, any </a:t>
            </a:r>
            <a:r>
              <a:rPr lang="en-US" b="1" dirty="0">
                <a:solidFill>
                  <a:prstClr val="black"/>
                </a:solidFill>
                <a:hlinkClick r:id="rId3"/>
              </a:rPr>
              <a:t>tricky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dirty="0"/>
              <a:t>test case?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Runtime Error (RE):</a:t>
            </a:r>
            <a:r>
              <a:rPr lang="en-US" dirty="0"/>
              <a:t> Your program failed during the execution.</a:t>
            </a:r>
          </a:p>
          <a:p>
            <a:pPr marL="0" indent="0">
              <a:buNone/>
            </a:pPr>
            <a:r>
              <a:rPr lang="en-US" dirty="0"/>
              <a:t>	$ index overflow, a[-1], a[n+1].  </a:t>
            </a:r>
          </a:p>
          <a:p>
            <a:pPr marL="0" indent="0">
              <a:buNone/>
            </a:pPr>
            <a:r>
              <a:rPr lang="en-US" dirty="0"/>
              <a:t>	$ Stack/memory overflow,  endless recursions, self call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Time Limit Exceeded (TLE):</a:t>
            </a:r>
            <a:r>
              <a:rPr lang="en-US" dirty="0"/>
              <a:t> Your program is not finished in required time.{</a:t>
            </a:r>
            <a:r>
              <a:rPr lang="en-US" sz="3300" dirty="0">
                <a:solidFill>
                  <a:prstClr val="black"/>
                </a:solidFill>
                <a:hlinkClick r:id="rId3"/>
              </a:rPr>
              <a:t>time complexity,</a:t>
            </a:r>
            <a:r>
              <a:rPr lang="en-US" sz="1600" dirty="0"/>
              <a:t>  </a:t>
            </a:r>
            <a:r>
              <a:rPr lang="en-US" sz="3300" dirty="0">
                <a:solidFill>
                  <a:prstClr val="black"/>
                </a:solidFill>
                <a:hlinkClick r:id="rId3"/>
              </a:rPr>
              <a:t>infinite loop,</a:t>
            </a:r>
            <a:r>
              <a:rPr lang="en-US" sz="1600" dirty="0"/>
              <a:t>  </a:t>
            </a:r>
            <a:r>
              <a:rPr lang="en-US" sz="3300" dirty="0">
                <a:solidFill>
                  <a:prstClr val="black"/>
                </a:solidFill>
                <a:hlinkClick r:id="rId3"/>
              </a:rPr>
              <a:t>waiting for input,</a:t>
            </a:r>
            <a:r>
              <a:rPr lang="en-US" dirty="0"/>
              <a:t>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Memory Limit Exceeded (MLE):</a:t>
            </a:r>
            <a:r>
              <a:rPr lang="en-US" dirty="0"/>
              <a:t> Your program tried to use more memory than allowed.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hlinkClick r:id="rId3"/>
              </a:rPr>
              <a:t>static memory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(array size) + </a:t>
            </a:r>
            <a:r>
              <a:rPr lang="en-US" dirty="0">
                <a:solidFill>
                  <a:prstClr val="black"/>
                </a:solidFill>
                <a:hlinkClick r:id="rId3"/>
              </a:rPr>
              <a:t>memory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/>
              <a:t>for stack/queue during execution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Output Limit Exceeded (OLE):</a:t>
            </a:r>
            <a:r>
              <a:rPr lang="en-US" dirty="0"/>
              <a:t> Your program output too much than expected.  {</a:t>
            </a:r>
            <a:r>
              <a:rPr lang="en-US" dirty="0">
                <a:solidFill>
                  <a:prstClr val="black"/>
                </a:solidFill>
                <a:hlinkClick r:id="rId3"/>
              </a:rPr>
              <a:t>infinite loop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0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617</Words>
  <Application>Microsoft Office PowerPoint</Application>
  <PresentationFormat>On-screen Show (4:3)</PresentationFormat>
  <Paragraphs>84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CS Online Judge – User Guidance</vt:lpstr>
      <vt:lpstr>Access</vt:lpstr>
      <vt:lpstr>Search Problems</vt:lpstr>
      <vt:lpstr>Submit Code</vt:lpstr>
      <vt:lpstr>example problem </vt:lpstr>
      <vt:lpstr>Input/Output</vt:lpstr>
      <vt:lpstr>Input/Output</vt:lpstr>
      <vt:lpstr>Verdict Information</vt:lpstr>
      <vt:lpstr>Verdict Information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Judge – User Guidance</dc:title>
  <dc:creator>WANG Kai</dc:creator>
  <cp:lastModifiedBy>FUNG King Shun</cp:lastModifiedBy>
  <cp:revision>23</cp:revision>
  <dcterms:created xsi:type="dcterms:W3CDTF">2017-09-01T08:12:21Z</dcterms:created>
  <dcterms:modified xsi:type="dcterms:W3CDTF">2021-09-30T04:35:25Z</dcterms:modified>
</cp:coreProperties>
</file>