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06C9D-55CD-44D5-A515-E52D54E710BC}" v="1" dt="2023-04-12T15:28:1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G King Shun" userId="c1e97636-9c8a-4b44-99ad-5ec4b6275bfb" providerId="ADAL" clId="{95506C9D-55CD-44D5-A515-E52D54E710BC}"/>
    <pc:docChg chg="undo custSel modSld">
      <pc:chgData name="FUNG King Shun" userId="c1e97636-9c8a-4b44-99ad-5ec4b6275bfb" providerId="ADAL" clId="{95506C9D-55CD-44D5-A515-E52D54E710BC}" dt="2023-04-22T08:08:20.612" v="152" actId="478"/>
      <pc:docMkLst>
        <pc:docMk/>
      </pc:docMkLst>
      <pc:sldChg chg="modSp mod">
        <pc:chgData name="FUNG King Shun" userId="c1e97636-9c8a-4b44-99ad-5ec4b6275bfb" providerId="ADAL" clId="{95506C9D-55CD-44D5-A515-E52D54E710BC}" dt="2023-04-12T15:26:51.188" v="51" actId="20577"/>
        <pc:sldMkLst>
          <pc:docMk/>
          <pc:sldMk cId="1406200458" sldId="257"/>
        </pc:sldMkLst>
        <pc:spChg chg="mod">
          <ac:chgData name="FUNG King Shun" userId="c1e97636-9c8a-4b44-99ad-5ec4b6275bfb" providerId="ADAL" clId="{95506C9D-55CD-44D5-A515-E52D54E710BC}" dt="2023-04-12T15:26:51.188" v="51" actId="20577"/>
          <ac:spMkLst>
            <pc:docMk/>
            <pc:sldMk cId="1406200458" sldId="257"/>
            <ac:spMk id="3" creationId="{00000000-0000-0000-0000-000000000000}"/>
          </ac:spMkLst>
        </pc:spChg>
      </pc:sldChg>
      <pc:sldChg chg="modSp mod">
        <pc:chgData name="FUNG King Shun" userId="c1e97636-9c8a-4b44-99ad-5ec4b6275bfb" providerId="ADAL" clId="{95506C9D-55CD-44D5-A515-E52D54E710BC}" dt="2023-04-13T04:49:51.491" v="92" actId="1035"/>
        <pc:sldMkLst>
          <pc:docMk/>
          <pc:sldMk cId="1885384115" sldId="264"/>
        </pc:sldMkLst>
        <pc:picChg chg="mod">
          <ac:chgData name="FUNG King Shun" userId="c1e97636-9c8a-4b44-99ad-5ec4b6275bfb" providerId="ADAL" clId="{95506C9D-55CD-44D5-A515-E52D54E710BC}" dt="2023-04-13T04:49:51.491" v="92" actId="1035"/>
          <ac:picMkLst>
            <pc:docMk/>
            <pc:sldMk cId="1885384115" sldId="264"/>
            <ac:picMk id="6" creationId="{00000000-0000-0000-0000-000000000000}"/>
          </ac:picMkLst>
        </pc:picChg>
      </pc:sldChg>
      <pc:sldChg chg="addSp modSp mod">
        <pc:chgData name="FUNG King Shun" userId="c1e97636-9c8a-4b44-99ad-5ec4b6275bfb" providerId="ADAL" clId="{95506C9D-55CD-44D5-A515-E52D54E710BC}" dt="2023-04-12T15:30:01.160" v="88" actId="1076"/>
        <pc:sldMkLst>
          <pc:docMk/>
          <pc:sldMk cId="2854391401" sldId="265"/>
        </pc:sldMkLst>
        <pc:spChg chg="add mod">
          <ac:chgData name="FUNG King Shun" userId="c1e97636-9c8a-4b44-99ad-5ec4b6275bfb" providerId="ADAL" clId="{95506C9D-55CD-44D5-A515-E52D54E710BC}" dt="2023-04-12T15:30:01.160" v="88" actId="1076"/>
          <ac:spMkLst>
            <pc:docMk/>
            <pc:sldMk cId="2854391401" sldId="265"/>
            <ac:spMk id="5" creationId="{276ACAE4-5739-7A3E-ADEC-B2C5072CF54B}"/>
          </ac:spMkLst>
        </pc:spChg>
      </pc:sldChg>
      <pc:sldChg chg="addSp delSp modSp mod">
        <pc:chgData name="FUNG King Shun" userId="c1e97636-9c8a-4b44-99ad-5ec4b6275bfb" providerId="ADAL" clId="{95506C9D-55CD-44D5-A515-E52D54E710BC}" dt="2023-04-22T08:08:20.612" v="152" actId="478"/>
        <pc:sldMkLst>
          <pc:docMk/>
          <pc:sldMk cId="50841778" sldId="266"/>
        </pc:sldMkLst>
        <pc:spChg chg="mod">
          <ac:chgData name="FUNG King Shun" userId="c1e97636-9c8a-4b44-99ad-5ec4b6275bfb" providerId="ADAL" clId="{95506C9D-55CD-44D5-A515-E52D54E710BC}" dt="2023-04-22T08:08:12.720" v="149" actId="20577"/>
          <ac:spMkLst>
            <pc:docMk/>
            <pc:sldMk cId="50841778" sldId="266"/>
            <ac:spMk id="7" creationId="{00000000-0000-0000-0000-000000000000}"/>
          </ac:spMkLst>
        </pc:spChg>
        <pc:spChg chg="del mod">
          <ac:chgData name="FUNG King Shun" userId="c1e97636-9c8a-4b44-99ad-5ec4b6275bfb" providerId="ADAL" clId="{95506C9D-55CD-44D5-A515-E52D54E710BC}" dt="2023-04-22T08:08:20.612" v="152" actId="478"/>
          <ac:spMkLst>
            <pc:docMk/>
            <pc:sldMk cId="50841778" sldId="266"/>
            <ac:spMk id="8" creationId="{00000000-0000-0000-0000-000000000000}"/>
          </ac:spMkLst>
        </pc:spChg>
        <pc:picChg chg="add mod">
          <ac:chgData name="FUNG King Shun" userId="c1e97636-9c8a-4b44-99ad-5ec4b6275bfb" providerId="ADAL" clId="{95506C9D-55CD-44D5-A515-E52D54E710BC}" dt="2023-04-22T08:08:16.461" v="150" actId="1076"/>
          <ac:picMkLst>
            <pc:docMk/>
            <pc:sldMk cId="50841778" sldId="266"/>
            <ac:picMk id="5" creationId="{C68679D1-5C89-B2D1-4E51-478C597C8CED}"/>
          </ac:picMkLst>
        </pc:picChg>
        <pc:picChg chg="del">
          <ac:chgData name="FUNG King Shun" userId="c1e97636-9c8a-4b44-99ad-5ec4b6275bfb" providerId="ADAL" clId="{95506C9D-55CD-44D5-A515-E52D54E710BC}" dt="2023-04-22T08:07:51.143" v="126" actId="478"/>
          <ac:picMkLst>
            <pc:docMk/>
            <pc:sldMk cId="50841778" sldId="266"/>
            <ac:picMk id="9" creationId="{00000000-0000-0000-0000-000000000000}"/>
          </ac:picMkLst>
        </pc:picChg>
        <pc:picChg chg="del">
          <ac:chgData name="FUNG King Shun" userId="c1e97636-9c8a-4b44-99ad-5ec4b6275bfb" providerId="ADAL" clId="{95506C9D-55CD-44D5-A515-E52D54E710BC}" dt="2023-04-22T08:07:54.213" v="128" actId="478"/>
          <ac:picMkLst>
            <pc:docMk/>
            <pc:sldMk cId="50841778" sldId="266"/>
            <ac:picMk id="10" creationId="{00000000-0000-0000-0000-000000000000}"/>
          </ac:picMkLst>
        </pc:picChg>
      </pc:sldChg>
      <pc:sldChg chg="modSp mod">
        <pc:chgData name="FUNG King Shun" userId="c1e97636-9c8a-4b44-99ad-5ec4b6275bfb" providerId="ADAL" clId="{95506C9D-55CD-44D5-A515-E52D54E710BC}" dt="2023-04-13T05:16:40.453" v="125" actId="20577"/>
        <pc:sldMkLst>
          <pc:docMk/>
          <pc:sldMk cId="1667049268" sldId="271"/>
        </pc:sldMkLst>
        <pc:spChg chg="mod">
          <ac:chgData name="FUNG King Shun" userId="c1e97636-9c8a-4b44-99ad-5ec4b6275bfb" providerId="ADAL" clId="{95506C9D-55CD-44D5-A515-E52D54E710BC}" dt="2023-04-13T05:16:40.453" v="125" actId="20577"/>
          <ac:spMkLst>
            <pc:docMk/>
            <pc:sldMk cId="1667049268" sldId="271"/>
            <ac:spMk id="2" creationId="{00000000-0000-0000-0000-000000000000}"/>
          </ac:spMkLst>
        </pc:spChg>
      </pc:sldChg>
    </pc:docChg>
  </pc:docChgLst>
  <pc:docChgLst>
    <pc:chgData name="FUNG King Shun" userId="S::kingsfung8-c@my.cityu.edu.hk::c1e97636-9c8a-4b44-99ad-5ec4b6275bfb" providerId="AD" clId="Web-{528D627B-2AA3-4A2E-A9CF-BD75562E3F84}"/>
    <pc:docChg chg="modSld">
      <pc:chgData name="FUNG King Shun" userId="S::kingsfung8-c@my.cityu.edu.hk::c1e97636-9c8a-4b44-99ad-5ec4b6275bfb" providerId="AD" clId="Web-{528D627B-2AA3-4A2E-A9CF-BD75562E3F84}" dt="2023-04-12T06:42:45.746" v="1" actId="20577"/>
      <pc:docMkLst>
        <pc:docMk/>
      </pc:docMkLst>
      <pc:sldChg chg="modSp">
        <pc:chgData name="FUNG King Shun" userId="S::kingsfung8-c@my.cityu.edu.hk::c1e97636-9c8a-4b44-99ad-5ec4b6275bfb" providerId="AD" clId="Web-{528D627B-2AA3-4A2E-A9CF-BD75562E3F84}" dt="2023-04-12T06:42:45.746" v="1" actId="20577"/>
        <pc:sldMkLst>
          <pc:docMk/>
          <pc:sldMk cId="3676212231" sldId="268"/>
        </pc:sldMkLst>
        <pc:spChg chg="mod">
          <ac:chgData name="FUNG King Shun" userId="S::kingsfung8-c@my.cityu.edu.hk::c1e97636-9c8a-4b44-99ad-5ec4b6275bfb" providerId="AD" clId="Web-{528D627B-2AA3-4A2E-A9CF-BD75562E3F84}" dt="2023-04-12T06:42:45.746" v="1" actId="20577"/>
          <ac:spMkLst>
            <pc:docMk/>
            <pc:sldMk cId="3676212231" sldId="268"/>
            <ac:spMk id="2" creationId="{00000000-0000-0000-0000-000000000000}"/>
          </ac:spMkLst>
        </pc:spChg>
      </pc:sldChg>
    </pc:docChg>
  </pc:docChgLst>
  <pc:docChgLst>
    <pc:chgData clId="Web-{528D627B-2AA3-4A2E-A9CF-BD75562E3F84}"/>
    <pc:docChg chg="modSld">
      <pc:chgData name="" userId="" providerId="" clId="Web-{528D627B-2AA3-4A2E-A9CF-BD75562E3F84}" dt="2023-04-12T06:42:07.448" v="0" actId="20577"/>
      <pc:docMkLst>
        <pc:docMk/>
      </pc:docMkLst>
      <pc:sldChg chg="modSp">
        <pc:chgData name="" userId="" providerId="" clId="Web-{528D627B-2AA3-4A2E-A9CF-BD75562E3F84}" dt="2023-04-12T06:42:07.448" v="0" actId="20577"/>
        <pc:sldMkLst>
          <pc:docMk/>
          <pc:sldMk cId="3182183613" sldId="256"/>
        </pc:sldMkLst>
        <pc:spChg chg="mod">
          <ac:chgData name="" userId="" providerId="" clId="Web-{528D627B-2AA3-4A2E-A9CF-BD75562E3F84}" dt="2023-04-12T06:42:07.448" v="0" actId="20577"/>
          <ac:spMkLst>
            <pc:docMk/>
            <pc:sldMk cId="3182183613" sldId="256"/>
            <ac:spMk id="3" creationId="{00000000-0000-0000-0000-000000000000}"/>
          </ac:spMkLst>
        </pc:spChg>
      </pc:sldChg>
    </pc:docChg>
  </pc:docChgLst>
  <pc:docChgLst>
    <pc:chgData name="FUNG King Shun" userId="S::kingsfung8-c@my.cityu.edu.hk::c1e97636-9c8a-4b44-99ad-5ec4b6275bfb" providerId="AD" clId="Web-{4FA95DF7-54AA-B8A2-ABD1-D4DAE64EFC13}"/>
    <pc:docChg chg="modSld">
      <pc:chgData name="FUNG King Shun" userId="S::kingsfung8-c@my.cityu.edu.hk::c1e97636-9c8a-4b44-99ad-5ec4b6275bfb" providerId="AD" clId="Web-{4FA95DF7-54AA-B8A2-ABD1-D4DAE64EFC13}" dt="2023-04-03T04:50:36.479" v="57" actId="14100"/>
      <pc:docMkLst>
        <pc:docMk/>
      </pc:docMkLst>
      <pc:sldChg chg="modSp">
        <pc:chgData name="FUNG King Shun" userId="S::kingsfung8-c@my.cityu.edu.hk::c1e97636-9c8a-4b44-99ad-5ec4b6275bfb" providerId="AD" clId="Web-{4FA95DF7-54AA-B8A2-ABD1-D4DAE64EFC13}" dt="2023-04-03T04:45:32.970" v="31" actId="20577"/>
        <pc:sldMkLst>
          <pc:docMk/>
          <pc:sldMk cId="659751405" sldId="259"/>
        </pc:sldMkLst>
        <pc:spChg chg="mod">
          <ac:chgData name="FUNG King Shun" userId="S::kingsfung8-c@my.cityu.edu.hk::c1e97636-9c8a-4b44-99ad-5ec4b6275bfb" providerId="AD" clId="Web-{4FA95DF7-54AA-B8A2-ABD1-D4DAE64EFC13}" dt="2023-04-03T04:45:32.970" v="31" actId="20577"/>
          <ac:spMkLst>
            <pc:docMk/>
            <pc:sldMk cId="659751405" sldId="259"/>
            <ac:spMk id="2" creationId="{00000000-0000-0000-0000-000000000000}"/>
          </ac:spMkLst>
        </pc:spChg>
      </pc:sldChg>
      <pc:sldChg chg="modSp">
        <pc:chgData name="FUNG King Shun" userId="S::kingsfung8-c@my.cityu.edu.hk::c1e97636-9c8a-4b44-99ad-5ec4b6275bfb" providerId="AD" clId="Web-{4FA95DF7-54AA-B8A2-ABD1-D4DAE64EFC13}" dt="2023-04-03T04:49:14.524" v="50" actId="20577"/>
        <pc:sldMkLst>
          <pc:docMk/>
          <pc:sldMk cId="2361772081" sldId="263"/>
        </pc:sldMkLst>
        <pc:spChg chg="mod">
          <ac:chgData name="FUNG King Shun" userId="S::kingsfung8-c@my.cityu.edu.hk::c1e97636-9c8a-4b44-99ad-5ec4b6275bfb" providerId="AD" clId="Web-{4FA95DF7-54AA-B8A2-ABD1-D4DAE64EFC13}" dt="2023-04-03T04:49:14.524" v="50" actId="20577"/>
          <ac:spMkLst>
            <pc:docMk/>
            <pc:sldMk cId="2361772081" sldId="263"/>
            <ac:spMk id="2" creationId="{00000000-0000-0000-0000-000000000000}"/>
          </ac:spMkLst>
        </pc:spChg>
      </pc:sldChg>
      <pc:sldChg chg="modSp">
        <pc:chgData name="FUNG King Shun" userId="S::kingsfung8-c@my.cityu.edu.hk::c1e97636-9c8a-4b44-99ad-5ec4b6275bfb" providerId="AD" clId="Web-{4FA95DF7-54AA-B8A2-ABD1-D4DAE64EFC13}" dt="2023-04-03T04:50:36.479" v="57" actId="14100"/>
        <pc:sldMkLst>
          <pc:docMk/>
          <pc:sldMk cId="2854391401" sldId="265"/>
        </pc:sldMkLst>
        <pc:spChg chg="mod">
          <ac:chgData name="FUNG King Shun" userId="S::kingsfung8-c@my.cityu.edu.hk::c1e97636-9c8a-4b44-99ad-5ec4b6275bfb" providerId="AD" clId="Web-{4FA95DF7-54AA-B8A2-ABD1-D4DAE64EFC13}" dt="2023-04-03T04:50:36.479" v="57" actId="14100"/>
          <ac:spMkLst>
            <pc:docMk/>
            <pc:sldMk cId="2854391401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D395CB9-D183-42BE-8166-69BCC1A7F83F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7F10B32-C9E2-4DA9-ACCD-B3C383F0E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CS4182 Computer Graphics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Member: Fung King Shun (56659723)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18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98884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Condition: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b="1" dirty="0"/>
              <a:t>Lighting come from any direction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2.3. Point light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019" y="6285830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 direction and back direction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679D1-5C89-B2D1-4E51-478C597C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23" y="2745100"/>
            <a:ext cx="3279069" cy="35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6951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/>
              <a:t>Operation:</a:t>
            </a:r>
          </a:p>
          <a:p>
            <a:pPr marL="0" indent="0">
              <a:buNone/>
            </a:pPr>
            <a:r>
              <a:rPr lang="en-US" altLang="zh-TW" sz="1800" dirty="0"/>
              <a:t>(Change different material color setting at menu)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Lighting: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White (Default)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Blue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Yellow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200" dirty="0"/>
              <a:t>Condition: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FF0000"/>
                </a:solidFill>
              </a:rPr>
              <a:t>Only runnable if the lighting setting not in ‘No lighting’ mode</a:t>
            </a:r>
            <a:endParaRPr lang="zh-TW" altLang="en-US" sz="19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2.4. Material Color</a:t>
            </a:r>
            <a:endParaRPr lang="zh-TW" altLang="en-US" dirty="0"/>
          </a:p>
        </p:txBody>
      </p:sp>
      <p:pic>
        <p:nvPicPr>
          <p:cNvPr id="4" name="Picture 10" descr="A screenshot of a video g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136" y="2145866"/>
            <a:ext cx="2880320" cy="3374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ACAE4-5739-7A3E-ADEC-B2C5072CF54B}"/>
              </a:ext>
            </a:extLst>
          </p:cNvPr>
          <p:cNvSpPr txBox="1"/>
          <p:nvPr/>
        </p:nvSpPr>
        <p:spPr>
          <a:xfrm>
            <a:off x="179512" y="2207224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Use different combinations of ambient, diffuse, specular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5439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2.4. Material Color</a:t>
            </a:r>
            <a:endParaRPr lang="zh-TW" altLang="en-US" dirty="0"/>
          </a:p>
        </p:txBody>
      </p:sp>
      <p:pic>
        <p:nvPicPr>
          <p:cNvPr id="4" name="Picture 14" descr="A car driving on a road with cones on the side&#10;&#10;Description automatically generated with low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675130"/>
            <a:ext cx="2681300" cy="2880320"/>
          </a:xfrm>
          <a:prstGeom prst="rect">
            <a:avLst/>
          </a:prstGeom>
        </p:spPr>
      </p:pic>
      <p:pic>
        <p:nvPicPr>
          <p:cNvPr id="5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30404"/>
            <a:ext cx="2687145" cy="2858095"/>
          </a:xfrm>
          <a:prstGeom prst="rect">
            <a:avLst/>
          </a:prstGeom>
          <a:noFill/>
        </p:spPr>
      </p:pic>
      <p:pic>
        <p:nvPicPr>
          <p:cNvPr id="6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30404"/>
            <a:ext cx="2670180" cy="285809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159573" y="57332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15498" y="573325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07987" y="5733256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yellow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23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Operation: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Change different view point setting at 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Using mouse scroll to zoom in or zoom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Using keyboard to move the jeep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View point: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Camera view (Default)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Behind view</a:t>
            </a:r>
          </a:p>
          <a:p>
            <a:pPr marL="644525" lvl="1" indent="-342900">
              <a:buFont typeface="+mj-lt"/>
              <a:buAutoNum type="arabicPeriod"/>
            </a:pPr>
            <a:r>
              <a:rPr lang="en-US" altLang="zh-TW" sz="1800" dirty="0"/>
              <a:t>Top view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3. Manipulation</a:t>
            </a:r>
            <a:endParaRPr lang="zh-TW" altLang="en-US" dirty="0"/>
          </a:p>
        </p:txBody>
      </p:sp>
      <p:pic>
        <p:nvPicPr>
          <p:cNvPr id="4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2901376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1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 View Point (1)</a:t>
            </a:r>
            <a:endParaRPr lang="zh-TW" altLang="en-US" dirty="0"/>
          </a:p>
        </p:txBody>
      </p:sp>
      <p:pic>
        <p:nvPicPr>
          <p:cNvPr id="4" name="Picture 17" descr="Graphical user interface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642245"/>
            <a:ext cx="2651125" cy="2842260"/>
          </a:xfrm>
          <a:prstGeom prst="rect">
            <a:avLst/>
          </a:prstGeom>
        </p:spPr>
      </p:pic>
      <p:pic>
        <p:nvPicPr>
          <p:cNvPr id="5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664296" cy="2818920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2051720" y="5692606"/>
            <a:ext cx="104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view</a:t>
            </a:r>
            <a:endParaRPr lang="zh-TW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44674" y="5845006"/>
            <a:ext cx="235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view with zoom in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2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 View Point (2)</a:t>
            </a:r>
            <a:endParaRPr lang="zh-TW" altLang="en-US" dirty="0"/>
          </a:p>
        </p:txBody>
      </p:sp>
      <p:pic>
        <p:nvPicPr>
          <p:cNvPr id="4" name="Picture 19" descr="A screenshot of a computer&#10;&#10;Description automatically generated with medium confidenc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348880"/>
            <a:ext cx="3276755" cy="3451225"/>
          </a:xfrm>
          <a:prstGeom prst="rect">
            <a:avLst/>
          </a:prstGeom>
        </p:spPr>
      </p:pic>
      <p:pic>
        <p:nvPicPr>
          <p:cNvPr id="5" name="Picture 20" descr="A picture containing 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2420887"/>
            <a:ext cx="3174876" cy="34307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47664" y="59492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behind view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55830" y="596350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view with zoom out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9447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/>
              <a:t>Operation:</a:t>
            </a:r>
          </a:p>
          <a:p>
            <a:r>
              <a:rPr lang="en-US" altLang="zh-TW" sz="1800" dirty="0"/>
              <a:t>Select directional light in menu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Creation:</a:t>
            </a:r>
          </a:p>
          <a:p>
            <a:r>
              <a:rPr lang="en-US" altLang="zh-TW" sz="1800" dirty="0"/>
              <a:t>Sun object </a:t>
            </a:r>
          </a:p>
          <a:p>
            <a:pPr marL="0" indent="0">
              <a:buNone/>
            </a:pPr>
            <a:r>
              <a:rPr lang="en-US" altLang="zh-TW" sz="1800" dirty="0"/>
              <a:t>self-rotates by the y-axis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Affect the </a:t>
            </a:r>
          </a:p>
          <a:p>
            <a:pPr marL="0" indent="0">
              <a:buNone/>
            </a:pPr>
            <a:r>
              <a:rPr lang="en-US" altLang="zh-TW" sz="1800" dirty="0"/>
              <a:t>environment of the </a:t>
            </a:r>
          </a:p>
          <a:p>
            <a:pPr marL="0" indent="0">
              <a:buNone/>
            </a:pPr>
            <a:r>
              <a:rPr lang="en-US" altLang="zh-TW" sz="1800" dirty="0"/>
              <a:t>lighting</a:t>
            </a:r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Adding autonomous objects</a:t>
            </a:r>
            <a:endParaRPr lang="zh-TW" altLang="en-US" dirty="0"/>
          </a:p>
        </p:txBody>
      </p:sp>
      <p:pic>
        <p:nvPicPr>
          <p:cNvPr id="4" name="Picture 21" descr="A car driving on a road&#10;&#10;Description automatically generated with low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428779" y="3438049"/>
            <a:ext cx="2634615" cy="2811780"/>
          </a:xfrm>
          <a:prstGeom prst="rect">
            <a:avLst/>
          </a:prstGeom>
        </p:spPr>
      </p:pic>
      <p:pic>
        <p:nvPicPr>
          <p:cNvPr id="5" name="Picture 22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3385637"/>
            <a:ext cx="2621280" cy="28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Operation:</a:t>
            </a:r>
          </a:p>
          <a:p>
            <a:r>
              <a:rPr lang="en-US" altLang="zh-TW" sz="2000" dirty="0"/>
              <a:t>When the program executed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Creation:</a:t>
            </a:r>
          </a:p>
          <a:p>
            <a:r>
              <a:rPr lang="en-US" altLang="zh-TW" sz="2000" dirty="0"/>
              <a:t>Extra python UI library (</a:t>
            </a:r>
            <a:r>
              <a:rPr lang="en-US" altLang="zh-TW" sz="2000" dirty="0" err="1"/>
              <a:t>tkinter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Pop-up box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Window resolution</a:t>
            </a:r>
            <a:endParaRPr lang="zh-TW" altLang="en-US" dirty="0"/>
          </a:p>
        </p:txBody>
      </p:sp>
      <p:pic>
        <p:nvPicPr>
          <p:cNvPr id="4" name="Picture 2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3284984"/>
            <a:ext cx="409728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Operation:</a:t>
            </a:r>
          </a:p>
          <a:p>
            <a:r>
              <a:rPr lang="en-US" altLang="zh-TW" sz="1800" dirty="0"/>
              <a:t>When the jeep passing accelerating ribbon</a:t>
            </a:r>
          </a:p>
          <a:p>
            <a:r>
              <a:rPr lang="en-US" altLang="zh-TW" sz="1800" dirty="0"/>
              <a:t>Jeep speed +0.2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Creation:</a:t>
            </a:r>
          </a:p>
          <a:p>
            <a:r>
              <a:rPr lang="en-US" altLang="zh-TW" sz="1800" dirty="0"/>
              <a:t>Fixed location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6. Accelerating Ribbon</a:t>
            </a:r>
            <a:endParaRPr lang="zh-TW" altLang="en-US" dirty="0"/>
          </a:p>
        </p:txBody>
      </p:sp>
      <p:pic>
        <p:nvPicPr>
          <p:cNvPr id="5" name="Picture 26" descr="A picture containing text, way, road, highway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112" y="2852936"/>
            <a:ext cx="3237756" cy="34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Scouring 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Record current game get how many stars and time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Advanced Requirements</a:t>
            </a:r>
            <a:endParaRPr lang="zh-TW" altLang="en-US" dirty="0"/>
          </a:p>
        </p:txBody>
      </p:sp>
      <p:pic>
        <p:nvPicPr>
          <p:cNvPr id="4" name="Picture 26" descr="A picture containing text, way, road, highway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3717032"/>
            <a:ext cx="2482974" cy="26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564904"/>
            <a:ext cx="8020413" cy="37058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AIM: “Using the least time to get most of  stars and finish the game”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Game Control: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Changing game screen size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Moving the jeep using keyboard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Changing different setting using menu and mouse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Guideline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20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89754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Ranking 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Sorting and display the top 10 result table</a:t>
            </a:r>
          </a:p>
          <a:p>
            <a:pPr marL="301943" lvl="1" indent="0">
              <a:buNone/>
            </a:pPr>
            <a:endParaRPr lang="en-US" altLang="zh-TW" sz="2400" dirty="0"/>
          </a:p>
          <a:p>
            <a:pPr marL="301943" lvl="1" indent="0">
              <a:buNone/>
            </a:pP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Advanced Requirements</a:t>
            </a:r>
            <a:endParaRPr lang="zh-TW" altLang="en-US" dirty="0"/>
          </a:p>
        </p:txBody>
      </p:sp>
      <p:pic>
        <p:nvPicPr>
          <p:cNvPr id="4" name="Picture 27" descr="Tabl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4824447"/>
            <a:ext cx="5274310" cy="17576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7584" y="3501008"/>
            <a:ext cx="6255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Data saved in a excel file: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>
                <a:solidFill>
                  <a:schemeClr val="tx2"/>
                </a:solidFill>
              </a:rPr>
              <a:t>using python code to load and update the data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Algorithm: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>
                <a:solidFill>
                  <a:schemeClr val="tx2"/>
                </a:solidFill>
              </a:rPr>
              <a:t>first to sort star gain, then sort the time needed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1800" dirty="0"/>
              <a:t>Basic Requirements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Creating new objects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Menu and Lighting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Manipulation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Adding autonomous objects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Window resolution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Accelerating ribbon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1800" dirty="0"/>
              <a:t>Advanced Requirements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Scouring 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/>
              <a:t>Ranking system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6021287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All of the basic and advanced requirements are completed!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AutoShape 2" descr="Identifying Business Requirement the right way| PreparationInf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87" y="3284984"/>
            <a:ext cx="37052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2636912"/>
            <a:ext cx="7408333" cy="3450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Objects: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5 star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4 accelerating ribbon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Creation: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Textures loaded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Star placed at random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Star object don’t overlap with cone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Creating new objects</a:t>
            </a:r>
            <a:endParaRPr lang="zh-TW" altLang="en-US" dirty="0"/>
          </a:p>
        </p:txBody>
      </p:sp>
      <p:sp>
        <p:nvSpPr>
          <p:cNvPr id="4" name="AutoShape 2" descr="A picture containing text, scene, way, road&#10;&#10;Description automatically generated"/>
          <p:cNvSpPr>
            <a:spLocks noChangeAspect="1" noChangeArrowheads="1"/>
          </p:cNvSpPr>
          <p:nvPr/>
        </p:nvSpPr>
        <p:spPr bwMode="auto">
          <a:xfrm>
            <a:off x="4572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Picture 6" descr="A picture containing text, scene, way, road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2780928"/>
            <a:ext cx="3510136" cy="33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Top menu + Sub menu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Operation:</a:t>
            </a:r>
          </a:p>
          <a:p>
            <a:pPr marL="0" indent="0">
              <a:buNone/>
            </a:pPr>
            <a:r>
              <a:rPr lang="en-US" altLang="zh-TW" sz="1600" dirty="0"/>
              <a:t>(Mouse Right Click )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800" dirty="0"/>
              <a:t>3 Sub menu function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600" dirty="0"/>
              <a:t>View point setting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600" dirty="0"/>
              <a:t>Lighting setting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600" dirty="0"/>
              <a:t>Material color</a:t>
            </a:r>
          </a:p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800" dirty="0"/>
              <a:t>1 Top menu function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600" dirty="0"/>
              <a:t>Exit</a:t>
            </a: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2. Menu and Lighting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3134221" cy="334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2" y="1682539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Menu Part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7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2.1. Sub Menu </a:t>
            </a:r>
            <a:endParaRPr lang="zh-TW" altLang="en-US" dirty="0"/>
          </a:p>
        </p:txBody>
      </p:sp>
      <p:pic>
        <p:nvPicPr>
          <p:cNvPr id="4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0" y="2564701"/>
            <a:ext cx="2592288" cy="2952328"/>
          </a:xfrm>
          <a:prstGeom prst="rect">
            <a:avLst/>
          </a:prstGeom>
          <a:noFill/>
        </p:spPr>
      </p:pic>
      <p:pic>
        <p:nvPicPr>
          <p:cNvPr id="5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701"/>
            <a:ext cx="2664296" cy="2952328"/>
          </a:xfrm>
          <a:prstGeom prst="rect">
            <a:avLst/>
          </a:prstGeom>
          <a:noFill/>
        </p:spPr>
      </p:pic>
      <p:pic>
        <p:nvPicPr>
          <p:cNvPr id="6" name="Picture 10" descr="A screenshot of a video game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6300192" y="2564904"/>
            <a:ext cx="252028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Operation:</a:t>
            </a:r>
          </a:p>
          <a:p>
            <a:pPr marL="0" indent="0">
              <a:buNone/>
            </a:pPr>
            <a:r>
              <a:rPr lang="en-US" altLang="zh-TW" sz="1800" dirty="0"/>
              <a:t>(Change different light setting at menu)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Lighting: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altLang="zh-TW" sz="1800" dirty="0"/>
              <a:t>No lighting (Default)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altLang="zh-TW" sz="1800" dirty="0"/>
              <a:t>Spotlight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altLang="zh-TW" sz="1800" dirty="0"/>
              <a:t>Directional light</a:t>
            </a:r>
          </a:p>
          <a:p>
            <a:pPr marL="644843" lvl="1" indent="-342900">
              <a:buFont typeface="+mj-lt"/>
              <a:buAutoNum type="arabicPeriod"/>
            </a:pPr>
            <a:r>
              <a:rPr lang="en-US" altLang="zh-TW" sz="1800" dirty="0"/>
              <a:t>Point light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Menu and Lighting</a:t>
            </a:r>
            <a:endParaRPr lang="zh-TW" altLang="en-US" dirty="0"/>
          </a:p>
        </p:txBody>
      </p:sp>
      <p:pic>
        <p:nvPicPr>
          <p:cNvPr id="4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240360" cy="352839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971600" y="1997551"/>
            <a:ext cx="24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Lighting Part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Condition: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b="1" dirty="0"/>
              <a:t>Only lighting within the angle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b="1" dirty="0"/>
              <a:t>Spotlight location follow the jeep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2.1. Spotlight</a:t>
            </a:r>
            <a:endParaRPr lang="zh-TW" altLang="en-US" dirty="0"/>
          </a:p>
        </p:txBody>
      </p:sp>
      <p:pic>
        <p:nvPicPr>
          <p:cNvPr id="4" name="Picture 11" descr="A picture containing tex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2492896"/>
            <a:ext cx="3391252" cy="36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98884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Condition: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b="1" dirty="0"/>
              <a:t>Lighting only come from one direction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2.2. Directional light</a:t>
            </a:r>
            <a:endParaRPr lang="zh-TW" altLang="en-US" dirty="0"/>
          </a:p>
        </p:txBody>
      </p:sp>
      <p:pic>
        <p:nvPicPr>
          <p:cNvPr id="5" name="Picture 12" descr="A picture containing text, wood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3101340" cy="3292475"/>
          </a:xfrm>
          <a:prstGeom prst="rect">
            <a:avLst/>
          </a:prstGeom>
        </p:spPr>
      </p:pic>
      <p:pic>
        <p:nvPicPr>
          <p:cNvPr id="6" name="Picture 13" descr="A picture containing text, way, road, highway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575075" y="2780928"/>
            <a:ext cx="3124200" cy="33559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5019" y="628583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 direction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37917" y="626867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38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219</TotalTime>
  <Words>470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Candara</vt:lpstr>
      <vt:lpstr>Symbol</vt:lpstr>
      <vt:lpstr>Wingdings</vt:lpstr>
      <vt:lpstr>波形</vt:lpstr>
      <vt:lpstr>CS4182 Computer Graphics Project</vt:lpstr>
      <vt:lpstr>Game Guideline</vt:lpstr>
      <vt:lpstr>Requirements</vt:lpstr>
      <vt:lpstr>1. Creating new objects</vt:lpstr>
      <vt:lpstr> 2. Menu and Lighting </vt:lpstr>
      <vt:lpstr>2.1. Sub Menu </vt:lpstr>
      <vt:lpstr>2. Menu and Lighting</vt:lpstr>
      <vt:lpstr>2.1. Spotlight</vt:lpstr>
      <vt:lpstr>2.2. Directional light</vt:lpstr>
      <vt:lpstr>2.3. Point light</vt:lpstr>
      <vt:lpstr>2.4. Material Color</vt:lpstr>
      <vt:lpstr>2.4. Material Color</vt:lpstr>
      <vt:lpstr>3. Manipulation</vt:lpstr>
      <vt:lpstr>3.1. View Point (1)</vt:lpstr>
      <vt:lpstr>3.1. View Point (2)</vt:lpstr>
      <vt:lpstr>4. Adding autonomous objects</vt:lpstr>
      <vt:lpstr>5. Window resolution</vt:lpstr>
      <vt:lpstr>6. Accelerating Ribbon</vt:lpstr>
      <vt:lpstr>Advanced Requirements</vt:lpstr>
      <vt:lpstr>Advanced Requirements</vt:lpstr>
    </vt:vector>
  </TitlesOfParts>
  <Company>HKHA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KingShunFung</dc:creator>
  <cp:lastModifiedBy>FUNG King Shun</cp:lastModifiedBy>
  <cp:revision>36</cp:revision>
  <dcterms:created xsi:type="dcterms:W3CDTF">2023-04-03T02:00:33Z</dcterms:created>
  <dcterms:modified xsi:type="dcterms:W3CDTF">2023-04-22T08:08:29Z</dcterms:modified>
</cp:coreProperties>
</file>