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FB36-999B-7401-6CA9-4A64CAE1C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1DAE7-851D-D9CA-F9F4-CEC5D5A3B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4865-68B7-3004-2218-30DE336F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8979-1E74-5794-8234-625C379E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234D-F276-1E71-DEE2-9205ACF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01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2D0E-4D72-24B4-9C63-91CC44F7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68419-AACD-FCE9-D4B9-82934A16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B5E4-39C6-52B9-A6AB-54A2F20D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CB93-FFA9-F719-7F69-2E86DFC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7931-78B4-45BC-8422-49BE7688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806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59176-D479-75C0-36BA-4FF319F7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36FD1-482A-CC2E-8B60-F01474BB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8B26-A0F6-7F3E-FCAF-230A2D93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493A-58E8-A6F4-957F-EC6A7E85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8086-EA53-BF8F-38EE-5BE13A1B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44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56F-EF68-CB57-D929-DCF365F0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A8-9E81-E71A-E3FA-D918EFB8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B6D2-46CA-7961-E02C-CD5F9169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472-63A9-86CA-F064-8ED7DBF0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FCCB-503A-096A-E179-A3FF4FA5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738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572F-D438-28C9-D577-DE21D4AB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2A78-027E-2E9D-017F-E69A5AAB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FF4F-3AA1-4D94-CA1F-12B0C78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416E-921F-394C-40EA-7FDEABB0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D7F4-0DA1-B51F-D69C-DB075A97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17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58B8-8019-7528-4618-29F82B99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59B3-5FCF-5FF5-7F8A-2AA75DA3D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34D8-FC6C-62CF-967F-8E950C3D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79F1-DF6B-6245-F9DD-8876B93D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C76E-7F65-69A4-4B08-73CE5D7C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BC725-5E9F-0037-E204-81832BD5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571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2431-E160-D1A9-07A2-0E380B3D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BD1ED-F6A2-7A57-B8F0-3D967699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AAA5A-BAB7-22C0-8F7D-272D160BC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00A9-00F6-3BE4-4A92-FC8E19FC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1017-73AE-E4F7-ADE3-CEFB1B0B5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3F3E-8D41-AC91-469C-8ABDB9AC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2163-D37A-F392-D81F-E65E719F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C605B-A9B8-B260-9176-4D96BA4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31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0B3-BDCE-B650-0A88-41DF51A7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29C7-89B6-1227-299C-2D60A527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B0C9C-B8D9-C13E-5A8D-19EFB0C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FBBF-2B5E-D4D1-99CB-E8B86E13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04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F6F47-7596-3B1E-9423-28C4E738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35291-A3DC-4665-DD30-D18944BA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136AE-C0C1-6951-3B43-59D7BB34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57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B38C-C3D3-D814-E23D-16B26B6C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3A13-23FF-FA61-CBB3-41CADB48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AFAE-2AE7-BBB4-F372-12D02999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E38D-CF73-0F04-299D-35DBAF86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E700-5168-0BA5-D816-18EB29E4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58B63-05B5-7A71-52F0-119067C4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88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93C9-614E-0CD3-8BFD-98B49E1F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B9F3B-E4D6-EEE0-5D84-514902090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F4D8E-D631-A78B-8C7A-9A0A4DD9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0BF5-FDC8-6D8F-8B7C-74B0A263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A11B-5A28-3CC4-384E-998D2803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C817C-B513-2C6E-49C6-932D00FB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11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121F1-9EA0-28E5-1ABF-55903338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0BBC-D163-19C0-E73F-A4141A10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FFF0-D97D-9694-2911-6E283A866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7AFB-396A-4A02-94B9-3A5D920D20A3}" type="datetimeFigureOut">
              <a:rPr lang="zh-HK" altLang="en-US" smtClean="0"/>
              <a:t>17/7/2023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C65C-6C54-D32B-5D8D-7AB8AD23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D3D4-AAF2-9B37-5594-59DE5D88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FCC9-C567-41A2-9924-2B85873FD4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84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%20System/PHP%20Website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129D-BD99-A1C4-2E2C-F05C81B9E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FYP Installation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0519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9C56-5EAD-4472-2789-356F42E1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5505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/>
              <a:t>3. Go the pasted source code path (C:\xampp\htdocs\Main System\Public Machine)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400" dirty="0"/>
              <a:t>4. Run command “python UI.py”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549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67A-C803-85BF-3E59-D830D77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To run unlock door Testing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F90-E0F9-8092-BFD2-A187192C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After finished custom the authenticate gesture using public machine</a:t>
            </a:r>
          </a:p>
          <a:p>
            <a:endParaRPr lang="en-US" altLang="zh-HK" dirty="0"/>
          </a:p>
          <a:p>
            <a:r>
              <a:rPr lang="en-US" altLang="zh-HK" dirty="0"/>
              <a:t>You can run “python unlockPING.py” to test the PING and unlock </a:t>
            </a:r>
            <a:r>
              <a:rPr lang="en-US" altLang="zh-HK"/>
              <a:t>the room door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909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390F-0CB8-3587-4E3C-6AEF3C1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Download and Install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F3AF-B50B-B8F7-0F48-7D5BF687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1. Download and Install Python </a:t>
            </a:r>
            <a:r>
              <a:rPr lang="en-US" altLang="zh-HK" dirty="0">
                <a:solidFill>
                  <a:srgbClr val="FF0000"/>
                </a:solidFill>
              </a:rPr>
              <a:t>3.7</a:t>
            </a:r>
          </a:p>
          <a:p>
            <a:pPr marL="0" indent="0">
              <a:buNone/>
            </a:pPr>
            <a:r>
              <a:rPr lang="en-US" altLang="zh-HK" dirty="0"/>
              <a:t>	(</a:t>
            </a:r>
            <a:r>
              <a:rPr lang="en-US" altLang="zh-H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r>
              <a:rPr lang="en-US" altLang="zh-HK" dirty="0"/>
              <a:t>)</a:t>
            </a:r>
          </a:p>
          <a:p>
            <a:pPr marL="0" indent="0">
              <a:buNone/>
            </a:pPr>
            <a:r>
              <a:rPr lang="en-US" altLang="zh-HK" dirty="0"/>
              <a:t>2. Download and Install XAMPP 	(</a:t>
            </a:r>
            <a:r>
              <a:rPr lang="en-US" altLang="zh-HK" dirty="0">
                <a:hlinkClick r:id="rId3"/>
              </a:rPr>
              <a:t>https://www.apachefriends.org/download.html</a:t>
            </a:r>
            <a:r>
              <a:rPr lang="en-US" altLang="zh-HK" dirty="0"/>
              <a:t>)</a:t>
            </a:r>
          </a:p>
          <a:p>
            <a:pPr marL="0" indent="0">
              <a:buNone/>
            </a:pPr>
            <a:r>
              <a:rPr lang="en-US" altLang="zh-HK" dirty="0"/>
              <a:t>3. Download and Install ANACONDA</a:t>
            </a:r>
          </a:p>
          <a:p>
            <a:pPr marL="0" indent="0">
              <a:buNone/>
            </a:pPr>
            <a:r>
              <a:rPr lang="en-US" altLang="zh-HK" dirty="0"/>
              <a:t>	(</a:t>
            </a:r>
            <a:r>
              <a:rPr lang="en-US" altLang="zh-HK" dirty="0">
                <a:hlinkClick r:id="rId4"/>
              </a:rPr>
              <a:t>https://www.anaconda.com/</a:t>
            </a:r>
            <a:r>
              <a:rPr lang="en-US" altLang="zh-HK" dirty="0"/>
              <a:t>)</a:t>
            </a:r>
          </a:p>
          <a:p>
            <a:pPr marL="514350" indent="-514350">
              <a:buAutoNum type="arabicPeriod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043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8A24-33B9-45F7-8EE4-AC2AE972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Virtual Environment Setup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BB4A-F590-9D01-D519-FB014D91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HK" sz="2000" dirty="0"/>
              <a:t>Open ANACONDA Navigator app</a:t>
            </a:r>
          </a:p>
          <a:p>
            <a:pPr marL="514350" indent="-514350">
              <a:buAutoNum type="arabicPeriod"/>
            </a:pPr>
            <a:r>
              <a:rPr lang="en-US" altLang="zh-HK" sz="2000" dirty="0"/>
              <a:t>Select Environments tag and click import</a:t>
            </a:r>
          </a:p>
          <a:p>
            <a:pPr marL="0" indent="0">
              <a:buNone/>
            </a:pPr>
            <a:r>
              <a:rPr lang="en-US" altLang="zh-HK" dirty="0"/>
              <a:t>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HK" sz="2000" dirty="0"/>
              <a:t>3.     Select file ("Main System\Public Machine\</a:t>
            </a:r>
            <a:r>
              <a:rPr lang="en-US" altLang="zh-HK" sz="2000" dirty="0" err="1"/>
              <a:t>python_environment.yaml</a:t>
            </a:r>
            <a:r>
              <a:rPr lang="en-US" altLang="zh-HK" sz="2000" dirty="0"/>
              <a:t>") for the import</a:t>
            </a:r>
          </a:p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69BE9-A70D-992D-9A2B-209832A1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26" y="2633176"/>
            <a:ext cx="4360746" cy="28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DE5D-BE2D-FE67-D204-E2A0EACD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PHP File Setup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8332-0E53-465A-FF2A-04CFC498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HK" sz="2000" dirty="0"/>
              <a:t>Open downloaded XAMPP path and past the source code into ‘</a:t>
            </a:r>
            <a:r>
              <a:rPr lang="en-US" altLang="zh-HK" sz="2000" dirty="0" err="1"/>
              <a:t>htdocs</a:t>
            </a:r>
            <a:r>
              <a:rPr lang="en-US" altLang="zh-HK" sz="2000" dirty="0"/>
              <a:t>’ file</a:t>
            </a:r>
          </a:p>
          <a:p>
            <a:pPr marL="0" indent="0">
              <a:buNone/>
            </a:pPr>
            <a:r>
              <a:rPr lang="en-US" altLang="zh-HK" sz="2000" dirty="0"/>
              <a:t>	Default path: C:\xampp\htdocs</a:t>
            </a:r>
            <a:endParaRPr lang="zh-HK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2DC90-BF63-3EEF-B311-5CBA4782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61512"/>
            <a:ext cx="7100397" cy="37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C98-6351-4353-8EB9-56FE2C78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Server and Database Setup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E322-1AA7-6CBE-54E7-72764E0C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1. Open XAMPP Control Panel app and start ‘Apache’ and ‘MYSQL’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72FE4-5483-A20F-951A-9F8998C7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12" y="2544901"/>
            <a:ext cx="5413768" cy="35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0854-F510-373B-D61C-C7C9FE54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68244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2. Click ‘MySQL’ Admin button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903A7-7868-AA3D-27B9-4F42514B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70" y="1363801"/>
            <a:ext cx="634801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3388-5D0E-C519-6C6B-E99DF7F8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2"/>
            <a:ext cx="10515600" cy="569177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/>
              <a:t>3. Select import tag and click ‘choose file’ button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4. Select and import ("Main System\</a:t>
            </a:r>
            <a:r>
              <a:rPr lang="en-US" altLang="zh-HK" dirty="0" err="1"/>
              <a:t>fyp_hotel.sql</a:t>
            </a:r>
            <a:r>
              <a:rPr lang="en-US" altLang="zh-HK" dirty="0"/>
              <a:t>")</a:t>
            </a:r>
          </a:p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2D2A6-73C8-218F-D9CA-D8CA9ACC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55" y="1095299"/>
            <a:ext cx="621083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F31-2340-A754-10F6-00972D26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To run website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0425-B1F1-58A3-1974-B107ACDE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http://localhost/Main%20System/PHP%20Website/index.php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803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E7B6-8C51-686A-BCB7-63847A96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To run public machine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B42D1-AC1C-03D0-BC1B-547D02694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90" y="2842661"/>
            <a:ext cx="5162918" cy="3390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3D4BE-4E38-A302-8FF6-B3341F1BBC85}"/>
              </a:ext>
            </a:extLst>
          </p:cNvPr>
          <p:cNvSpPr txBox="1"/>
          <p:nvPr/>
        </p:nvSpPr>
        <p:spPr>
          <a:xfrm>
            <a:off x="838200" y="1805009"/>
            <a:ext cx="942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HK" sz="1800" dirty="0"/>
              <a:t>Open ANACONDA Navigator app</a:t>
            </a:r>
          </a:p>
          <a:p>
            <a:pPr marL="514350" indent="-514350">
              <a:buAutoNum type="arabicPeriod"/>
            </a:pPr>
            <a:r>
              <a:rPr lang="en-US" altLang="zh-HK" sz="1800" dirty="0"/>
              <a:t>Select Environments tag and open terminal with imported virtual e</a:t>
            </a:r>
            <a:r>
              <a:rPr lang="en-US" altLang="zh-HK" dirty="0"/>
              <a:t>nvironment</a:t>
            </a:r>
            <a:r>
              <a:rPr lang="en-US" altLang="zh-HK" sz="1800" dirty="0"/>
              <a:t> 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9718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FYP Installation</vt:lpstr>
      <vt:lpstr>Download and Install</vt:lpstr>
      <vt:lpstr>Virtual Environment Setup</vt:lpstr>
      <vt:lpstr>PHP File Setup</vt:lpstr>
      <vt:lpstr>Server and Database Setup </vt:lpstr>
      <vt:lpstr>PowerPoint Presentation</vt:lpstr>
      <vt:lpstr>PowerPoint Presentation</vt:lpstr>
      <vt:lpstr>To run website</vt:lpstr>
      <vt:lpstr>To run public machine</vt:lpstr>
      <vt:lpstr>PowerPoint Presentation</vt:lpstr>
      <vt:lpstr>To run unlock door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Installation</dc:title>
  <dc:creator>FUNG King Shun</dc:creator>
  <cp:lastModifiedBy>FUNG King Shun</cp:lastModifiedBy>
  <cp:revision>2</cp:revision>
  <dcterms:created xsi:type="dcterms:W3CDTF">2023-07-16T15:41:02Z</dcterms:created>
  <dcterms:modified xsi:type="dcterms:W3CDTF">2023-07-16T17:11:25Z</dcterms:modified>
</cp:coreProperties>
</file>