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25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91" r:id="rId15"/>
    <p:sldId id="392" r:id="rId16"/>
    <p:sldId id="393" r:id="rId17"/>
    <p:sldId id="388" r:id="rId18"/>
    <p:sldId id="394" r:id="rId19"/>
    <p:sldId id="389" r:id="rId20"/>
    <p:sldId id="390" r:id="rId21"/>
    <p:sldId id="395" r:id="rId22"/>
    <p:sldId id="383" r:id="rId23"/>
    <p:sldId id="396" r:id="rId24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66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79276" autoAdjust="0"/>
  </p:normalViewPr>
  <p:slideViewPr>
    <p:cSldViewPr>
      <p:cViewPr varScale="1">
        <p:scale>
          <a:sx n="61" d="100"/>
          <a:sy n="61" d="100"/>
        </p:scale>
        <p:origin x="43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0F871-8248-41C3-A5CC-542F277EC7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9210CE-390A-4BA5-B20B-59D111FCBD5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Sehr hohe Sterblichkeit. Mortalität &gt; 50 %.</a:t>
          </a:r>
        </a:p>
      </dgm:t>
    </dgm:pt>
    <dgm:pt modelId="{3F015C88-BE6D-49BF-92D4-F87A4581700F}" type="parTrans" cxnId="{0172CA32-0E5C-47F0-9232-9F97DE7DE440}">
      <dgm:prSet/>
      <dgm:spPr/>
      <dgm:t>
        <a:bodyPr/>
        <a:lstStyle/>
        <a:p>
          <a:endParaRPr lang="de-DE"/>
        </a:p>
      </dgm:t>
    </dgm:pt>
    <dgm:pt modelId="{76DBEE03-5240-49E1-9FA3-C0BAC9D66D0E}" type="sibTrans" cxnId="{0172CA32-0E5C-47F0-9232-9F97DE7DE440}">
      <dgm:prSet/>
      <dgm:spPr/>
      <dgm:t>
        <a:bodyPr/>
        <a:lstStyle/>
        <a:p>
          <a:endParaRPr lang="de-DE"/>
        </a:p>
      </dgm:t>
    </dgm:pt>
    <dgm:pt modelId="{9959ECDA-3B1D-4A31-9423-3B28CF2006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Hohe Sterblichkeit. Mortalität &gt; 20 %.</a:t>
          </a:r>
        </a:p>
      </dgm:t>
    </dgm:pt>
    <dgm:pt modelId="{10266B1B-1041-4AED-A266-5837142CE183}" type="parTrans" cxnId="{73544929-F409-4133-8C3E-6586E6A9EF42}">
      <dgm:prSet/>
      <dgm:spPr/>
      <dgm:t>
        <a:bodyPr/>
        <a:lstStyle/>
        <a:p>
          <a:endParaRPr lang="de-DE"/>
        </a:p>
      </dgm:t>
    </dgm:pt>
    <dgm:pt modelId="{E68ED916-A854-45DE-8715-9821F64E07AB}" type="sibTrans" cxnId="{73544929-F409-4133-8C3E-6586E6A9EF42}">
      <dgm:prSet/>
      <dgm:spPr/>
      <dgm:t>
        <a:bodyPr/>
        <a:lstStyle/>
        <a:p>
          <a:endParaRPr lang="de-DE"/>
        </a:p>
      </dgm:t>
    </dgm:pt>
    <dgm:pt modelId="{1E819725-D62F-4E91-84AC-0E3325A7266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Mittlere Sterblichkeit. Mortalität &gt; 5 %</a:t>
          </a:r>
        </a:p>
      </dgm:t>
    </dgm:pt>
    <dgm:pt modelId="{1DB69AAB-994E-4867-AA8D-3FF2F61506B4}" type="parTrans" cxnId="{5B58A521-915A-438A-8C94-7075049EF4C7}">
      <dgm:prSet/>
      <dgm:spPr/>
      <dgm:t>
        <a:bodyPr/>
        <a:lstStyle/>
        <a:p>
          <a:endParaRPr lang="de-DE"/>
        </a:p>
      </dgm:t>
    </dgm:pt>
    <dgm:pt modelId="{7003F532-6193-4559-A6B7-D47762A0060B}" type="sibTrans" cxnId="{5B58A521-915A-438A-8C94-7075049EF4C7}">
      <dgm:prSet/>
      <dgm:spPr/>
      <dgm:t>
        <a:bodyPr/>
        <a:lstStyle/>
        <a:p>
          <a:endParaRPr lang="de-DE"/>
        </a:p>
      </dgm:t>
    </dgm:pt>
    <dgm:pt modelId="{9D383405-CC21-40BB-B3E5-EC78843C864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Keine bis geringe Sterblichkeit. Mortalität &lt; 5 %</a:t>
          </a:r>
        </a:p>
      </dgm:t>
    </dgm:pt>
    <dgm:pt modelId="{671436E3-ABE6-4300-A331-5ADCC0A802C8}" type="parTrans" cxnId="{B875B122-0559-495F-A659-755A7FCE32EE}">
      <dgm:prSet/>
      <dgm:spPr/>
      <dgm:t>
        <a:bodyPr/>
        <a:lstStyle/>
        <a:p>
          <a:endParaRPr lang="de-DE"/>
        </a:p>
      </dgm:t>
    </dgm:pt>
    <dgm:pt modelId="{E15351D1-F116-4DF0-9DA5-14E6C140AAEF}" type="sibTrans" cxnId="{B875B122-0559-495F-A659-755A7FCE32EE}">
      <dgm:prSet/>
      <dgm:spPr/>
      <dgm:t>
        <a:bodyPr/>
        <a:lstStyle/>
        <a:p>
          <a:endParaRPr lang="de-DE"/>
        </a:p>
      </dgm:t>
    </dgm:pt>
    <dgm:pt modelId="{86F692A7-7BBB-4034-9718-DCC1BA33FCC3}" type="pres">
      <dgm:prSet presAssocID="{F800F871-8248-41C3-A5CC-542F277EC70F}" presName="linearFlow" presStyleCnt="0">
        <dgm:presLayoutVars>
          <dgm:dir/>
          <dgm:resizeHandles val="exact"/>
        </dgm:presLayoutVars>
      </dgm:prSet>
      <dgm:spPr/>
    </dgm:pt>
    <dgm:pt modelId="{FC615EDE-3688-4C03-92D5-B7042BDE7664}" type="pres">
      <dgm:prSet presAssocID="{FF9210CE-390A-4BA5-B20B-59D111FCBD57}" presName="composite" presStyleCnt="0"/>
      <dgm:spPr/>
    </dgm:pt>
    <dgm:pt modelId="{54C3F77D-4AEA-41C9-BBC0-F5BD0AF6BD7B}" type="pres">
      <dgm:prSet presAssocID="{FF9210CE-390A-4BA5-B20B-59D111FCBD57}" presName="imgShp" presStyleLbl="fgImgPlace1" presStyleIdx="0" presStyleCnt="4"/>
      <dgm:spPr>
        <a:solidFill>
          <a:srgbClr val="FF0000"/>
        </a:solidFill>
      </dgm:spPr>
    </dgm:pt>
    <dgm:pt modelId="{1D35BAE4-65FC-4790-94DA-705B9856ADDA}" type="pres">
      <dgm:prSet presAssocID="{FF9210CE-390A-4BA5-B20B-59D111FCBD57}" presName="txShp" presStyleLbl="node1" presStyleIdx="0" presStyleCnt="4">
        <dgm:presLayoutVars>
          <dgm:bulletEnabled val="1"/>
        </dgm:presLayoutVars>
      </dgm:prSet>
      <dgm:spPr/>
    </dgm:pt>
    <dgm:pt modelId="{FB08E821-E1CA-4AC7-833F-5FB55C464518}" type="pres">
      <dgm:prSet presAssocID="{76DBEE03-5240-49E1-9FA3-C0BAC9D66D0E}" presName="spacing" presStyleCnt="0"/>
      <dgm:spPr/>
    </dgm:pt>
    <dgm:pt modelId="{BA464B0C-939F-4C3D-8752-A5DFBF0E16E8}" type="pres">
      <dgm:prSet presAssocID="{9959ECDA-3B1D-4A31-9423-3B28CF200647}" presName="composite" presStyleCnt="0"/>
      <dgm:spPr/>
    </dgm:pt>
    <dgm:pt modelId="{3197388E-18A3-4912-9C65-554238E1E8E2}" type="pres">
      <dgm:prSet presAssocID="{9959ECDA-3B1D-4A31-9423-3B28CF200647}" presName="imgShp" presStyleLbl="fgImgPlace1" presStyleIdx="1" presStyleCnt="4"/>
      <dgm:spPr>
        <a:solidFill>
          <a:srgbClr val="FFC000"/>
        </a:solidFill>
      </dgm:spPr>
    </dgm:pt>
    <dgm:pt modelId="{C12C266C-A239-454C-88CE-8193FFD8C950}" type="pres">
      <dgm:prSet presAssocID="{9959ECDA-3B1D-4A31-9423-3B28CF200647}" presName="txShp" presStyleLbl="node1" presStyleIdx="1" presStyleCnt="4">
        <dgm:presLayoutVars>
          <dgm:bulletEnabled val="1"/>
        </dgm:presLayoutVars>
      </dgm:prSet>
      <dgm:spPr/>
    </dgm:pt>
    <dgm:pt modelId="{BE8F3EBC-0CB9-4255-9AE9-FAB883FD4FE5}" type="pres">
      <dgm:prSet presAssocID="{E68ED916-A854-45DE-8715-9821F64E07AB}" presName="spacing" presStyleCnt="0"/>
      <dgm:spPr/>
    </dgm:pt>
    <dgm:pt modelId="{B9D4FE6D-35D5-459F-8781-CB6790115A9D}" type="pres">
      <dgm:prSet presAssocID="{1E819725-D62F-4E91-84AC-0E3325A72663}" presName="composite" presStyleCnt="0"/>
      <dgm:spPr/>
    </dgm:pt>
    <dgm:pt modelId="{3E9678BA-F3A5-46B4-928D-9FBC51F1151F}" type="pres">
      <dgm:prSet presAssocID="{1E819725-D62F-4E91-84AC-0E3325A72663}" presName="imgShp" presStyleLbl="fgImgPlace1" presStyleIdx="2" presStyleCnt="4"/>
      <dgm:spPr>
        <a:solidFill>
          <a:srgbClr val="FFFF00"/>
        </a:solidFill>
      </dgm:spPr>
    </dgm:pt>
    <dgm:pt modelId="{68C732E3-FFA5-43D5-A744-B709D3B5514C}" type="pres">
      <dgm:prSet presAssocID="{1E819725-D62F-4E91-84AC-0E3325A72663}" presName="txShp" presStyleLbl="node1" presStyleIdx="2" presStyleCnt="4">
        <dgm:presLayoutVars>
          <dgm:bulletEnabled val="1"/>
        </dgm:presLayoutVars>
      </dgm:prSet>
      <dgm:spPr/>
    </dgm:pt>
    <dgm:pt modelId="{2AE2D2A7-F7EE-4923-96E6-70C61CEBAEAA}" type="pres">
      <dgm:prSet presAssocID="{7003F532-6193-4559-A6B7-D47762A0060B}" presName="spacing" presStyleCnt="0"/>
      <dgm:spPr/>
    </dgm:pt>
    <dgm:pt modelId="{FE811791-1CCE-48E0-A8E3-C4CF9BC173BA}" type="pres">
      <dgm:prSet presAssocID="{9D383405-CC21-40BB-B3E5-EC78843C864E}" presName="composite" presStyleCnt="0"/>
      <dgm:spPr/>
    </dgm:pt>
    <dgm:pt modelId="{5F220954-B3EF-4730-9091-B6D5C7663CEA}" type="pres">
      <dgm:prSet presAssocID="{9D383405-CC21-40BB-B3E5-EC78843C864E}" presName="imgShp" presStyleLbl="fgImgPlace1" presStyleIdx="3" presStyleCnt="4"/>
      <dgm:spPr>
        <a:solidFill>
          <a:srgbClr val="92D050"/>
        </a:solidFill>
      </dgm:spPr>
    </dgm:pt>
    <dgm:pt modelId="{97C92012-AC75-4A69-B903-21D41549EBA0}" type="pres">
      <dgm:prSet presAssocID="{9D383405-CC21-40BB-B3E5-EC78843C864E}" presName="txShp" presStyleLbl="node1" presStyleIdx="3" presStyleCnt="4">
        <dgm:presLayoutVars>
          <dgm:bulletEnabled val="1"/>
        </dgm:presLayoutVars>
      </dgm:prSet>
      <dgm:spPr/>
    </dgm:pt>
  </dgm:ptLst>
  <dgm:cxnLst>
    <dgm:cxn modelId="{5B58A521-915A-438A-8C94-7075049EF4C7}" srcId="{F800F871-8248-41C3-A5CC-542F277EC70F}" destId="{1E819725-D62F-4E91-84AC-0E3325A72663}" srcOrd="2" destOrd="0" parTransId="{1DB69AAB-994E-4867-AA8D-3FF2F61506B4}" sibTransId="{7003F532-6193-4559-A6B7-D47762A0060B}"/>
    <dgm:cxn modelId="{B875B122-0559-495F-A659-755A7FCE32EE}" srcId="{F800F871-8248-41C3-A5CC-542F277EC70F}" destId="{9D383405-CC21-40BB-B3E5-EC78843C864E}" srcOrd="3" destOrd="0" parTransId="{671436E3-ABE6-4300-A331-5ADCC0A802C8}" sibTransId="{E15351D1-F116-4DF0-9DA5-14E6C140AAEF}"/>
    <dgm:cxn modelId="{73544929-F409-4133-8C3E-6586E6A9EF42}" srcId="{F800F871-8248-41C3-A5CC-542F277EC70F}" destId="{9959ECDA-3B1D-4A31-9423-3B28CF200647}" srcOrd="1" destOrd="0" parTransId="{10266B1B-1041-4AED-A266-5837142CE183}" sibTransId="{E68ED916-A854-45DE-8715-9821F64E07AB}"/>
    <dgm:cxn modelId="{0172CA32-0E5C-47F0-9232-9F97DE7DE440}" srcId="{F800F871-8248-41C3-A5CC-542F277EC70F}" destId="{FF9210CE-390A-4BA5-B20B-59D111FCBD57}" srcOrd="0" destOrd="0" parTransId="{3F015C88-BE6D-49BF-92D4-F87A4581700F}" sibTransId="{76DBEE03-5240-49E1-9FA3-C0BAC9D66D0E}"/>
    <dgm:cxn modelId="{8B3D2443-B19B-46C9-B6FF-B360E167CFC1}" type="presOf" srcId="{F800F871-8248-41C3-A5CC-542F277EC70F}" destId="{86F692A7-7BBB-4034-9718-DCC1BA33FCC3}" srcOrd="0" destOrd="0" presId="urn:microsoft.com/office/officeart/2005/8/layout/vList3"/>
    <dgm:cxn modelId="{FD5B9978-3221-473B-ABB8-5B951132BCA8}" type="presOf" srcId="{1E819725-D62F-4E91-84AC-0E3325A72663}" destId="{68C732E3-FFA5-43D5-A744-B709D3B5514C}" srcOrd="0" destOrd="0" presId="urn:microsoft.com/office/officeart/2005/8/layout/vList3"/>
    <dgm:cxn modelId="{CD64EEAA-72E1-4395-8536-28ED928E1BA2}" type="presOf" srcId="{9959ECDA-3B1D-4A31-9423-3B28CF200647}" destId="{C12C266C-A239-454C-88CE-8193FFD8C950}" srcOrd="0" destOrd="0" presId="urn:microsoft.com/office/officeart/2005/8/layout/vList3"/>
    <dgm:cxn modelId="{C9EDF2CB-4A57-403B-8CDB-B3B0AC0D9112}" type="presOf" srcId="{9D383405-CC21-40BB-B3E5-EC78843C864E}" destId="{97C92012-AC75-4A69-B903-21D41549EBA0}" srcOrd="0" destOrd="0" presId="urn:microsoft.com/office/officeart/2005/8/layout/vList3"/>
    <dgm:cxn modelId="{657BCDCC-8B41-42DB-BE42-11A45C5BC54B}" type="presOf" srcId="{FF9210CE-390A-4BA5-B20B-59D111FCBD57}" destId="{1D35BAE4-65FC-4790-94DA-705B9856ADDA}" srcOrd="0" destOrd="0" presId="urn:microsoft.com/office/officeart/2005/8/layout/vList3"/>
    <dgm:cxn modelId="{BB4D557D-B229-42DE-8605-41B730A95E86}" type="presParOf" srcId="{86F692A7-7BBB-4034-9718-DCC1BA33FCC3}" destId="{FC615EDE-3688-4C03-92D5-B7042BDE7664}" srcOrd="0" destOrd="0" presId="urn:microsoft.com/office/officeart/2005/8/layout/vList3"/>
    <dgm:cxn modelId="{B4078EF3-068A-4340-897A-FAD37E712F3E}" type="presParOf" srcId="{FC615EDE-3688-4C03-92D5-B7042BDE7664}" destId="{54C3F77D-4AEA-41C9-BBC0-F5BD0AF6BD7B}" srcOrd="0" destOrd="0" presId="urn:microsoft.com/office/officeart/2005/8/layout/vList3"/>
    <dgm:cxn modelId="{C3272F59-C73A-4051-B951-8913A8F464F1}" type="presParOf" srcId="{FC615EDE-3688-4C03-92D5-B7042BDE7664}" destId="{1D35BAE4-65FC-4790-94DA-705B9856ADDA}" srcOrd="1" destOrd="0" presId="urn:microsoft.com/office/officeart/2005/8/layout/vList3"/>
    <dgm:cxn modelId="{CD8548F8-CCF1-428F-B287-F6915E190BB3}" type="presParOf" srcId="{86F692A7-7BBB-4034-9718-DCC1BA33FCC3}" destId="{FB08E821-E1CA-4AC7-833F-5FB55C464518}" srcOrd="1" destOrd="0" presId="urn:microsoft.com/office/officeart/2005/8/layout/vList3"/>
    <dgm:cxn modelId="{BE259D66-A912-443F-BE82-8F9587AD9487}" type="presParOf" srcId="{86F692A7-7BBB-4034-9718-DCC1BA33FCC3}" destId="{BA464B0C-939F-4C3D-8752-A5DFBF0E16E8}" srcOrd="2" destOrd="0" presId="urn:microsoft.com/office/officeart/2005/8/layout/vList3"/>
    <dgm:cxn modelId="{EB67009F-3413-437F-995B-048ACD617C16}" type="presParOf" srcId="{BA464B0C-939F-4C3D-8752-A5DFBF0E16E8}" destId="{3197388E-18A3-4912-9C65-554238E1E8E2}" srcOrd="0" destOrd="0" presId="urn:microsoft.com/office/officeart/2005/8/layout/vList3"/>
    <dgm:cxn modelId="{C09BD255-FDE4-46E6-9366-43CA2B6BD723}" type="presParOf" srcId="{BA464B0C-939F-4C3D-8752-A5DFBF0E16E8}" destId="{C12C266C-A239-454C-88CE-8193FFD8C950}" srcOrd="1" destOrd="0" presId="urn:microsoft.com/office/officeart/2005/8/layout/vList3"/>
    <dgm:cxn modelId="{F444C24C-F5BD-4759-8E5A-430B37FE980E}" type="presParOf" srcId="{86F692A7-7BBB-4034-9718-DCC1BA33FCC3}" destId="{BE8F3EBC-0CB9-4255-9AE9-FAB883FD4FE5}" srcOrd="3" destOrd="0" presId="urn:microsoft.com/office/officeart/2005/8/layout/vList3"/>
    <dgm:cxn modelId="{3574EC4D-E09B-48EE-8378-B95E5FD3CBCB}" type="presParOf" srcId="{86F692A7-7BBB-4034-9718-DCC1BA33FCC3}" destId="{B9D4FE6D-35D5-459F-8781-CB6790115A9D}" srcOrd="4" destOrd="0" presId="urn:microsoft.com/office/officeart/2005/8/layout/vList3"/>
    <dgm:cxn modelId="{9F33AC1B-41DA-46D3-9B20-F67E7A152476}" type="presParOf" srcId="{B9D4FE6D-35D5-459F-8781-CB6790115A9D}" destId="{3E9678BA-F3A5-46B4-928D-9FBC51F1151F}" srcOrd="0" destOrd="0" presId="urn:microsoft.com/office/officeart/2005/8/layout/vList3"/>
    <dgm:cxn modelId="{C80E8090-B215-4594-9F2D-F5EA827051E0}" type="presParOf" srcId="{B9D4FE6D-35D5-459F-8781-CB6790115A9D}" destId="{68C732E3-FFA5-43D5-A744-B709D3B5514C}" srcOrd="1" destOrd="0" presId="urn:microsoft.com/office/officeart/2005/8/layout/vList3"/>
    <dgm:cxn modelId="{1B85D237-75A8-4DCA-8684-B8A8B657336D}" type="presParOf" srcId="{86F692A7-7BBB-4034-9718-DCC1BA33FCC3}" destId="{2AE2D2A7-F7EE-4923-96E6-70C61CEBAEAA}" srcOrd="5" destOrd="0" presId="urn:microsoft.com/office/officeart/2005/8/layout/vList3"/>
    <dgm:cxn modelId="{93440BF5-8E32-46E0-989A-5F04C98D321D}" type="presParOf" srcId="{86F692A7-7BBB-4034-9718-DCC1BA33FCC3}" destId="{FE811791-1CCE-48E0-A8E3-C4CF9BC173BA}" srcOrd="6" destOrd="0" presId="urn:microsoft.com/office/officeart/2005/8/layout/vList3"/>
    <dgm:cxn modelId="{DA23B184-E0B0-4B7F-B216-32D29F38F26F}" type="presParOf" srcId="{FE811791-1CCE-48E0-A8E3-C4CF9BC173BA}" destId="{5F220954-B3EF-4730-9091-B6D5C7663CEA}" srcOrd="0" destOrd="0" presId="urn:microsoft.com/office/officeart/2005/8/layout/vList3"/>
    <dgm:cxn modelId="{514DA856-A658-497A-B69B-9319689C30E1}" type="presParOf" srcId="{FE811791-1CCE-48E0-A8E3-C4CF9BC173BA}" destId="{97C92012-AC75-4A69-B903-21D41549EB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AE4-65FC-4790-94DA-705B9856ADDA}">
      <dsp:nvSpPr>
        <dsp:cNvPr id="0" name=""/>
        <dsp:cNvSpPr/>
      </dsp:nvSpPr>
      <dsp:spPr>
        <a:xfrm rot="10800000">
          <a:off x="1674818" y="3039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Sehr hohe Sterblichkeit. Mortalität &gt; 50 %.</a:t>
          </a:r>
        </a:p>
      </dsp:txBody>
      <dsp:txXfrm rot="10800000">
        <a:off x="1878153" y="3039"/>
        <a:ext cx="5638674" cy="813339"/>
      </dsp:txXfrm>
    </dsp:sp>
    <dsp:sp modelId="{54C3F77D-4AEA-41C9-BBC0-F5BD0AF6BD7B}">
      <dsp:nvSpPr>
        <dsp:cNvPr id="0" name=""/>
        <dsp:cNvSpPr/>
      </dsp:nvSpPr>
      <dsp:spPr>
        <a:xfrm>
          <a:off x="1268148" y="3039"/>
          <a:ext cx="813339" cy="8133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66C-A239-454C-88CE-8193FFD8C950}">
      <dsp:nvSpPr>
        <dsp:cNvPr id="0" name=""/>
        <dsp:cNvSpPr/>
      </dsp:nvSpPr>
      <dsp:spPr>
        <a:xfrm rot="10800000">
          <a:off x="1674818" y="1059166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Hohe Sterblichkeit. Mortalität &gt; 20 %.</a:t>
          </a:r>
        </a:p>
      </dsp:txBody>
      <dsp:txXfrm rot="10800000">
        <a:off x="1878153" y="1059166"/>
        <a:ext cx="5638674" cy="813339"/>
      </dsp:txXfrm>
    </dsp:sp>
    <dsp:sp modelId="{3197388E-18A3-4912-9C65-554238E1E8E2}">
      <dsp:nvSpPr>
        <dsp:cNvPr id="0" name=""/>
        <dsp:cNvSpPr/>
      </dsp:nvSpPr>
      <dsp:spPr>
        <a:xfrm>
          <a:off x="1268148" y="1059166"/>
          <a:ext cx="813339" cy="81333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32E3-FFA5-43D5-A744-B709D3B5514C}">
      <dsp:nvSpPr>
        <dsp:cNvPr id="0" name=""/>
        <dsp:cNvSpPr/>
      </dsp:nvSpPr>
      <dsp:spPr>
        <a:xfrm rot="10800000">
          <a:off x="1674818" y="2115293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Mittlere Sterblichkeit. Mortalität &gt; 5 %</a:t>
          </a:r>
        </a:p>
      </dsp:txBody>
      <dsp:txXfrm rot="10800000">
        <a:off x="1878153" y="2115293"/>
        <a:ext cx="5638674" cy="813339"/>
      </dsp:txXfrm>
    </dsp:sp>
    <dsp:sp modelId="{3E9678BA-F3A5-46B4-928D-9FBC51F1151F}">
      <dsp:nvSpPr>
        <dsp:cNvPr id="0" name=""/>
        <dsp:cNvSpPr/>
      </dsp:nvSpPr>
      <dsp:spPr>
        <a:xfrm>
          <a:off x="1268148" y="2115293"/>
          <a:ext cx="813339" cy="81333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2012-AC75-4A69-B903-21D41549EBA0}">
      <dsp:nvSpPr>
        <dsp:cNvPr id="0" name=""/>
        <dsp:cNvSpPr/>
      </dsp:nvSpPr>
      <dsp:spPr>
        <a:xfrm rot="10800000">
          <a:off x="1674818" y="3171421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bis geringe Sterblichkeit. Mortalität &lt; 5 %</a:t>
          </a:r>
        </a:p>
      </dsp:txBody>
      <dsp:txXfrm rot="10800000">
        <a:off x="1878153" y="3171421"/>
        <a:ext cx="5638674" cy="813339"/>
      </dsp:txXfrm>
    </dsp:sp>
    <dsp:sp modelId="{5F220954-B3EF-4730-9091-B6D5C7663CEA}">
      <dsp:nvSpPr>
        <dsp:cNvPr id="0" name=""/>
        <dsp:cNvSpPr/>
      </dsp:nvSpPr>
      <dsp:spPr>
        <a:xfrm>
          <a:off x="1268148" y="3171421"/>
          <a:ext cx="813339" cy="81333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27.01.2019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0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005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688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73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9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08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49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6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de.wikipedia.org/wiki/Pest#/media/File:Plague_bubo.jpg" TargetMode="External"/><Relationship Id="rId7" Type="http://schemas.openxmlformats.org/officeDocument/2006/relationships/hyperlink" Target="https://www.flaticon.com/free-icon/css_136527#term=css&amp;page=1&amp;position=2" TargetMode="External"/><Relationship Id="rId2" Type="http://schemas.openxmlformats.org/officeDocument/2006/relationships/hyperlink" Target="https://de.wikipedia.org/wiki/Pestdoktor#/media/File:Paul_F%C3%BCrst,_Der_Doctor_Schnabel_von_Rom_(coloured_version)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javascript_136530#term=javascript&amp;page=1&amp;position=1" TargetMode="External"/><Relationship Id="rId5" Type="http://schemas.openxmlformats.org/officeDocument/2006/relationships/hyperlink" Target="https://www.flaticon.com/free-icon/html_136528#term=html&amp;page=1&amp;position=11" TargetMode="External"/><Relationship Id="rId4" Type="http://schemas.openxmlformats.org/officeDocument/2006/relationships/hyperlink" Target="http://www.zeitreise-bb.de/leonb/leonb/pest.htm" TargetMode="External"/><Relationship Id="rId9" Type="http://schemas.openxmlformats.org/officeDocument/2006/relationships/hyperlink" Target="https://git-scm.com/download/gui/wi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Ausbreitung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/>
              <a:t>Denise Langhof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Ermittlung der Ansteckungsreihenfolge in europäischen Ländern und Städten</a:t>
            </a:r>
          </a:p>
          <a:p>
            <a:r>
              <a:rPr lang="de-DE" sz="2400" dirty="0"/>
              <a:t>Auswirkungen der Pest in Anbetracht der Mortalitäten</a:t>
            </a:r>
          </a:p>
          <a:p>
            <a:r>
              <a:rPr lang="de-DE" sz="2400" dirty="0"/>
              <a:t>Verschonte Gebiete, die nicht von der Pest betroffen gewesen sind</a:t>
            </a:r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2FDF6D4-33D8-41C4-ABB1-1C68A714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4" y="1916832"/>
            <a:ext cx="84454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1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Mortalität Pest - Auszug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7D0CEF18-8487-47F9-98F0-0B66DFC3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4817"/>
              </p:ext>
            </p:extLst>
          </p:nvPr>
        </p:nvGraphicFramePr>
        <p:xfrm>
          <a:off x="1258887" y="1484784"/>
          <a:ext cx="6408712" cy="4630969"/>
        </p:xfrm>
        <a:graphic>
          <a:graphicData uri="http://schemas.openxmlformats.org/drawingml/2006/table">
            <a:tbl>
              <a:tblPr/>
              <a:tblGrid>
                <a:gridCol w="1980119">
                  <a:extLst>
                    <a:ext uri="{9D8B030D-6E8A-4147-A177-3AD203B41FA5}">
                      <a16:colId xmlns:a16="http://schemas.microsoft.com/office/drawing/2014/main" val="3619219723"/>
                    </a:ext>
                  </a:extLst>
                </a:gridCol>
                <a:gridCol w="2218777">
                  <a:extLst>
                    <a:ext uri="{9D8B030D-6E8A-4147-A177-3AD203B41FA5}">
                      <a16:colId xmlns:a16="http://schemas.microsoft.com/office/drawing/2014/main" val="829170849"/>
                    </a:ext>
                  </a:extLst>
                </a:gridCol>
                <a:gridCol w="2209816">
                  <a:extLst>
                    <a:ext uri="{9D8B030D-6E8A-4147-A177-3AD203B41FA5}">
                      <a16:colId xmlns:a16="http://schemas.microsoft.com/office/drawing/2014/main" val="757838852"/>
                    </a:ext>
                  </a:extLst>
                </a:gridCol>
              </a:tblGrid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Gebiet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Einwohner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Mortalität	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691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20 - 30 %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9529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Deutschland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185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Hamburg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74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Nürnberg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982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Bremen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–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627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– 65 %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34473"/>
                  </a:ext>
                </a:extLst>
              </a:tr>
              <a:tr h="23527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 – 13.000.000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– 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0155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188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Orvieto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24078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Florenz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714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Milan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2871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Venedig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0756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Frankreich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50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6179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 – 6.000.000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30 - 40%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780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25 - 50 %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298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53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Kategorien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1" name="Inhaltsplatzhalter 11">
            <a:extLst>
              <a:ext uri="{FF2B5EF4-FFF2-40B4-BE49-F238E27FC236}">
                <a16:creationId xmlns:a16="http://schemas.microsoft.com/office/drawing/2014/main" id="{EA0BE700-896E-4510-B121-ACCBA6F0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67241"/>
              </p:ext>
            </p:extLst>
          </p:nvPr>
        </p:nvGraphicFramePr>
        <p:xfrm>
          <a:off x="251520" y="1772816"/>
          <a:ext cx="8784976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1627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339AC0F-0A0D-4C10-A695-DF76B1485943}"/>
              </a:ext>
            </a:extLst>
          </p:cNvPr>
          <p:cNvSpPr/>
          <p:nvPr/>
        </p:nvSpPr>
        <p:spPr>
          <a:xfrm>
            <a:off x="3703769" y="4804189"/>
            <a:ext cx="1969789" cy="113140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 err="1"/>
              <a:t>Enwicklungswerkzeuge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dirty="0"/>
              <a:t>Entwickeln einer graphischen Oberfläche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61C6F8-8A3B-45D7-BAE7-36758C8A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3" y="2628882"/>
            <a:ext cx="994014" cy="9940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B35758-5260-4BA9-886D-25C935C68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7" y="2723000"/>
            <a:ext cx="1098946" cy="109894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5D1B1D-BD29-438A-8C27-BF78042BF5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6" y="5083403"/>
            <a:ext cx="887097" cy="8870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BBCF21C-F060-4FE1-824E-BC5596F6DD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6001" y="4804190"/>
            <a:ext cx="1849112" cy="113140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0100-B734-4B17-B8DF-80FD70170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55617"/>
            <a:ext cx="1849112" cy="7732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26102A3-16BB-4615-816E-055F57827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15141"/>
            <a:ext cx="952500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F663C1B-1D4A-4655-99A5-F4B25EBE2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4" y="3384638"/>
            <a:ext cx="1849112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Simulation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sz="2400" dirty="0"/>
              <a:t>Start-, Pause-, Stopp-Button</a:t>
            </a:r>
          </a:p>
          <a:p>
            <a:r>
              <a:rPr lang="de-DE" sz="2400" dirty="0"/>
              <a:t>Graphische Landkarte</a:t>
            </a:r>
          </a:p>
          <a:p>
            <a:r>
              <a:rPr lang="de-DE" sz="2400" dirty="0"/>
              <a:t>Mouseover über einzelne Gebiete</a:t>
            </a:r>
          </a:p>
        </p:txBody>
      </p:sp>
    </p:spTree>
    <p:extLst>
      <p:ext uri="{BB962C8B-B14F-4D97-AF65-F5344CB8AC3E}">
        <p14:creationId xmlns:p14="http://schemas.microsoft.com/office/powerpoint/2010/main" val="13960430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Test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35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Fazit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3775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Berücksichtigung Ausbreitung der Pest auf ganze Welt</a:t>
            </a:r>
          </a:p>
          <a:p>
            <a:r>
              <a:rPr lang="de-DE" sz="2400" dirty="0"/>
              <a:t>Zeitliche Darstellung seit Beginn der Dokumentation</a:t>
            </a:r>
          </a:p>
          <a:p>
            <a:r>
              <a:rPr lang="de-DE" sz="2400" dirty="0"/>
              <a:t>Mehr Informationen bei Mouse-Over</a:t>
            </a:r>
          </a:p>
          <a:p>
            <a:r>
              <a:rPr lang="de-DE" sz="2400" dirty="0"/>
              <a:t>Designaspekte Landkarte</a:t>
            </a:r>
          </a:p>
        </p:txBody>
      </p:sp>
    </p:spTree>
    <p:extLst>
      <p:ext uri="{BB962C8B-B14F-4D97-AF65-F5344CB8AC3E}">
        <p14:creationId xmlns:p14="http://schemas.microsoft.com/office/powerpoint/2010/main" val="1053333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398780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https://de.wikipedia.org/wiki/Pestdoktor#/media/File:Paul_F%C3%BCrst,_Der_Doctor_Schnabel_von_Rom_(coloured_version).png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https://de.wikipedia.org/wiki/Pest#/media/File:Plague_bubo.jpg</a:t>
            </a:r>
            <a:endParaRPr lang="de-DE" dirty="0"/>
          </a:p>
          <a:p>
            <a:r>
              <a:rPr lang="de-DE" dirty="0">
                <a:hlinkClick r:id="rId4"/>
              </a:rPr>
              <a:t>http://www.zeitreise-bb.de/leonb/leonb/pest.htm</a:t>
            </a:r>
            <a:endParaRPr lang="de-DE" dirty="0"/>
          </a:p>
          <a:p>
            <a:r>
              <a:rPr lang="de-DE" dirty="0">
                <a:hlinkClick r:id="rId5"/>
              </a:rPr>
              <a:t>https://www.flaticon.com/free-icon/html_136528#term=html&amp;page=1&amp;position=11</a:t>
            </a:r>
            <a:endParaRPr lang="de-DE" dirty="0"/>
          </a:p>
          <a:p>
            <a:r>
              <a:rPr lang="de-DE" dirty="0">
                <a:hlinkClick r:id="rId6"/>
              </a:rPr>
              <a:t>https://www.flaticon.com/free-icon/javascript_136530#term=javascript&amp;page=1&amp;position=1</a:t>
            </a:r>
            <a:endParaRPr lang="de-DE" dirty="0"/>
          </a:p>
          <a:p>
            <a:r>
              <a:rPr lang="de-DE" dirty="0">
                <a:hlinkClick r:id="rId7"/>
              </a:rPr>
              <a:t>https://www.flaticon.com/free-icon/css_136527#term=css&amp;page=1&amp;position=2</a:t>
            </a:r>
            <a:endParaRPr lang="de-DE" dirty="0"/>
          </a:p>
          <a:p>
            <a:r>
              <a:rPr lang="de-DE" dirty="0">
                <a:hlinkClick r:id="rId8"/>
              </a:rPr>
              <a:t>https://nodejs.org/en/</a:t>
            </a:r>
            <a:endParaRPr lang="de-DE" dirty="0"/>
          </a:p>
          <a:p>
            <a:r>
              <a:rPr lang="de-DE" dirty="0">
                <a:hlinkClick r:id="rId9"/>
              </a:rPr>
              <a:t>https://git-scm.com/download/gui/win</a:t>
            </a:r>
            <a:endParaRPr lang="de-DE" dirty="0"/>
          </a:p>
          <a:p>
            <a:r>
              <a:rPr lang="de-DE" dirty="0"/>
              <a:t>https://de.wikipedia.org/wiki/Visual_Studio_Code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355725"/>
            <a:ext cx="8173218" cy="1497211"/>
          </a:xfrm>
        </p:spPr>
        <p:txBody>
          <a:bodyPr/>
          <a:lstStyle/>
          <a:p>
            <a:pPr eaLnBrk="1" hangingPunct="1"/>
            <a:r>
              <a:rPr lang="de-DE" sz="4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VIELEN DANK FÜR IHRE AUFMERKSAMKEIT</a:t>
            </a:r>
            <a:br>
              <a:rPr lang="de-DE" sz="4000" b="1" dirty="0"/>
            </a:br>
            <a:endParaRPr lang="de-DE" altLang="de-DE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939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wird übertragen über Zwischenwirt: Rattenflöhe</a:t>
            </a:r>
          </a:p>
          <a:p>
            <a:r>
              <a:rPr lang="de-DE" sz="2400" dirty="0"/>
              <a:t>hohe Bakterienkonzentration =&gt; Sepsis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Office PowerPoint</Application>
  <PresentationFormat>Bildschirmpräsentation (4:3)</PresentationFormat>
  <Paragraphs>241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Times New Roman</vt:lpstr>
      <vt:lpstr>OFolie-2003</vt:lpstr>
      <vt:lpstr>1_OFolie-2003</vt:lpstr>
      <vt:lpstr>2_OFolie-2003</vt:lpstr>
      <vt:lpstr>Simulation der Ausbreitung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Demographischer Verlauf</vt:lpstr>
      <vt:lpstr>Mortalität Pest - Auszug</vt:lpstr>
      <vt:lpstr>Kategorien</vt:lpstr>
      <vt:lpstr>Enwicklungswerkzeuge</vt:lpstr>
      <vt:lpstr>Simulation</vt:lpstr>
      <vt:lpstr>Test</vt:lpstr>
      <vt:lpstr>Fazit</vt:lpstr>
      <vt:lpstr>Ausblick</vt:lpstr>
      <vt:lpstr>Quellen</vt:lpstr>
      <vt:lpstr>VIELEN DANK FÜR IHRE AUFMERKSAMKEIT 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356</cp:revision>
  <cp:lastPrinted>2015-03-03T12:28:07Z</cp:lastPrinted>
  <dcterms:created xsi:type="dcterms:W3CDTF">2009-08-17T09:01:47Z</dcterms:created>
  <dcterms:modified xsi:type="dcterms:W3CDTF">2019-01-28T18:55:55Z</dcterms:modified>
</cp:coreProperties>
</file>