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2" r:id="rId2"/>
    <p:sldMasterId id="2147483848" r:id="rId3"/>
  </p:sldMasterIdLst>
  <p:notesMasterIdLst>
    <p:notesMasterId r:id="rId12"/>
  </p:notesMasterIdLst>
  <p:sldIdLst>
    <p:sldId id="323" r:id="rId4"/>
    <p:sldId id="377" r:id="rId5"/>
    <p:sldId id="378" r:id="rId6"/>
    <p:sldId id="379" r:id="rId7"/>
    <p:sldId id="380" r:id="rId8"/>
    <p:sldId id="381" r:id="rId9"/>
    <p:sldId id="382" r:id="rId10"/>
    <p:sldId id="383" r:id="rId11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000000"/>
    <a:srgbClr val="EE7F00"/>
    <a:srgbClr val="525252"/>
    <a:srgbClr val="F39A40"/>
    <a:srgbClr val="8A93B4"/>
    <a:srgbClr val="004077"/>
    <a:srgbClr val="7AB51D"/>
    <a:srgbClr val="009EE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4" autoAdjust="0"/>
    <p:restoredTop sz="79276" autoAdjust="0"/>
  </p:normalViewPr>
  <p:slideViewPr>
    <p:cSldViewPr>
      <p:cViewPr varScale="1">
        <p:scale>
          <a:sx n="61" d="100"/>
          <a:sy n="61" d="100"/>
        </p:scale>
        <p:origin x="38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AE87-4759-4F88-8F73-D866B9BF62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A49F16-F5CE-400D-A4A3-FB876E225D2E}">
      <dgm:prSet phldrT="[Text]"/>
      <dgm:spPr/>
      <dgm:t>
        <a:bodyPr/>
        <a:lstStyle/>
        <a:p>
          <a:r>
            <a:rPr lang="de-DE" dirty="0"/>
            <a:t>Hintergrund</a:t>
          </a:r>
        </a:p>
      </dgm:t>
    </dgm:pt>
    <dgm:pt modelId="{174316FA-2953-4E29-9798-AB61786EEA37}" type="parTrans" cxnId="{8A75AB93-F579-4536-BE14-244A3B44FF8E}">
      <dgm:prSet/>
      <dgm:spPr/>
      <dgm:t>
        <a:bodyPr/>
        <a:lstStyle/>
        <a:p>
          <a:endParaRPr lang="de-DE"/>
        </a:p>
      </dgm:t>
    </dgm:pt>
    <dgm:pt modelId="{F5728739-F148-4364-AB49-52ADCBDF245C}" type="sibTrans" cxnId="{8A75AB93-F579-4536-BE14-244A3B44FF8E}">
      <dgm:prSet/>
      <dgm:spPr/>
      <dgm:t>
        <a:bodyPr/>
        <a:lstStyle/>
        <a:p>
          <a:endParaRPr lang="de-DE"/>
        </a:p>
      </dgm:t>
    </dgm:pt>
    <dgm:pt modelId="{1ADA8687-8474-496F-A3BA-25ED0F5DA944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B6BAFC26-EF74-4DC6-80A6-9306B2AFCAC1}" type="parTrans" cxnId="{C0E5F974-1F55-4619-954F-F93266F2DDCA}">
      <dgm:prSet/>
      <dgm:spPr/>
      <dgm:t>
        <a:bodyPr/>
        <a:lstStyle/>
        <a:p>
          <a:endParaRPr lang="de-DE"/>
        </a:p>
      </dgm:t>
    </dgm:pt>
    <dgm:pt modelId="{A1D5DCDF-0445-4066-BD73-EE0775FAF6FC}" type="sibTrans" cxnId="{C0E5F974-1F55-4619-954F-F93266F2DDCA}">
      <dgm:prSet/>
      <dgm:spPr/>
      <dgm:t>
        <a:bodyPr/>
        <a:lstStyle/>
        <a:p>
          <a:endParaRPr lang="de-DE"/>
        </a:p>
      </dgm:t>
    </dgm:pt>
    <dgm:pt modelId="{8623F44B-C69D-4C28-95BC-274A9146D716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86A75189-12C6-4C46-B80F-0B5C8EAD5358}" type="parTrans" cxnId="{17D7ACDF-FED5-4707-83BC-794E80438752}">
      <dgm:prSet/>
      <dgm:spPr/>
      <dgm:t>
        <a:bodyPr/>
        <a:lstStyle/>
        <a:p>
          <a:endParaRPr lang="de-DE"/>
        </a:p>
      </dgm:t>
    </dgm:pt>
    <dgm:pt modelId="{D9CCA0AE-A64F-4690-8D8E-75AD936140F1}" type="sibTrans" cxnId="{17D7ACDF-FED5-4707-83BC-794E80438752}">
      <dgm:prSet/>
      <dgm:spPr/>
      <dgm:t>
        <a:bodyPr/>
        <a:lstStyle/>
        <a:p>
          <a:endParaRPr lang="de-DE"/>
        </a:p>
      </dgm:t>
    </dgm:pt>
    <dgm:pt modelId="{F9058CA0-3F24-4EB9-BDFB-6ACEE897616C}">
      <dgm:prSet/>
      <dgm:spPr/>
      <dgm:t>
        <a:bodyPr/>
        <a:lstStyle/>
        <a:p>
          <a:r>
            <a:rPr lang="de-DE" dirty="0"/>
            <a:t>Implementierung</a:t>
          </a:r>
        </a:p>
      </dgm:t>
    </dgm:pt>
    <dgm:pt modelId="{679F63D3-EE7F-4464-9ED6-4B02599E8265}" type="parTrans" cxnId="{C9802366-19CD-4AEB-8D85-A52F5F922EA5}">
      <dgm:prSet/>
      <dgm:spPr/>
      <dgm:t>
        <a:bodyPr/>
        <a:lstStyle/>
        <a:p>
          <a:endParaRPr lang="de-DE"/>
        </a:p>
      </dgm:t>
    </dgm:pt>
    <dgm:pt modelId="{C38DCBFB-1A8F-484D-8F52-313D7F8CDD64}" type="sibTrans" cxnId="{C9802366-19CD-4AEB-8D85-A52F5F922EA5}">
      <dgm:prSet/>
      <dgm:spPr/>
      <dgm:t>
        <a:bodyPr/>
        <a:lstStyle/>
        <a:p>
          <a:endParaRPr lang="de-DE"/>
        </a:p>
      </dgm:t>
    </dgm:pt>
    <dgm:pt modelId="{F9B03618-4029-4578-A24E-0A49C9CE9561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5E24DCFC-7110-4313-AF36-9DE94FB94D66}" type="parTrans" cxnId="{2767AB8E-B853-4CFF-8881-DF70DCAFB7DC}">
      <dgm:prSet/>
      <dgm:spPr/>
      <dgm:t>
        <a:bodyPr/>
        <a:lstStyle/>
        <a:p>
          <a:endParaRPr lang="de-DE"/>
        </a:p>
      </dgm:t>
    </dgm:pt>
    <dgm:pt modelId="{703523CF-B9FB-46F6-B777-DE80C944FD9D}" type="sibTrans" cxnId="{2767AB8E-B853-4CFF-8881-DF70DCAFB7DC}">
      <dgm:prSet/>
      <dgm:spPr/>
      <dgm:t>
        <a:bodyPr/>
        <a:lstStyle/>
        <a:p>
          <a:endParaRPr lang="de-DE"/>
        </a:p>
      </dgm:t>
    </dgm:pt>
    <dgm:pt modelId="{1CCEE391-4F19-4729-97C3-CD1CE67F5E17}" type="pres">
      <dgm:prSet presAssocID="{0A75AE87-4759-4F88-8F73-D866B9BF6216}" presName="Name0" presStyleCnt="0">
        <dgm:presLayoutVars>
          <dgm:dir/>
          <dgm:animLvl val="lvl"/>
          <dgm:resizeHandles val="exact"/>
        </dgm:presLayoutVars>
      </dgm:prSet>
      <dgm:spPr/>
    </dgm:pt>
    <dgm:pt modelId="{29BCB77B-E9E6-4115-8836-EC3F7D03355D}" type="pres">
      <dgm:prSet presAssocID="{39A49F16-F5CE-400D-A4A3-FB876E225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969512-85F0-4492-AB46-80D9BE757A7E}" type="pres">
      <dgm:prSet presAssocID="{F5728739-F148-4364-AB49-52ADCBDF245C}" presName="parTxOnlySpace" presStyleCnt="0"/>
      <dgm:spPr/>
    </dgm:pt>
    <dgm:pt modelId="{847EDC96-A7CA-480D-AA95-993B20E9F30D}" type="pres">
      <dgm:prSet presAssocID="{1ADA8687-8474-496F-A3BA-25ED0F5DA94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3406788-AACC-4663-B663-666605F7B959}" type="pres">
      <dgm:prSet presAssocID="{A1D5DCDF-0445-4066-BD73-EE0775FAF6FC}" presName="parTxOnlySpace" presStyleCnt="0"/>
      <dgm:spPr/>
    </dgm:pt>
    <dgm:pt modelId="{17F9B7C0-B71C-4337-ADFD-60CBB1AA9F6B}" type="pres">
      <dgm:prSet presAssocID="{8623F44B-C69D-4C28-95BC-274A9146D7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4BE267-6935-4E7C-A968-ACE9DE3775A0}" type="pres">
      <dgm:prSet presAssocID="{D9CCA0AE-A64F-4690-8D8E-75AD936140F1}" presName="parTxOnlySpace" presStyleCnt="0"/>
      <dgm:spPr/>
    </dgm:pt>
    <dgm:pt modelId="{D1BBAD3B-F815-4188-A04E-F57163EA9197}" type="pres">
      <dgm:prSet presAssocID="{F9058CA0-3F24-4EB9-BDFB-6ACEE89761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DF394-7392-4B8F-ABC6-91CAB05DA697}" type="pres">
      <dgm:prSet presAssocID="{C38DCBFB-1A8F-484D-8F52-313D7F8CDD64}" presName="parTxOnlySpace" presStyleCnt="0"/>
      <dgm:spPr/>
    </dgm:pt>
    <dgm:pt modelId="{9C88DE48-8E7D-492A-9F06-A0DB9D854064}" type="pres">
      <dgm:prSet presAssocID="{F9B03618-4029-4578-A24E-0A49C9CE95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8614A24-6738-4334-8F0B-0980FC579A23}" type="presOf" srcId="{F9B03618-4029-4578-A24E-0A49C9CE9561}" destId="{9C88DE48-8E7D-492A-9F06-A0DB9D854064}" srcOrd="0" destOrd="0" presId="urn:microsoft.com/office/officeart/2005/8/layout/chevron1"/>
    <dgm:cxn modelId="{14763531-E6C7-44E6-8939-8C6C50CEA5BC}" type="presOf" srcId="{1ADA8687-8474-496F-A3BA-25ED0F5DA944}" destId="{847EDC96-A7CA-480D-AA95-993B20E9F30D}" srcOrd="0" destOrd="0" presId="urn:microsoft.com/office/officeart/2005/8/layout/chevron1"/>
    <dgm:cxn modelId="{B0D96E39-9F65-479C-9CE4-35B8744BB855}" type="presOf" srcId="{0A75AE87-4759-4F88-8F73-D866B9BF6216}" destId="{1CCEE391-4F19-4729-97C3-CD1CE67F5E17}" srcOrd="0" destOrd="0" presId="urn:microsoft.com/office/officeart/2005/8/layout/chevron1"/>
    <dgm:cxn modelId="{DA9EA242-0C45-4755-A9CE-3AFB270A9EB4}" type="presOf" srcId="{39A49F16-F5CE-400D-A4A3-FB876E225D2E}" destId="{29BCB77B-E9E6-4115-8836-EC3F7D03355D}" srcOrd="0" destOrd="0" presId="urn:microsoft.com/office/officeart/2005/8/layout/chevron1"/>
    <dgm:cxn modelId="{C9802366-19CD-4AEB-8D85-A52F5F922EA5}" srcId="{0A75AE87-4759-4F88-8F73-D866B9BF6216}" destId="{F9058CA0-3F24-4EB9-BDFB-6ACEE897616C}" srcOrd="3" destOrd="0" parTransId="{679F63D3-EE7F-4464-9ED6-4B02599E8265}" sibTransId="{C38DCBFB-1A8F-484D-8F52-313D7F8CDD64}"/>
    <dgm:cxn modelId="{166F3351-E2B4-4FF2-840F-150D9F49BEB0}" type="presOf" srcId="{8623F44B-C69D-4C28-95BC-274A9146D716}" destId="{17F9B7C0-B71C-4337-ADFD-60CBB1AA9F6B}" srcOrd="0" destOrd="0" presId="urn:microsoft.com/office/officeart/2005/8/layout/chevron1"/>
    <dgm:cxn modelId="{C0E5F974-1F55-4619-954F-F93266F2DDCA}" srcId="{0A75AE87-4759-4F88-8F73-D866B9BF6216}" destId="{1ADA8687-8474-496F-A3BA-25ED0F5DA944}" srcOrd="1" destOrd="0" parTransId="{B6BAFC26-EF74-4DC6-80A6-9306B2AFCAC1}" sibTransId="{A1D5DCDF-0445-4066-BD73-EE0775FAF6FC}"/>
    <dgm:cxn modelId="{2767AB8E-B853-4CFF-8881-DF70DCAFB7DC}" srcId="{0A75AE87-4759-4F88-8F73-D866B9BF6216}" destId="{F9B03618-4029-4578-A24E-0A49C9CE9561}" srcOrd="4" destOrd="0" parTransId="{5E24DCFC-7110-4313-AF36-9DE94FB94D66}" sibTransId="{703523CF-B9FB-46F6-B777-DE80C944FD9D}"/>
    <dgm:cxn modelId="{8A75AB93-F579-4536-BE14-244A3B44FF8E}" srcId="{0A75AE87-4759-4F88-8F73-D866B9BF6216}" destId="{39A49F16-F5CE-400D-A4A3-FB876E225D2E}" srcOrd="0" destOrd="0" parTransId="{174316FA-2953-4E29-9798-AB61786EEA37}" sibTransId="{F5728739-F148-4364-AB49-52ADCBDF245C}"/>
    <dgm:cxn modelId="{B79099C8-3BA8-470B-A999-D2DF707670A0}" type="presOf" srcId="{F9058CA0-3F24-4EB9-BDFB-6ACEE897616C}" destId="{D1BBAD3B-F815-4188-A04E-F57163EA9197}" srcOrd="0" destOrd="0" presId="urn:microsoft.com/office/officeart/2005/8/layout/chevron1"/>
    <dgm:cxn modelId="{17D7ACDF-FED5-4707-83BC-794E80438752}" srcId="{0A75AE87-4759-4F88-8F73-D866B9BF6216}" destId="{8623F44B-C69D-4C28-95BC-274A9146D716}" srcOrd="2" destOrd="0" parTransId="{86A75189-12C6-4C46-B80F-0B5C8EAD5358}" sibTransId="{D9CCA0AE-A64F-4690-8D8E-75AD936140F1}"/>
    <dgm:cxn modelId="{0D9E2116-FD1A-43EE-BF1E-D2E5EEDD862E}" type="presParOf" srcId="{1CCEE391-4F19-4729-97C3-CD1CE67F5E17}" destId="{29BCB77B-E9E6-4115-8836-EC3F7D03355D}" srcOrd="0" destOrd="0" presId="urn:microsoft.com/office/officeart/2005/8/layout/chevron1"/>
    <dgm:cxn modelId="{121266CF-1331-4276-B92A-462663208B70}" type="presParOf" srcId="{1CCEE391-4F19-4729-97C3-CD1CE67F5E17}" destId="{B3969512-85F0-4492-AB46-80D9BE757A7E}" srcOrd="1" destOrd="0" presId="urn:microsoft.com/office/officeart/2005/8/layout/chevron1"/>
    <dgm:cxn modelId="{9D819BF1-949C-449A-A0F0-D13F2926DDE7}" type="presParOf" srcId="{1CCEE391-4F19-4729-97C3-CD1CE67F5E17}" destId="{847EDC96-A7CA-480D-AA95-993B20E9F30D}" srcOrd="2" destOrd="0" presId="urn:microsoft.com/office/officeart/2005/8/layout/chevron1"/>
    <dgm:cxn modelId="{BA90992E-5B83-4067-9EA7-56E1F984489C}" type="presParOf" srcId="{1CCEE391-4F19-4729-97C3-CD1CE67F5E17}" destId="{F3406788-AACC-4663-B663-666605F7B959}" srcOrd="3" destOrd="0" presId="urn:microsoft.com/office/officeart/2005/8/layout/chevron1"/>
    <dgm:cxn modelId="{41780A77-EA8F-478C-BEFC-224AE4472510}" type="presParOf" srcId="{1CCEE391-4F19-4729-97C3-CD1CE67F5E17}" destId="{17F9B7C0-B71C-4337-ADFD-60CBB1AA9F6B}" srcOrd="4" destOrd="0" presId="urn:microsoft.com/office/officeart/2005/8/layout/chevron1"/>
    <dgm:cxn modelId="{C2429E89-5946-4258-A407-77D23B13F0AD}" type="presParOf" srcId="{1CCEE391-4F19-4729-97C3-CD1CE67F5E17}" destId="{044BE267-6935-4E7C-A968-ACE9DE3775A0}" srcOrd="5" destOrd="0" presId="urn:microsoft.com/office/officeart/2005/8/layout/chevron1"/>
    <dgm:cxn modelId="{B09F83AB-FF7A-4A78-B4CD-8387EB4A7C63}" type="presParOf" srcId="{1CCEE391-4F19-4729-97C3-CD1CE67F5E17}" destId="{D1BBAD3B-F815-4188-A04E-F57163EA9197}" srcOrd="6" destOrd="0" presId="urn:microsoft.com/office/officeart/2005/8/layout/chevron1"/>
    <dgm:cxn modelId="{EAF7157E-82FD-49B8-8E73-E80466048F9C}" type="presParOf" srcId="{1CCEE391-4F19-4729-97C3-CD1CE67F5E17}" destId="{9BFDF394-7392-4B8F-ABC6-91CAB05DA697}" srcOrd="7" destOrd="0" presId="urn:microsoft.com/office/officeart/2005/8/layout/chevron1"/>
    <dgm:cxn modelId="{B6B35D20-AF77-4866-BB74-CD347A10067F}" type="presParOf" srcId="{1CCEE391-4F19-4729-97C3-CD1CE67F5E17}" destId="{9C88DE48-8E7D-492A-9F06-A0DB9D8540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CB77B-E9E6-4115-8836-EC3F7D03355D}">
      <dsp:nvSpPr>
        <dsp:cNvPr id="0" name=""/>
        <dsp:cNvSpPr/>
      </dsp:nvSpPr>
      <dsp:spPr>
        <a:xfrm>
          <a:off x="211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Hintergrund</a:t>
          </a:r>
        </a:p>
      </dsp:txBody>
      <dsp:txXfrm>
        <a:off x="378205" y="840564"/>
        <a:ext cx="1128277" cy="752185"/>
      </dsp:txXfrm>
    </dsp:sp>
    <dsp:sp modelId="{847EDC96-A7CA-480D-AA95-993B20E9F30D}">
      <dsp:nvSpPr>
        <dsp:cNvPr id="0" name=""/>
        <dsp:cNvSpPr/>
      </dsp:nvSpPr>
      <dsp:spPr>
        <a:xfrm>
          <a:off x="1694529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Analyse</a:t>
          </a:r>
        </a:p>
      </dsp:txBody>
      <dsp:txXfrm>
        <a:off x="2070622" y="840564"/>
        <a:ext cx="1128277" cy="752185"/>
      </dsp:txXfrm>
    </dsp:sp>
    <dsp:sp modelId="{17F9B7C0-B71C-4337-ADFD-60CBB1AA9F6B}">
      <dsp:nvSpPr>
        <dsp:cNvPr id="0" name=""/>
        <dsp:cNvSpPr/>
      </dsp:nvSpPr>
      <dsp:spPr>
        <a:xfrm>
          <a:off x="3386945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Planung</a:t>
          </a:r>
        </a:p>
      </dsp:txBody>
      <dsp:txXfrm>
        <a:off x="3763038" y="840564"/>
        <a:ext cx="1128277" cy="752185"/>
      </dsp:txXfrm>
    </dsp:sp>
    <dsp:sp modelId="{D1BBAD3B-F815-4188-A04E-F57163EA9197}">
      <dsp:nvSpPr>
        <dsp:cNvPr id="0" name=""/>
        <dsp:cNvSpPr/>
      </dsp:nvSpPr>
      <dsp:spPr>
        <a:xfrm>
          <a:off x="507936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Implementierung</a:t>
          </a:r>
        </a:p>
      </dsp:txBody>
      <dsp:txXfrm>
        <a:off x="5455455" y="840564"/>
        <a:ext cx="1128277" cy="752185"/>
      </dsp:txXfrm>
    </dsp:sp>
    <dsp:sp modelId="{9C88DE48-8E7D-492A-9F06-A0DB9D854064}">
      <dsp:nvSpPr>
        <dsp:cNvPr id="0" name=""/>
        <dsp:cNvSpPr/>
      </dsp:nvSpPr>
      <dsp:spPr>
        <a:xfrm>
          <a:off x="6771778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Fazit</a:t>
          </a:r>
        </a:p>
      </dsp:txBody>
      <dsp:txXfrm>
        <a:off x="7147871" y="840564"/>
        <a:ext cx="1128277" cy="752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F82CB-3DB3-4712-8EBD-9216A2F859CE}" type="datetimeFigureOut">
              <a:rPr lang="de-DE" altLang="de-DE"/>
              <a:pPr/>
              <a:t>27.01.2019</a:t>
            </a:fld>
            <a:endParaRPr lang="de-DE" alt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A7A2F-9B2B-40B9-9D74-2EB02CF5C8E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72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1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023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0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9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3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45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170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501089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86A3-97E2-411C-B56D-E1AF66FD7C6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267265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1D7BD-B43E-4AAC-8399-E5C4B5E9322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88925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195AD-66CD-4AAA-9CEC-898A269C8F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1009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F5F97-8838-4EDD-9A0A-354DEEDF2B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037790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7442183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1A22-444F-4A7E-80DC-DD9BF9FC5D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924552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318A-F248-4F43-84A2-FE302DB0DEC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01599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121F1-37D4-4F76-9230-13883781208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015513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6E3B-3A8A-4DB6-95CA-AE63190571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47657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348C-DFE2-47F4-B10C-81853485C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08592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1D48A-43AB-4037-9D25-67C01C2239E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5146723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4E3D0-C854-4176-95C5-EA5BCDED1AC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666985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1C20-A37D-477E-9F9A-1F0A300E971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31498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9536C-37AB-442A-9A3E-DAE6ABCDB5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377505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8BA-50E1-4B94-9EA1-072443D4FC1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439278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CF90-2BAD-406B-A642-52041D24B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321557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EEEDF-F3EE-4857-BF94-59370D5E3D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548870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38DF5-0A99-48A9-AC8B-8BFD6C1BC86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367901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38863484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80CFF-C70C-420B-87CB-FE0B593807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81443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ADDB-4453-4FCC-A1C1-3A443920094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511384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CE678-15EE-4DBB-88F4-3130C88151A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8628996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02AAC-9E23-40C4-BE39-455F4F698AC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3421706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953A-ADCB-44A7-B6EF-B4BD8FF4977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115334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725C7-177E-44E1-B4FD-63D70FA561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78469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1B4DE-83A3-47CD-AE75-1FAFE7DAD29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396873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AF734-C506-4ECD-9064-D3FEAE6450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692657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F7F9-A7E9-4761-8F2B-B69096D7A1C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064544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8411-AAAF-4A9C-8A6A-A20346D039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79615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617-C16F-4A77-BD91-0EA084A5CC5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1424042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63BA-30AD-4C96-9C98-C7C4BD7A6EF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50664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61E7E-72A2-4132-A0B5-6596FA2144E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57336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AD32D-07FA-404D-8C23-C6BAB34D41F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291628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92C5-244A-4A8D-9738-219F88CC93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5613427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6CB5-D007-413D-8B02-8D8226B946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249614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7651-6207-4AF4-A476-4DDEB05C8B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37347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CD66C-7D54-46A0-A0AA-69513BC7B84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19390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C015-1FB4-4E81-A097-ACF021DD2E9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47011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BB45-6FE1-4BC0-948C-0D561D5AD1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396466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76E31D4D-0F1C-4030-B126-411F47C18C1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  <p:cxnSp>
        <p:nvCxnSpPr>
          <p:cNvPr id="1030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1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53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C75C1D3E-14D3-4467-A192-1A269FBF3F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Grafik 6" descr="Ostfalia_LS_RGB_kle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29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477D4782-870D-4F62-AB36-4131BC44DE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Simulation der Ausbreitung von Pest in den Jahren 1347-1450 in Europa</a:t>
            </a:r>
            <a:br>
              <a:rPr lang="de-DE" sz="3200" b="1" dirty="0"/>
            </a:br>
            <a:endParaRPr lang="de-DE" altLang="de-DE" dirty="0">
              <a:ea typeface="ＭＳ Ｐゴシック" pitchFamily="34" charset="-128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00192" y="443711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</a:p>
          <a:p>
            <a:r>
              <a:rPr lang="de-DE" dirty="0"/>
              <a:t>Niklas </a:t>
            </a:r>
            <a:r>
              <a:rPr lang="de-DE" dirty="0" err="1"/>
              <a:t>Wollburg</a:t>
            </a:r>
            <a:r>
              <a:rPr lang="de-DE" dirty="0"/>
              <a:t>,</a:t>
            </a:r>
          </a:p>
          <a:p>
            <a:r>
              <a:rPr lang="de-DE" dirty="0"/>
              <a:t>Samantha Göldner,</a:t>
            </a:r>
          </a:p>
          <a:p>
            <a:r>
              <a:rPr lang="de-DE" dirty="0"/>
              <a:t>Denise </a:t>
            </a:r>
            <a:r>
              <a:rPr lang="de-DE" dirty="0" err="1"/>
              <a:t>Langhals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381875" cy="1000125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CF7D58-C83F-4746-8AEB-E1BD2C99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07064"/>
              </p:ext>
            </p:extLst>
          </p:nvPr>
        </p:nvGraphicFramePr>
        <p:xfrm>
          <a:off x="323528" y="2291829"/>
          <a:ext cx="8654354" cy="243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40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Der schwarze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3 große Pestpandemien</a:t>
            </a:r>
          </a:p>
          <a:p>
            <a:pPr lvl="1"/>
            <a:r>
              <a:rPr lang="de-DE" sz="2400" dirty="0" err="1"/>
              <a:t>Justianische</a:t>
            </a:r>
            <a:r>
              <a:rPr lang="de-DE" sz="2400" dirty="0"/>
              <a:t> Pandemie 600 nach Christus</a:t>
            </a:r>
          </a:p>
          <a:p>
            <a:pPr lvl="1"/>
            <a:r>
              <a:rPr lang="de-DE" sz="2400" b="1" dirty="0"/>
              <a:t>Pestausbruch in Europa im Mittelalter</a:t>
            </a:r>
          </a:p>
          <a:p>
            <a:pPr lvl="1"/>
            <a:r>
              <a:rPr lang="de-DE" sz="2400" dirty="0"/>
              <a:t>Pestpandemie im 19 Jahrhundert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8561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Bakterium „</a:t>
            </a:r>
            <a:r>
              <a:rPr lang="de-DE" sz="2400" dirty="0" err="1"/>
              <a:t>Yersinia</a:t>
            </a:r>
            <a:r>
              <a:rPr lang="de-DE" sz="2400" dirty="0"/>
              <a:t> </a:t>
            </a:r>
            <a:r>
              <a:rPr lang="de-DE" sz="2400" dirty="0" err="1"/>
              <a:t>Pestis</a:t>
            </a:r>
            <a:r>
              <a:rPr lang="de-DE" sz="2400" dirty="0"/>
              <a:t>“</a:t>
            </a:r>
          </a:p>
          <a:p>
            <a:r>
              <a:rPr lang="de-DE" sz="2400" dirty="0"/>
              <a:t>wird übertragen über Zwischenwirt: Rattenflöhe</a:t>
            </a:r>
          </a:p>
          <a:p>
            <a:r>
              <a:rPr lang="de-DE" sz="2400" dirty="0"/>
              <a:t>hohe Bakterienkonzentration =&gt; Sepsis</a:t>
            </a:r>
          </a:p>
          <a:p>
            <a:r>
              <a:rPr lang="de-DE" sz="2400" dirty="0"/>
              <a:t>drei Formen:</a:t>
            </a:r>
          </a:p>
          <a:p>
            <a:pPr lvl="1"/>
            <a:r>
              <a:rPr lang="de-DE" sz="2400" dirty="0"/>
              <a:t>Beulenpest</a:t>
            </a:r>
          </a:p>
          <a:p>
            <a:pPr lvl="1"/>
            <a:r>
              <a:rPr lang="de-DE" sz="2400" dirty="0"/>
              <a:t>Lungenpest</a:t>
            </a:r>
          </a:p>
          <a:p>
            <a:pPr lvl="1"/>
            <a:r>
              <a:rPr lang="de-DE" sz="2400" dirty="0" err="1"/>
              <a:t>Pestepsis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4601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4" name="Inhaltsplatzhalter 13" descr="Ein Bild, das Person, drinnen, Mann, legend enthält.&#10;&#10;Mit hoher Zuverlässigkeit generierte Beschreibung">
            <a:extLst>
              <a:ext uri="{FF2B5EF4-FFF2-40B4-BE49-F238E27FC236}">
                <a16:creationId xmlns:a16="http://schemas.microsoft.com/office/drawing/2014/main" id="{AE3E5AAD-3DF9-46D6-BD43-670C69B0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595983" cy="3967954"/>
          </a:xfrm>
        </p:spPr>
      </p:pic>
    </p:spTree>
    <p:extLst>
      <p:ext uri="{BB962C8B-B14F-4D97-AF65-F5344CB8AC3E}">
        <p14:creationId xmlns:p14="http://schemas.microsoft.com/office/powerpoint/2010/main" val="2822976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280B0-AA27-4B32-AE31-2CE7F41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" y="1650888"/>
            <a:ext cx="7381875" cy="3987800"/>
          </a:xfrm>
        </p:spPr>
        <p:txBody>
          <a:bodyPr/>
          <a:lstStyle/>
          <a:p>
            <a:r>
              <a:rPr lang="de-DE" sz="2400" dirty="0"/>
              <a:t>früher:</a:t>
            </a:r>
          </a:p>
          <a:p>
            <a:pPr lvl="1"/>
            <a:r>
              <a:rPr lang="de-DE" sz="2400" dirty="0"/>
              <a:t>Aderlassen </a:t>
            </a:r>
          </a:p>
          <a:p>
            <a:pPr lvl="1"/>
            <a:r>
              <a:rPr lang="de-DE" sz="2400" dirty="0"/>
              <a:t>nasses Schröpfen</a:t>
            </a:r>
          </a:p>
          <a:p>
            <a:r>
              <a:rPr lang="de-DE" sz="2400" dirty="0"/>
              <a:t>heute:</a:t>
            </a:r>
          </a:p>
          <a:p>
            <a:pPr lvl="1"/>
            <a:r>
              <a:rPr lang="de-DE" sz="2400" dirty="0"/>
              <a:t>Antibiotikabehandlung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61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F359C8CD-BFAC-41FA-93D8-5DEBF33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7"/>
            <a:ext cx="3600400" cy="4913933"/>
          </a:xfrm>
        </p:spPr>
      </p:pic>
    </p:spTree>
    <p:extLst>
      <p:ext uri="{BB962C8B-B14F-4D97-AF65-F5344CB8AC3E}">
        <p14:creationId xmlns:p14="http://schemas.microsoft.com/office/powerpoint/2010/main" val="305543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B73C-02AE-4933-B888-127BE1C0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CE727-3870-41A9-87B6-A6554D78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9377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Bildschirmpräsentation (4:3)</PresentationFormat>
  <Paragraphs>64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OFolie-2003</vt:lpstr>
      <vt:lpstr>1_OFolie-2003</vt:lpstr>
      <vt:lpstr>2_OFolie-2003</vt:lpstr>
      <vt:lpstr>Simulation der Ausbreitung von Pest in den Jahren 1347-1450 in Europa </vt:lpstr>
      <vt:lpstr>Gliederung</vt:lpstr>
      <vt:lpstr>Der schwarze Tod</vt:lpstr>
      <vt:lpstr>Die Krankheit</vt:lpstr>
      <vt:lpstr>Die Krankheit</vt:lpstr>
      <vt:lpstr>Behandlung</vt:lpstr>
      <vt:lpstr>Behandlung</vt:lpstr>
      <vt:lpstr>PowerPoint-Präsentation</vt:lpstr>
    </vt:vector>
  </TitlesOfParts>
  <Company>Fachhochschule Braunschweig/Wolfenbüttel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Präsentation einer Hochschule mit Zukunftsblick</dc:title>
  <dc:creator>Udo Dettmann</dc:creator>
  <cp:lastModifiedBy>Denise Langhof</cp:lastModifiedBy>
  <cp:revision>347</cp:revision>
  <cp:lastPrinted>2015-03-03T12:28:07Z</cp:lastPrinted>
  <dcterms:created xsi:type="dcterms:W3CDTF">2009-08-17T09:01:47Z</dcterms:created>
  <dcterms:modified xsi:type="dcterms:W3CDTF">2019-01-27T13:26:23Z</dcterms:modified>
</cp:coreProperties>
</file>