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6" r:id="rId24"/>
    <p:sldId id="267" r:id="rId25"/>
    <p:sldId id="269" r:id="rId26"/>
    <p:sldId id="268" r:id="rId27"/>
    <p:sldId id="270" r:id="rId28"/>
    <p:sldId id="271" r:id="rId29"/>
    <p:sldId id="272" r:id="rId30"/>
    <p:sldId id="273" r:id="rId31"/>
    <p:sldId id="274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AC"/>
    <a:srgbClr val="0292C6"/>
    <a:srgbClr val="0382C5"/>
    <a:srgbClr val="005AA6"/>
    <a:srgbClr val="026AB3"/>
    <a:srgbClr val="0095C0"/>
    <a:srgbClr val="019CAE"/>
    <a:srgbClr val="019FA5"/>
    <a:srgbClr val="01A88B"/>
    <a:srgbClr val="4C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599" autoAdjust="0"/>
  </p:normalViewPr>
  <p:slideViewPr>
    <p:cSldViewPr snapToGrid="0">
      <p:cViewPr>
        <p:scale>
          <a:sx n="75" d="100"/>
          <a:sy n="75" d="100"/>
        </p:scale>
        <p:origin x="-113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CEC4-5C0F-4455-9250-3D2D606D2011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E4CB5-0634-4143-9B24-682528BF7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박종빈입니다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 방법에 대해서 발표하겠습니다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기본적으로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생성하여 사용 하는 방법과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방법이 있는데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생성하여 사용 하는 방법 부터 시작하겠습니다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서버와 정보를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비동기식을로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교환하는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중요한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94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버튼을 클릭하면 서버에서 </a:t>
            </a:r>
            <a:r>
              <a:rPr lang="en-US" altLang="ko-KR" dirty="0"/>
              <a:t>demo_get.txt</a:t>
            </a:r>
            <a:r>
              <a:rPr lang="ko-KR" altLang="en-US" dirty="0"/>
              <a:t>파일을 받아와서 이와 같이 화면에 출력된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2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</a:t>
            </a:r>
            <a:r>
              <a:rPr lang="en-US" altLang="ko-KR" dirty="0" err="1"/>
              <a:t>Jquery</a:t>
            </a:r>
            <a:r>
              <a:rPr lang="ko-KR" altLang="en-US" dirty="0"/>
              <a:t>를 통해 </a:t>
            </a:r>
            <a:r>
              <a:rPr lang="en-US" altLang="ko-KR" dirty="0"/>
              <a:t>ajax</a:t>
            </a:r>
            <a:r>
              <a:rPr lang="ko-KR" altLang="en-US" dirty="0"/>
              <a:t>를 사용하는 방법에 대해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jquery</a:t>
            </a:r>
            <a:r>
              <a:rPr lang="ko-KR" altLang="en-US" dirty="0"/>
              <a:t>를 통해 </a:t>
            </a:r>
            <a:r>
              <a:rPr lang="en-US" altLang="ko-KR" dirty="0"/>
              <a:t>ajax</a:t>
            </a:r>
            <a:r>
              <a:rPr lang="ko-KR" altLang="en-US" dirty="0"/>
              <a:t>를 사용하면 훨씬 더 간단하게 사용할 수 있으며</a:t>
            </a:r>
            <a:endParaRPr lang="en-US" altLang="ko-KR" dirty="0"/>
          </a:p>
          <a:p>
            <a:r>
              <a:rPr lang="ko-KR" altLang="en-US" dirty="0"/>
              <a:t>브라우저 간에 차이점으로 인하여 화면을 다르게 보여주는 것을 교정하는 </a:t>
            </a:r>
            <a:r>
              <a:rPr lang="ko-KR" altLang="en-US" dirty="0" err="1"/>
              <a:t>크로스브라우징을</a:t>
            </a:r>
            <a:r>
              <a:rPr lang="ko-KR" altLang="en-US" dirty="0"/>
              <a:t> 자동으로 </a:t>
            </a:r>
            <a:r>
              <a:rPr lang="ko-KR" altLang="en-US" dirty="0" err="1"/>
              <a:t>막아주는등</a:t>
            </a:r>
            <a:endParaRPr lang="en-US" altLang="ko-KR" dirty="0"/>
          </a:p>
          <a:p>
            <a:r>
              <a:rPr lang="ko-KR" altLang="en-US" dirty="0"/>
              <a:t>여러가지 장점을 가지게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0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로 </a:t>
            </a:r>
            <a:r>
              <a:rPr lang="en-US" altLang="ko-KR" dirty="0"/>
              <a:t>ajax</a:t>
            </a:r>
            <a:r>
              <a:rPr lang="ko-KR" altLang="en-US" dirty="0"/>
              <a:t>를 사용하는 </a:t>
            </a:r>
            <a:r>
              <a:rPr lang="ko-KR" altLang="en-US" dirty="0" err="1"/>
              <a:t>방법중</a:t>
            </a:r>
            <a:r>
              <a:rPr lang="ko-KR" altLang="en-US" dirty="0"/>
              <a:t> 하나인 이 것은 여러가지 속성을 가지게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url</a:t>
            </a:r>
            <a:r>
              <a:rPr lang="ko-KR" altLang="en-US" dirty="0"/>
              <a:t>은 요청 </a:t>
            </a:r>
            <a:r>
              <a:rPr lang="ko-KR" altLang="en-US" dirty="0" err="1"/>
              <a:t>하고자하는</a:t>
            </a:r>
            <a:r>
              <a:rPr lang="ko-KR" altLang="en-US" dirty="0"/>
              <a:t> 파일의 주소이고 </a:t>
            </a:r>
            <a:r>
              <a:rPr lang="en-US" altLang="ko-KR" dirty="0"/>
              <a:t>type</a:t>
            </a:r>
            <a:r>
              <a:rPr lang="ko-KR" altLang="en-US" dirty="0"/>
              <a:t>은 요청 방식 </a:t>
            </a:r>
            <a:r>
              <a:rPr lang="en-US" altLang="ko-KR" dirty="0" err="1"/>
              <a:t>succes</a:t>
            </a:r>
            <a:r>
              <a:rPr lang="ko-KR" altLang="en-US" dirty="0"/>
              <a:t>는 요청 </a:t>
            </a:r>
            <a:r>
              <a:rPr lang="ko-KR" altLang="en-US" dirty="0" err="1"/>
              <a:t>성공시</a:t>
            </a:r>
            <a:r>
              <a:rPr lang="ko-KR" altLang="en-US" dirty="0"/>
              <a:t> 작동 함수 </a:t>
            </a:r>
            <a:r>
              <a:rPr lang="en-US" altLang="ko-KR" dirty="0"/>
              <a:t>error</a:t>
            </a:r>
            <a:r>
              <a:rPr lang="ko-KR" altLang="en-US" dirty="0"/>
              <a:t>는 요청 </a:t>
            </a:r>
            <a:r>
              <a:rPr lang="ko-KR" altLang="en-US" dirty="0" err="1"/>
              <a:t>실패시</a:t>
            </a:r>
            <a:r>
              <a:rPr lang="ko-KR" altLang="en-US" dirty="0"/>
              <a:t> 작동 함수</a:t>
            </a:r>
            <a:endParaRPr lang="en-US" altLang="ko-KR" dirty="0"/>
          </a:p>
          <a:p>
            <a:r>
              <a:rPr lang="en-US" altLang="ko-KR" dirty="0"/>
              <a:t>complete</a:t>
            </a:r>
            <a:r>
              <a:rPr lang="ko-KR" altLang="en-US" dirty="0"/>
              <a:t>은 요청이 완료된 후 작동 함수 </a:t>
            </a:r>
            <a:r>
              <a:rPr lang="en-US" altLang="ko-KR" dirty="0" err="1"/>
              <a:t>async</a:t>
            </a:r>
            <a:r>
              <a:rPr lang="ko-KR" altLang="en-US" dirty="0"/>
              <a:t>는 동기식으로 </a:t>
            </a:r>
            <a:r>
              <a:rPr lang="ko-KR" altLang="en-US" dirty="0" err="1"/>
              <a:t>할것인지</a:t>
            </a:r>
            <a:r>
              <a:rPr lang="ko-KR" altLang="en-US" dirty="0"/>
              <a:t> 비동기 식으로 </a:t>
            </a:r>
            <a:r>
              <a:rPr lang="ko-KR" altLang="en-US" dirty="0" err="1"/>
              <a:t>할것인지에</a:t>
            </a:r>
            <a:r>
              <a:rPr lang="ko-KR" altLang="en-US" dirty="0"/>
              <a:t> 대한 속성입니다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ajax</a:t>
            </a:r>
            <a:r>
              <a:rPr lang="ko-KR" altLang="en-US" dirty="0"/>
              <a:t>는 이와 같이 더욱더 간편하게 사용할 수 있는데</a:t>
            </a:r>
            <a:endParaRPr lang="en-US" altLang="ko-KR" dirty="0"/>
          </a:p>
          <a:p>
            <a:r>
              <a:rPr lang="en-US" altLang="ko-KR" dirty="0"/>
              <a:t>$.get</a:t>
            </a:r>
            <a:r>
              <a:rPr lang="ko-KR" altLang="en-US" dirty="0"/>
              <a:t>을 사용하면 </a:t>
            </a:r>
            <a:r>
              <a:rPr lang="en-US" altLang="ko-KR" dirty="0"/>
              <a:t>get</a:t>
            </a:r>
            <a:r>
              <a:rPr lang="ko-KR" altLang="en-US" dirty="0"/>
              <a:t>방식 </a:t>
            </a:r>
            <a:r>
              <a:rPr lang="en-US" altLang="ko-KR" dirty="0"/>
              <a:t>$.post</a:t>
            </a:r>
            <a:r>
              <a:rPr lang="ko-KR" altLang="en-US" dirty="0"/>
              <a:t>를 이용하면 </a:t>
            </a:r>
            <a:r>
              <a:rPr lang="en-US" altLang="ko-KR" dirty="0"/>
              <a:t>post</a:t>
            </a:r>
            <a:r>
              <a:rPr lang="ko-KR" altLang="en-US" dirty="0"/>
              <a:t>방식을 통해 서버에 접근하게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</a:t>
            </a:r>
            <a:r>
              <a:rPr lang="ko-KR" altLang="en-US" dirty="0" err="1"/>
              <a:t>방법을ㄴ</a:t>
            </a:r>
            <a:r>
              <a:rPr lang="ko-KR" altLang="en-US" dirty="0"/>
              <a:t> 서로 같은 속성을 가지고 있는데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은 아까 말했다 </a:t>
            </a:r>
            <a:r>
              <a:rPr lang="ko-KR" altLang="en-US" dirty="0" err="1"/>
              <a:t>싶이</a:t>
            </a:r>
            <a:r>
              <a:rPr lang="ko-KR" altLang="en-US" dirty="0"/>
              <a:t> </a:t>
            </a:r>
            <a:r>
              <a:rPr lang="ko-KR" altLang="en-US" dirty="0" err="1"/>
              <a:t>요청하고자하는</a:t>
            </a:r>
            <a:r>
              <a:rPr lang="ko-KR" altLang="en-US" dirty="0"/>
              <a:t> 파일의 주소 </a:t>
            </a:r>
            <a:r>
              <a:rPr lang="en-US" altLang="ko-KR" dirty="0"/>
              <a:t>function</a:t>
            </a:r>
            <a:r>
              <a:rPr lang="ko-KR" altLang="en-US" dirty="0"/>
              <a:t>은 요청 </a:t>
            </a:r>
            <a:r>
              <a:rPr lang="ko-KR" altLang="en-US" dirty="0" err="1"/>
              <a:t>성공시</a:t>
            </a:r>
            <a:r>
              <a:rPr lang="ko-KR" altLang="en-US" dirty="0"/>
              <a:t> 작동 함수</a:t>
            </a:r>
            <a:endParaRPr lang="en-US" altLang="ko-KR" dirty="0"/>
          </a:p>
          <a:p>
            <a:r>
              <a:rPr lang="en-US" altLang="ko-KR" dirty="0"/>
              <a:t>datatype</a:t>
            </a:r>
            <a:r>
              <a:rPr lang="ko-KR" altLang="en-US" dirty="0"/>
              <a:t>은 서버의 응답으로 오는 데이터 타입인데 입력하지 않아도 </a:t>
            </a:r>
            <a:r>
              <a:rPr lang="en-US" altLang="ko-KR" dirty="0" err="1"/>
              <a:t>jquery</a:t>
            </a:r>
            <a:r>
              <a:rPr lang="ko-KR" altLang="en-US" dirty="0"/>
              <a:t>가 자동으로 인식 </a:t>
            </a:r>
            <a:r>
              <a:rPr lang="ko-KR" altLang="en-US" dirty="0" err="1"/>
              <a:t>한다고합니다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4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html </a:t>
            </a:r>
            <a:r>
              <a:rPr lang="ko-KR" altLang="en-US" dirty="0"/>
              <a:t>태그의 </a:t>
            </a:r>
            <a:r>
              <a:rPr lang="en-US" altLang="ko-KR" dirty="0"/>
              <a:t>id</a:t>
            </a:r>
            <a:r>
              <a:rPr lang="ko-KR" altLang="en-US" dirty="0"/>
              <a:t>에 바로 서버에서 불러온 값을 입력하는 </a:t>
            </a:r>
            <a:r>
              <a:rPr lang="en-US" altLang="ko-KR" dirty="0"/>
              <a:t>load</a:t>
            </a:r>
            <a:r>
              <a:rPr lang="ko-KR" altLang="en-US" dirty="0"/>
              <a:t>메서드입니다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이것도 똑같이 </a:t>
            </a:r>
            <a:r>
              <a:rPr lang="en-US" altLang="ko-KR" dirty="0" err="1"/>
              <a:t>url</a:t>
            </a:r>
            <a:r>
              <a:rPr lang="ko-KR" altLang="en-US" dirty="0"/>
              <a:t>에 요청할 파일의 주소를 입력하고 </a:t>
            </a:r>
            <a:r>
              <a:rPr lang="en-US" altLang="ko-KR" dirty="0"/>
              <a:t>function</a:t>
            </a:r>
            <a:r>
              <a:rPr lang="ko-KR" altLang="en-US" dirty="0"/>
              <a:t>에 요청성공시 작동할 함수를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예시를 보시면 동기식으로 서버에 </a:t>
            </a:r>
            <a:r>
              <a:rPr lang="en-US" altLang="ko-KR" dirty="0"/>
              <a:t>text.txt</a:t>
            </a:r>
            <a:r>
              <a:rPr lang="ko-KR" altLang="en-US" dirty="0"/>
              <a:t>파일을 요청 하고 </a:t>
            </a:r>
            <a:r>
              <a:rPr lang="ko-KR" altLang="en-US" dirty="0" err="1"/>
              <a:t>응답받은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파일의 내용을 </a:t>
            </a:r>
            <a:r>
              <a:rPr lang="en-US" altLang="ko-KR" dirty="0"/>
              <a:t>txt </a:t>
            </a:r>
            <a:r>
              <a:rPr lang="ko-KR" altLang="en-US" dirty="0"/>
              <a:t>변수에 대입하여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39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버튼을 클릭하면 </a:t>
            </a:r>
            <a:r>
              <a:rPr lang="en-US" altLang="ko-KR" dirty="0"/>
              <a:t>alert</a:t>
            </a:r>
            <a:r>
              <a:rPr lang="ko-KR" altLang="en-US" dirty="0"/>
              <a:t>창에 </a:t>
            </a:r>
            <a:r>
              <a:rPr lang="en-US" altLang="ko-KR" dirty="0"/>
              <a:t>txt</a:t>
            </a:r>
            <a:r>
              <a:rPr lang="ko-KR" altLang="en-US" dirty="0"/>
              <a:t>변수의 내용을 </a:t>
            </a:r>
            <a:r>
              <a:rPr lang="ko-KR" altLang="en-US" dirty="0" err="1"/>
              <a:t>띄어주는</a:t>
            </a:r>
            <a:r>
              <a:rPr lang="ko-KR" altLang="en-US" dirty="0"/>
              <a:t> 예제입니다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4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예쩨를</a:t>
            </a:r>
            <a:r>
              <a:rPr lang="ko-KR" altLang="en-US" dirty="0"/>
              <a:t> 보시면 </a:t>
            </a:r>
            <a:r>
              <a:rPr lang="en-US" altLang="ko-KR" dirty="0"/>
              <a:t>load</a:t>
            </a:r>
            <a:r>
              <a:rPr lang="ko-KR" altLang="en-US" dirty="0"/>
              <a:t>를 이용하는 예제인데 버튼을 클릭하면 </a:t>
            </a:r>
            <a:r>
              <a:rPr lang="en-US" altLang="ko-KR" dirty="0"/>
              <a:t>demo_test.txt</a:t>
            </a:r>
            <a:r>
              <a:rPr lang="ko-KR" altLang="en-US" dirty="0"/>
              <a:t>파일의 내용을 </a:t>
            </a:r>
            <a:r>
              <a:rPr lang="en-US" altLang="ko-KR" dirty="0"/>
              <a:t>div1</a:t>
            </a:r>
            <a:r>
              <a:rPr lang="ko-KR" altLang="en-US" dirty="0"/>
              <a:t>이라는 아이디를 가진 태그에 내용으로 입력되는 예제입니다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69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err="1"/>
              <a:t>사용방법에대해서</a:t>
            </a:r>
            <a:r>
              <a:rPr lang="ko-KR" altLang="en-US" dirty="0"/>
              <a:t> 발표 마치고 </a:t>
            </a:r>
            <a:endParaRPr lang="en-US" altLang="ko-KR" dirty="0"/>
          </a:p>
          <a:p>
            <a:r>
              <a:rPr lang="ko-KR" altLang="en-US" dirty="0"/>
              <a:t>이어서 </a:t>
            </a:r>
            <a:r>
              <a:rPr lang="ko-KR" altLang="en-US" dirty="0" err="1"/>
              <a:t>김민구님이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ko-KR" altLang="en-US" dirty="0"/>
              <a:t>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6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일반적인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브라우져에서는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변수명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new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방식으로 객체를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익스플로러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(IE5 or IE 6)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new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ActiveXObject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Microsoft.XMLHTTP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방식으로 객체를 생성해야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if </a:t>
            </a:r>
            <a:r>
              <a:rPr lang="ko-KR" altLang="en-US" baseline="0" dirty="0"/>
              <a:t>만약 브라우저에서 </a:t>
            </a:r>
            <a:r>
              <a:rPr lang="en-US" altLang="ko-KR" baseline="0" dirty="0" err="1"/>
              <a:t>xmlhttpRequest</a:t>
            </a:r>
            <a:r>
              <a:rPr lang="ko-KR" altLang="en-US" baseline="0" dirty="0"/>
              <a:t>객체를 지원한다면</a:t>
            </a:r>
            <a:endParaRPr lang="en-US" altLang="ko-KR" baseline="0" dirty="0"/>
          </a:p>
          <a:p>
            <a:r>
              <a:rPr lang="en-US" altLang="ko-KR" baseline="0" dirty="0" err="1"/>
              <a:t>xmlhttpRequest</a:t>
            </a:r>
            <a:r>
              <a:rPr lang="ko-KR" altLang="en-US" baseline="0" dirty="0"/>
              <a:t>객체를 사용하여 객체를 생성하고</a:t>
            </a:r>
            <a:endParaRPr lang="en-US" altLang="ko-KR" baseline="0" dirty="0"/>
          </a:p>
          <a:p>
            <a:r>
              <a:rPr lang="ko-KR" altLang="en-US" baseline="0" dirty="0"/>
              <a:t>브라우저가 </a:t>
            </a:r>
            <a:r>
              <a:rPr lang="en-US" altLang="ko-KR" baseline="0" dirty="0" err="1"/>
              <a:t>xmlhttpRequest</a:t>
            </a:r>
            <a:r>
              <a:rPr lang="ko-KR" altLang="en-US" baseline="0" dirty="0"/>
              <a:t>객체를 지원하지 않는다면</a:t>
            </a:r>
            <a:endParaRPr lang="en-US" altLang="ko-KR" baseline="0" dirty="0"/>
          </a:p>
          <a:p>
            <a:r>
              <a:rPr lang="en-US" altLang="ko-KR" baseline="0" dirty="0"/>
              <a:t>ActiveX</a:t>
            </a:r>
            <a:r>
              <a:rPr lang="ko-KR" altLang="en-US" baseline="0" dirty="0"/>
              <a:t>를 통해서 객체를 생성하게 됩니다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객체를 만든 후 서버에 보내는 방법인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메서드에는 </a:t>
            </a:r>
            <a:r>
              <a:rPr lang="en-US" altLang="ko-KR" dirty="0"/>
              <a:t>abort open send </a:t>
            </a:r>
            <a:r>
              <a:rPr lang="en-US" altLang="ko-KR" dirty="0" err="1"/>
              <a:t>setRequestHeader</a:t>
            </a:r>
            <a:r>
              <a:rPr lang="ko-KR" altLang="en-US" dirty="0"/>
              <a:t>가 있는데요</a:t>
            </a:r>
            <a:endParaRPr lang="en-US" altLang="ko-KR" dirty="0"/>
          </a:p>
          <a:p>
            <a:r>
              <a:rPr lang="en-US" altLang="ko-KR" dirty="0"/>
              <a:t>abort</a:t>
            </a:r>
            <a:r>
              <a:rPr lang="ko-KR" altLang="en-US" dirty="0"/>
              <a:t>는 사용자가 </a:t>
            </a:r>
            <a:r>
              <a:rPr lang="en-US" altLang="ko-KR" dirty="0"/>
              <a:t>ajax</a:t>
            </a:r>
            <a:r>
              <a:rPr lang="ko-KR" altLang="en-US" dirty="0"/>
              <a:t>를 통해 서버로 요청하는 것을 중단하는 메서드이고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open </a:t>
            </a:r>
            <a:r>
              <a:rPr lang="ko-KR" altLang="en-US" dirty="0"/>
              <a:t>메서드는 서버로 보낼 요청을 만드는 메서드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</a:t>
            </a:r>
            <a:r>
              <a:rPr lang="ko-KR" altLang="en-US" dirty="0"/>
              <a:t> 메서드의 매개변수로는 </a:t>
            </a:r>
            <a:r>
              <a:rPr lang="en-US" altLang="ko-KR" dirty="0"/>
              <a:t>method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en-US" altLang="ko-KR" dirty="0" err="1"/>
              <a:t>async</a:t>
            </a:r>
            <a:r>
              <a:rPr lang="ko-KR" altLang="en-US" dirty="0"/>
              <a:t>가 있는데</a:t>
            </a:r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는 서버에게 </a:t>
            </a:r>
            <a:r>
              <a:rPr lang="en-US" altLang="ko-KR" dirty="0"/>
              <a:t>get</a:t>
            </a:r>
            <a:r>
              <a:rPr lang="ko-KR" altLang="en-US" dirty="0"/>
              <a:t>방식으로 요청할지 </a:t>
            </a:r>
            <a:r>
              <a:rPr lang="en-US" altLang="ko-KR" dirty="0"/>
              <a:t>post</a:t>
            </a:r>
            <a:r>
              <a:rPr lang="ko-KR" altLang="en-US" dirty="0"/>
              <a:t>방식으로 요청할지 결정하는 매개변수이고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은 절대경로나 상대경로의 서버에 있는 요청 할 파일의 위치이고 </a:t>
            </a:r>
            <a:r>
              <a:rPr lang="en-US" altLang="ko-KR" dirty="0" err="1"/>
              <a:t>async</a:t>
            </a:r>
            <a:r>
              <a:rPr lang="ko-KR" altLang="en-US" dirty="0"/>
              <a:t>는 비동기식으로 </a:t>
            </a:r>
            <a:r>
              <a:rPr lang="ko-KR" altLang="en-US" dirty="0" err="1"/>
              <a:t>할것인지</a:t>
            </a:r>
            <a:r>
              <a:rPr lang="ko-KR" altLang="en-US" dirty="0"/>
              <a:t> 동기식으로 </a:t>
            </a:r>
            <a:r>
              <a:rPr lang="ko-KR" altLang="en-US" dirty="0" err="1"/>
              <a:t>할것인지</a:t>
            </a:r>
            <a:r>
              <a:rPr lang="ko-KR" altLang="en-US" dirty="0"/>
              <a:t> 결정하는 매개변수입니다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send</a:t>
            </a:r>
            <a:r>
              <a:rPr lang="ko-KR" altLang="en-US" dirty="0"/>
              <a:t>는 </a:t>
            </a:r>
            <a:r>
              <a:rPr lang="en-US" altLang="ko-KR" dirty="0"/>
              <a:t>open</a:t>
            </a:r>
            <a:r>
              <a:rPr lang="ko-KR" altLang="en-US" dirty="0"/>
              <a:t> 메서드로 작성된 요청을 전송하는 메소드이고</a:t>
            </a:r>
            <a:r>
              <a:rPr lang="en-US" altLang="ko-KR" dirty="0"/>
              <a:t> POST</a:t>
            </a:r>
            <a:r>
              <a:rPr lang="ko-KR" altLang="en-US" dirty="0"/>
              <a:t>방식의 경우 이 메서드의 매개변수에 추가로 전달하고 싶은 데이터를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매개변수가 없는 경우에는 </a:t>
            </a:r>
            <a:r>
              <a:rPr lang="en-US" altLang="ko-KR" dirty="0"/>
              <a:t>get</a:t>
            </a:r>
            <a:r>
              <a:rPr lang="ko-KR" altLang="en-US" dirty="0"/>
              <a:t>방식으로 인식하게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setRequestHeader</a:t>
            </a:r>
            <a:r>
              <a:rPr lang="ko-KR" altLang="en-US" dirty="0"/>
              <a:t>메서드는 </a:t>
            </a:r>
            <a:r>
              <a:rPr lang="en-US" altLang="ko-KR" dirty="0"/>
              <a:t>http</a:t>
            </a:r>
            <a:r>
              <a:rPr lang="ko-KR" altLang="en-US" dirty="0"/>
              <a:t>헤더에 값을 얹어서 보낼 때 사용하는 메서드로 </a:t>
            </a:r>
            <a:r>
              <a:rPr lang="en-US" altLang="ko-KR" dirty="0"/>
              <a:t>header </a:t>
            </a:r>
            <a:r>
              <a:rPr lang="ko-KR" altLang="en-US" dirty="0"/>
              <a:t>매개변수는 이름이고 </a:t>
            </a:r>
            <a:r>
              <a:rPr lang="en-US" altLang="ko-KR" dirty="0"/>
              <a:t>value </a:t>
            </a:r>
            <a:r>
              <a:rPr lang="ko-KR" altLang="en-US" dirty="0"/>
              <a:t>매개변수는 값을 의미합니다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프로퍼티에 대해 알아보겠습니다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프로퍼티에는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redaystate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responsetext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responsexml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있는데요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서버버의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처리상태의 변화에 따른 이벤트 발생 처리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프로퍼티로 제공 하는 메서드이고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서버의 처리 상태를 알 수 있는 프로퍼티인데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readystate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실행가기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로딩완료인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서버처리중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서버처리 완료 상태로 나타나게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responsetext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서버에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요청한뒤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받을때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받는 메서드이고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responsexml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서버에 요청한 뒤 응답을 받을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받는 메서드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메서드는 서버의 처리 결과를 나타내는 프로퍼티로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6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 서버처리가 성공 한 상태이며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경우에는 서버에서 접근거부를 당한 경우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경우에는 파일이나 페이지가 없다는 상태를 의미합니다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예제를 보도록 하겠습니다</a:t>
            </a:r>
            <a:endParaRPr lang="en-US" altLang="ko-KR" dirty="0"/>
          </a:p>
          <a:p>
            <a:r>
              <a:rPr lang="ko-KR" altLang="en-US" dirty="0"/>
              <a:t>이 예제는 버튼을 클릭하면 </a:t>
            </a:r>
            <a:r>
              <a:rPr lang="en-US" altLang="ko-KR" dirty="0" err="1"/>
              <a:t>loadDoc</a:t>
            </a:r>
            <a:r>
              <a:rPr lang="ko-KR" altLang="en-US" dirty="0"/>
              <a:t>라는 </a:t>
            </a:r>
            <a:r>
              <a:rPr lang="en-US" altLang="ko-KR" dirty="0"/>
              <a:t>function</a:t>
            </a:r>
            <a:r>
              <a:rPr lang="ko-KR" altLang="en-US" dirty="0"/>
              <a:t>을 실행시키는 예제인데</a:t>
            </a:r>
            <a:endParaRPr lang="en-US" altLang="ko-KR" dirty="0"/>
          </a:p>
          <a:p>
            <a:r>
              <a:rPr lang="en-US" altLang="ko-KR" dirty="0" err="1"/>
              <a:t>loadDoc</a:t>
            </a:r>
            <a:r>
              <a:rPr lang="en-US" altLang="ko-KR" dirty="0"/>
              <a:t> function</a:t>
            </a:r>
            <a:r>
              <a:rPr lang="ko-KR" altLang="en-US" dirty="0"/>
              <a:t>이 실행되면 먼저 </a:t>
            </a:r>
            <a:r>
              <a:rPr lang="en-US" altLang="ko-KR" dirty="0" err="1"/>
              <a:t>XMLhttprequest</a:t>
            </a:r>
            <a:r>
              <a:rPr lang="ko-KR" altLang="en-US" dirty="0"/>
              <a:t>객체를 생성하고</a:t>
            </a:r>
            <a:endParaRPr lang="en-US" altLang="ko-KR" dirty="0"/>
          </a:p>
          <a:p>
            <a:r>
              <a:rPr lang="en-US" altLang="ko-KR" dirty="0"/>
              <a:t>get</a:t>
            </a:r>
            <a:r>
              <a:rPr lang="ko-KR" altLang="en-US" dirty="0"/>
              <a:t>방식과 비동기식으로 </a:t>
            </a:r>
            <a:r>
              <a:rPr lang="en-US" altLang="ko-KR" dirty="0"/>
              <a:t>demo_get.txt</a:t>
            </a:r>
            <a:r>
              <a:rPr lang="ko-KR" altLang="en-US" dirty="0"/>
              <a:t>를 요청하는 메서드를 작성하여</a:t>
            </a:r>
            <a:endParaRPr lang="en-US" altLang="ko-KR" dirty="0"/>
          </a:p>
          <a:p>
            <a:r>
              <a:rPr lang="ko-KR" altLang="en-US" dirty="0"/>
              <a:t>서버로 보내는 것을 볼 수 있고</a:t>
            </a:r>
            <a:endParaRPr lang="en-US" altLang="ko-KR" dirty="0"/>
          </a:p>
          <a:p>
            <a:r>
              <a:rPr lang="ko-KR" altLang="en-US" dirty="0"/>
              <a:t>만약 요청이 정상적으로 처리 되었다면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demo</a:t>
            </a:r>
            <a:r>
              <a:rPr lang="ko-KR" altLang="en-US" dirty="0"/>
              <a:t>인 태그안에 서버로부터 받아온 값을 넣는 예제입니다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E4CB5-0634-4143-9B24-682528BF71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7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03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23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4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148F-5B06-496E-86D4-3EEAD26F1EB0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106350" y="2541405"/>
            <a:ext cx="8249877" cy="3616404"/>
            <a:chOff x="4050979" y="2672612"/>
            <a:chExt cx="8249877" cy="3616404"/>
          </a:xfrm>
        </p:grpSpPr>
        <p:sp>
          <p:nvSpPr>
            <p:cNvPr id="5" name="TextBox 4"/>
            <p:cNvSpPr txBox="1"/>
            <p:nvPr/>
          </p:nvSpPr>
          <p:spPr>
            <a:xfrm>
              <a:off x="9821929" y="3778072"/>
              <a:ext cx="2478927" cy="251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lang="en-US" altLang="ko-KR" sz="4000" dirty="0" smtClean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  </a:t>
              </a:r>
              <a:r>
                <a:rPr kumimoji="0" lang="ko-KR" altLang="en-US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진상현</a:t>
              </a:r>
              <a:endPara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lang="ko-KR" altLang="en-US" sz="2500" dirty="0" smtClean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노현철</a:t>
              </a:r>
              <a:endParaRPr lang="en-US" altLang="ko-KR" sz="2500" dirty="0" smtClean="0">
                <a:solidFill>
                  <a:prstClr val="white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kumimoji="0" lang="ko-KR" altLang="en-US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박주호</a:t>
              </a:r>
              <a:endParaRPr lang="en-US" altLang="ko-KR" sz="2500" dirty="0" smtClean="0">
                <a:solidFill>
                  <a:prstClr val="white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kumimoji="0" lang="ko-KR" altLang="en-US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  김민구</a:t>
              </a:r>
              <a:endParaRPr kumimoji="0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lang="ko-KR" altLang="en-US" sz="2500" dirty="0" smtClean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이보라</a:t>
              </a:r>
              <a:endParaRPr lang="en-US" altLang="ko-KR" sz="2500" dirty="0" smtClean="0">
                <a:solidFill>
                  <a:prstClr val="white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  <a:p>
              <a:pPr lvl="1" algn="r">
                <a:lnSpc>
                  <a:spcPct val="70000"/>
                </a:lnSpc>
                <a:spcBef>
                  <a:spcPts val="1000"/>
                </a:spcBef>
                <a:defRPr/>
              </a:pPr>
              <a:r>
                <a:rPr kumimoji="0" lang="ko-KR" altLang="en-US" sz="25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박종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빈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50979" y="2672612"/>
              <a:ext cx="5072449" cy="1791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  <a:cs typeface="+mn-cs"/>
                </a:rPr>
                <a:t>Ajax</a:t>
              </a:r>
              <a:endParaRPr kumimoji="0" lang="ko-KR" alt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  <a:cs typeface="+mn-cs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9626204" y="3537489"/>
            <a:ext cx="0" cy="295149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60011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프로퍼티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548517"/>
              </p:ext>
            </p:extLst>
          </p:nvPr>
        </p:nvGraphicFramePr>
        <p:xfrm>
          <a:off x="2083307" y="2597465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프로퍼티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onreadystatechange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/>
                        <a:t>서버의 처리상태의 변화에 따른 이벤트 발생 처리 상태 값을 </a:t>
                      </a:r>
                      <a:r>
                        <a:rPr lang="en-US" altLang="ko-KR" sz="1400" baseline="0" dirty="0" err="1"/>
                        <a:t>readyState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프로퍼티로 제공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ReadyState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서버의 처리 상태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2638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/>
                        <a:t>서버의 응답을 </a:t>
                      </a:r>
                      <a:r>
                        <a:rPr lang="en-US" altLang="ko-KR" sz="1600" baseline="0" dirty="0"/>
                        <a:t>text</a:t>
                      </a:r>
                      <a:r>
                        <a:rPr lang="ko-KR" altLang="en-US" sz="1600" baseline="0" dirty="0"/>
                        <a:t>형태로 나타냄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응답을 </a:t>
                      </a:r>
                      <a:r>
                        <a:rPr lang="en-US" altLang="ko-KR" sz="1600" dirty="0"/>
                        <a:t>XML</a:t>
                      </a:r>
                      <a:r>
                        <a:rPr lang="ko-KR" altLang="en-US" sz="1600" dirty="0"/>
                        <a:t>형태로 나타냄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처리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77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60011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프로퍼티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471022"/>
              </p:ext>
            </p:extLst>
          </p:nvPr>
        </p:nvGraphicFramePr>
        <p:xfrm>
          <a:off x="3212855" y="257362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프로퍼티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onreadystatechange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/>
                        <a:t>서버의 처리상태의 변화에 따른 이벤트 발생 처리 상태 값을 </a:t>
                      </a:r>
                      <a:r>
                        <a:rPr lang="en-US" altLang="ko-KR" sz="1400" baseline="0" dirty="0" err="1"/>
                        <a:t>readyState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프로퍼티로 제공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RedayState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서버의 처리 상태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2638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/>
                        <a:t>서버의 응답을 </a:t>
                      </a:r>
                      <a:r>
                        <a:rPr lang="en-US" altLang="ko-KR" sz="1600" baseline="0" dirty="0"/>
                        <a:t>TEXT</a:t>
                      </a:r>
                      <a:r>
                        <a:rPr lang="ko-KR" altLang="en-US" sz="1600" baseline="0" dirty="0"/>
                        <a:t>형태로 나타냄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응답을 </a:t>
                      </a:r>
                      <a:r>
                        <a:rPr lang="en-US" altLang="ko-KR" sz="1600" dirty="0"/>
                        <a:t>XML</a:t>
                      </a:r>
                      <a:r>
                        <a:rPr lang="ko-KR" altLang="en-US" sz="1600" dirty="0"/>
                        <a:t>형태로 나타냄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처리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82F957-F407-49C3-96D4-8FA9163C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54358"/>
              </p:ext>
            </p:extLst>
          </p:nvPr>
        </p:nvGraphicFramePr>
        <p:xfrm>
          <a:off x="908062" y="2620349"/>
          <a:ext cx="2004660" cy="182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0">
                  <a:extLst>
                    <a:ext uri="{9D8B030D-6E8A-4147-A177-3AD203B41FA5}">
                      <a16:colId xmlns:a16="http://schemas.microsoft.com/office/drawing/2014/main" xmlns="" val="1343582763"/>
                    </a:ext>
                  </a:extLst>
                </a:gridCol>
                <a:gridCol w="1002330">
                  <a:extLst>
                    <a:ext uri="{9D8B030D-6E8A-4147-A177-3AD203B41FA5}">
                      <a16:colId xmlns:a16="http://schemas.microsoft.com/office/drawing/2014/main" xmlns="" val="1975884849"/>
                    </a:ext>
                  </a:extLst>
                </a:gridCol>
              </a:tblGrid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1368589302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open()</a:t>
                      </a:r>
                      <a:r>
                        <a:rPr lang="ko-KR" altLang="en-US" sz="1100" b="0" dirty="0" err="1"/>
                        <a:t>실행전</a:t>
                      </a:r>
                      <a:endParaRPr lang="ko-KR" altLang="en-US" sz="1100" b="0" dirty="0"/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3059114628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로딩중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168609760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로딩완료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283576926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서버처리중</a:t>
                      </a:r>
                      <a:endParaRPr lang="ko-KR" altLang="en-US" sz="1200" dirty="0"/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2808659918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서버처리완료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384894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60011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프로퍼티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515812"/>
              </p:ext>
            </p:extLst>
          </p:nvPr>
        </p:nvGraphicFramePr>
        <p:xfrm>
          <a:off x="3055898" y="2597465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프로퍼티 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onreadystatechange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400" baseline="0" dirty="0"/>
                        <a:t>서버의 처리상태의 변화에 따른 이벤트 발생 처리 상태 값을 </a:t>
                      </a:r>
                      <a:r>
                        <a:rPr lang="en-US" altLang="ko-KR" sz="1400" baseline="0" dirty="0" err="1"/>
                        <a:t>readyState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프로퍼티로 제공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RedayState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서버의 처리 상태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2638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/>
                        <a:t>서버의 응답을 </a:t>
                      </a:r>
                      <a:r>
                        <a:rPr lang="en-US" altLang="ko-KR" sz="1600" baseline="0" dirty="0"/>
                        <a:t>text</a:t>
                      </a:r>
                      <a:r>
                        <a:rPr lang="ko-KR" altLang="en-US" sz="1600" baseline="0" dirty="0"/>
                        <a:t>형태로 나타냄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ResponseXML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응답을 </a:t>
                      </a:r>
                      <a:r>
                        <a:rPr lang="en-US" altLang="ko-KR" sz="1600" dirty="0"/>
                        <a:t>XML</a:t>
                      </a:r>
                      <a:r>
                        <a:rPr lang="ko-KR" altLang="en-US" sz="1600" dirty="0"/>
                        <a:t>형태로 나타냄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/>
                        <a:t>서버의 처리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D82F957-F407-49C3-96D4-8FA9163C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603"/>
              </p:ext>
            </p:extLst>
          </p:nvPr>
        </p:nvGraphicFramePr>
        <p:xfrm>
          <a:off x="730383" y="2635541"/>
          <a:ext cx="2004660" cy="112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0">
                  <a:extLst>
                    <a:ext uri="{9D8B030D-6E8A-4147-A177-3AD203B41FA5}">
                      <a16:colId xmlns:a16="http://schemas.microsoft.com/office/drawing/2014/main" xmlns="" val="1343582763"/>
                    </a:ext>
                  </a:extLst>
                </a:gridCol>
                <a:gridCol w="1002330">
                  <a:extLst>
                    <a:ext uri="{9D8B030D-6E8A-4147-A177-3AD203B41FA5}">
                      <a16:colId xmlns:a16="http://schemas.microsoft.com/office/drawing/2014/main" xmlns="" val="1975884849"/>
                    </a:ext>
                  </a:extLst>
                </a:gridCol>
              </a:tblGrid>
              <a:tr h="278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1368589302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성공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3059114628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접근거부</a:t>
                      </a:r>
                    </a:p>
                  </a:txBody>
                  <a:tcPr marL="68642" marR="68642" marT="34321" marB="34321"/>
                </a:tc>
                <a:extLst>
                  <a:ext uri="{0D108BD9-81ED-4DB2-BD59-A6C34878D82A}">
                    <a16:rowId xmlns:a16="http://schemas.microsoft.com/office/drawing/2014/main" xmlns="" val="1686097605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marL="68642" marR="68642" marT="34321" marB="34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/>
                        <a:t>파일</a:t>
                      </a:r>
                      <a:r>
                        <a:rPr lang="en-US" altLang="ko-KR" sz="900" spc="-100" baseline="0" dirty="0"/>
                        <a:t>/</a:t>
                      </a:r>
                      <a:r>
                        <a:rPr lang="ko-KR" altLang="en-US" sz="900" spc="-100" baseline="0" dirty="0"/>
                        <a:t>페이지 없음</a:t>
                      </a:r>
                      <a:endParaRPr lang="ko-KR" altLang="en-US" sz="1050" spc="-100" baseline="0" dirty="0"/>
                    </a:p>
                  </a:txBody>
                  <a:tcPr marL="68642" marR="68642" marT="34321" marB="34321" anchor="ctr"/>
                </a:tc>
                <a:extLst>
                  <a:ext uri="{0D108BD9-81ED-4DB2-BD59-A6C34878D82A}">
                    <a16:rowId xmlns:a16="http://schemas.microsoft.com/office/drawing/2014/main" xmlns="" val="28357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XMLhttpRequest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F2234D-BD34-423C-BEFE-C3671F2A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73" y="3664463"/>
            <a:ext cx="3305175" cy="923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DD13D29-C08D-4F52-9C48-A0470B4EA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24" y="2356300"/>
            <a:ext cx="434377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XMLhttpRequest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BBDB65-47E6-4693-ADAA-B6B2AF33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19" y="3378713"/>
            <a:ext cx="4581525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3B6B66-90E0-49A1-A8DE-4E72DF5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163" y="2356300"/>
            <a:ext cx="434377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3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8667" y="422312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7640A0-29A0-4083-A03E-9E51A44497E4}"/>
              </a:ext>
            </a:extLst>
          </p:cNvPr>
          <p:cNvSpPr txBox="1"/>
          <p:nvPr/>
        </p:nvSpPr>
        <p:spPr>
          <a:xfrm>
            <a:off x="1961002" y="3470312"/>
            <a:ext cx="85160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JQUERY</a:t>
            </a:r>
            <a:r>
              <a:rPr lang="ko-KR" altLang="en-US" dirty="0"/>
              <a:t>를 이용하면 </a:t>
            </a:r>
            <a:r>
              <a:rPr lang="en-US" altLang="ko-KR" dirty="0"/>
              <a:t>AJAX</a:t>
            </a:r>
            <a:r>
              <a:rPr lang="ko-KR" altLang="en-US" dirty="0"/>
              <a:t>를 훨씬 간단하게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02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517435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$.ajax(url [,settings]);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F74755-D044-488E-87BC-24AFE51EF976}"/>
              </a:ext>
            </a:extLst>
          </p:cNvPr>
          <p:cNvSpPr txBox="1"/>
          <p:nvPr/>
        </p:nvSpPr>
        <p:spPr>
          <a:xfrm>
            <a:off x="2323374" y="266267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$.ajax({settings]);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6FD346F-06CA-4EF0-9500-C698D966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66524"/>
              </p:ext>
            </p:extLst>
          </p:nvPr>
        </p:nvGraphicFramePr>
        <p:xfrm>
          <a:off x="2032000" y="316561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80201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90375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 옵션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64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요청을 보내지는 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53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요청 방식</a:t>
                      </a:r>
                      <a:r>
                        <a:rPr lang="en-US" altLang="ko-KR" dirty="0"/>
                        <a:t>(get/post)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32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요청과 함께 서버에 보내는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success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작동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6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ko-KR" altLang="en-US" dirty="0" err="1"/>
                        <a:t>실패시</a:t>
                      </a:r>
                      <a:r>
                        <a:rPr lang="ko-KR" altLang="en-US" dirty="0"/>
                        <a:t> 작동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77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ko-KR" altLang="en-US" dirty="0" err="1"/>
                        <a:t>완료후</a:t>
                      </a:r>
                      <a:r>
                        <a:rPr lang="ko-KR" altLang="en-US" dirty="0"/>
                        <a:t> 작동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8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async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동기 여부</a:t>
                      </a:r>
                      <a:r>
                        <a:rPr lang="en-US" altLang="ko-KR" dirty="0"/>
                        <a:t>(true/false)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16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2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517435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$.ajax(url [,settings]);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F74755-D044-488E-87BC-24AFE51EF976}"/>
              </a:ext>
            </a:extLst>
          </p:cNvPr>
          <p:cNvSpPr txBox="1"/>
          <p:nvPr/>
        </p:nvSpPr>
        <p:spPr>
          <a:xfrm>
            <a:off x="2323374" y="2662673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$.get(</a:t>
            </a:r>
            <a:r>
              <a:rPr lang="en-US" altLang="ko-KR" dirty="0" err="1"/>
              <a:t>url,data,function</a:t>
            </a:r>
            <a:r>
              <a:rPr lang="en-US" altLang="ko-KR" dirty="0"/>
              <a:t>(),datatype);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6FD346F-06CA-4EF0-9500-C698D966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659"/>
              </p:ext>
            </p:extLst>
          </p:nvPr>
        </p:nvGraphicFramePr>
        <p:xfrm>
          <a:off x="2066827" y="374271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80201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90375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64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요청을 보내지는 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53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작동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65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서버의 응답으로 오는 데이터 타입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xml,text,json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1648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0441CF-E2CC-444F-BA5F-220C095C468A}"/>
              </a:ext>
            </a:extLst>
          </p:cNvPr>
          <p:cNvSpPr txBox="1"/>
          <p:nvPr/>
        </p:nvSpPr>
        <p:spPr>
          <a:xfrm>
            <a:off x="2323374" y="310691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$.post(</a:t>
            </a:r>
            <a:r>
              <a:rPr lang="en-US" altLang="ko-KR" dirty="0" err="1"/>
              <a:t>url,data,function</a:t>
            </a:r>
            <a:r>
              <a:rPr lang="en-US" altLang="ko-KR" dirty="0"/>
              <a:t>(),datatype);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9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517435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$.ajax(</a:t>
            </a:r>
            <a:r>
              <a:rPr lang="en-US" altLang="ko-KR" dirty="0" err="1"/>
              <a:t>url</a:t>
            </a:r>
            <a:r>
              <a:rPr lang="en-US" altLang="ko-KR" dirty="0"/>
              <a:t> [,settings]);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BF74755-D044-488E-87BC-24AFE51EF976}"/>
              </a:ext>
            </a:extLst>
          </p:cNvPr>
          <p:cNvSpPr txBox="1"/>
          <p:nvPr/>
        </p:nvSpPr>
        <p:spPr>
          <a:xfrm>
            <a:off x="2323374" y="2662673"/>
            <a:ext cx="33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$(selector).load(</a:t>
            </a:r>
            <a:r>
              <a:rPr lang="en-US" altLang="ko-KR" dirty="0" err="1"/>
              <a:t>url,function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6FD346F-06CA-4EF0-9500-C698D966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69501"/>
              </p:ext>
            </p:extLst>
          </p:nvPr>
        </p:nvGraphicFramePr>
        <p:xfrm>
          <a:off x="2032000" y="327071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880201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90375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64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요청을 보내지는 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53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작동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465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1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8667" y="422312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D5A793-02BD-457A-87A0-8FFDC514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87" y="2656282"/>
            <a:ext cx="4633362" cy="3177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EACE1CF-ABA8-4EA5-9FF1-B6181155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869" y="3347938"/>
            <a:ext cx="343691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3898" y="1064047"/>
            <a:ext cx="7924405" cy="5247659"/>
            <a:chOff x="4773365" y="2365828"/>
            <a:chExt cx="2645276" cy="2916812"/>
          </a:xfrm>
        </p:grpSpPr>
        <p:sp>
          <p:nvSpPr>
            <p:cNvPr id="2" name="TextBox 1"/>
            <p:cNvSpPr txBox="1"/>
            <p:nvPr/>
          </p:nvSpPr>
          <p:spPr>
            <a:xfrm>
              <a:off x="4773365" y="2365828"/>
              <a:ext cx="26452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INDEX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flipH="1">
              <a:off x="5362647" y="3041600"/>
              <a:ext cx="1765050" cy="224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Ajax </a:t>
              </a:r>
              <a:r>
                <a:rPr kumimoji="0" lang="ko-KR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란</a:t>
              </a:r>
              <a:r>
                <a:rPr kumimoji="0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?</a:t>
              </a: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altLang="ko-KR" sz="3200" dirty="0" smtClean="0"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Ajax</a:t>
              </a:r>
              <a:r>
                <a:rPr lang="ko-KR" altLang="en-US" sz="3200" dirty="0" smtClean="0"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발생배경</a:t>
              </a:r>
              <a:endParaRPr lang="en-US" altLang="ko-KR" sz="3200" dirty="0" smtClean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Ajax</a:t>
              </a:r>
              <a:r>
                <a:rPr kumimoji="0" lang="ko-KR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의 사용방법</a:t>
              </a:r>
              <a:endPara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altLang="ko-KR" sz="3200" noProof="0" dirty="0" smtClean="0"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Ajax </a:t>
              </a:r>
              <a:r>
                <a:rPr lang="ko-KR" altLang="en-US" sz="3200" noProof="0" dirty="0" smtClean="0"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사용예제</a:t>
              </a:r>
              <a:endParaRPr lang="en-US" altLang="ko-KR" sz="3200" noProof="0" dirty="0" smtClean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altLang="ko-KR" sz="3200" noProof="0" dirty="0" smtClean="0"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Q&amp;A</a:t>
              </a: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lang="en-US" altLang="ko-KR" sz="3200" noProof="0" dirty="0" smtClean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514350" marR="0" lvl="0" indent="-5143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8667" y="422312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D5A793-02BD-457A-87A0-8FFDC514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87" y="2656282"/>
            <a:ext cx="4633362" cy="3177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99E007-F15E-4056-A65D-874A2CC91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869" y="3263940"/>
            <a:ext cx="4110262" cy="14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8667" y="422312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446925E-CE75-496B-B481-79CA9C38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14" y="2780179"/>
            <a:ext cx="5616427" cy="2743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8020B2-6E87-4141-8BBE-8FC8AAD9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61" y="3801347"/>
            <a:ext cx="3116850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8667" y="422312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JQUERY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446925E-CE75-496B-B481-79CA9C38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14" y="2780179"/>
            <a:ext cx="5616427" cy="2743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304993-447B-4E28-96D8-6E973B9A2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818" y="3671796"/>
            <a:ext cx="2263336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활용해 작동되는 순서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0428" y="517435"/>
            <a:ext cx="5351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483300"/>
            <a:ext cx="7734300" cy="39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429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Picture 2" descr="C:\Users\Administrato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8" y="2302539"/>
            <a:ext cx="5066582" cy="41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실행화면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(ID </a:t>
            </a: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중복체크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247900"/>
            <a:ext cx="4735276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5867400" y="3894469"/>
            <a:ext cx="7493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57" y="2562223"/>
            <a:ext cx="9574299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9012239" y="5004652"/>
            <a:ext cx="648072" cy="52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요청페이지 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Form(Ajax </a:t>
            </a: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호출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XML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948343" y="4943726"/>
            <a:ext cx="576064" cy="153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\\teacher201\24기한국스마트정보교육원\ajax\예제 1에 들어갈 xml파일 이미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4" y="2324100"/>
            <a:ext cx="7754396" cy="40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2457450"/>
            <a:ext cx="979664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Controller(Servlet </a:t>
            </a: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r>
              <a:rPr lang="en-US" altLang="ko-KR" sz="28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884447" y="5004652"/>
            <a:ext cx="648072" cy="429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1" y="2312230"/>
            <a:ext cx="10413466" cy="373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Model(DB)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884447" y="5533002"/>
            <a:ext cx="648072" cy="35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74" y="3491780"/>
            <a:ext cx="6107126" cy="26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4" y="2098970"/>
            <a:ext cx="8672512" cy="421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Model(DB)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884447" y="5533002"/>
            <a:ext cx="648072" cy="357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1314" y="1833080"/>
            <a:ext cx="10133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Asynchronous JavaScript and 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약자로 웹 페이지에서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프로토콜을 사용해 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동적으로 로딩할 수 있는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기술이다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0"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5466" y="517435"/>
            <a:ext cx="2961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란</a:t>
            </a: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0" y="3470274"/>
            <a:ext cx="1012048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비동기적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Asynchronous)</a:t>
            </a:r>
          </a:p>
          <a:p>
            <a:pPr>
              <a:defRPr/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어떠한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작업을 시켜 놓고 다른 일을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 수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있다면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비동기적 이라는 뜻이다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7800" lvl="0" indent="-177800">
              <a:buFont typeface="Arial" panose="020B0604020202020204" pitchFamily="34" charset="0"/>
              <a:buChar char="•"/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defRPr/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동기적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(Synchronous)</a:t>
            </a:r>
          </a:p>
          <a:p>
            <a:pPr>
              <a:defRPr/>
            </a:pP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defRPr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콘텐츠를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클릭해서 웹 페이지를 구성하는 동안에 지연이 발생하면 아무런 일도 하지 못하고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defRPr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기다리는 것을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동기적이라고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>
              <a:defRPr/>
            </a:pP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7800" lvl="0" indent="-177800">
              <a:buFont typeface="Arial" panose="020B0604020202020204" pitchFamily="34" charset="0"/>
              <a:buChar char="•"/>
              <a:defRPr/>
            </a:pP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요청 페이지 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Form(View)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8" y="2416446"/>
            <a:ext cx="8523287" cy="354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0899524" y="6040174"/>
            <a:ext cx="654553" cy="346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0431" y="517435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 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예제</a:t>
            </a:r>
            <a:endParaRPr lang="en-US" altLang="ko-KR" sz="6000" b="1" dirty="0" smtClean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1314" y="157575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페이지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(success </a:t>
            </a:r>
            <a:r>
              <a:rPr lang="ko-KR" altLang="en-US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호출</a:t>
            </a:r>
            <a:r>
              <a:rPr lang="en-US" altLang="ko-KR" sz="28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10" y="4870646"/>
            <a:ext cx="2924572" cy="16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033758" y="5961238"/>
            <a:ext cx="589156" cy="47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48" y="2098970"/>
            <a:ext cx="679926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5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53640" y="2482570"/>
            <a:ext cx="456485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  <a:cs typeface="+mn-cs"/>
              </a:rPr>
              <a:t>Q&amp;A</a:t>
            </a:r>
            <a:endParaRPr kumimoji="0" lang="ko-KR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포천 막걸리체" panose="02030503000000000000" pitchFamily="18" charset="-127"/>
              <a:ea typeface="포천 막걸리체" panose="02030503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 smtClean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발생배경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912" y="1985480"/>
            <a:ext cx="1051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 웹 클라이언트 화면 제어를 보다 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세밀하게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하기 위한 기술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710" y="3614678"/>
            <a:ext cx="10590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한계</a:t>
            </a:r>
          </a:p>
          <a:p>
            <a:pPr marL="177800" lvl="0" indent="-177800">
              <a:buFont typeface="Arial" panose="020B0604020202020204" pitchFamily="34" charset="0"/>
              <a:buChar char="•"/>
              <a:defRPr/>
            </a:pP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웹의 발전과 더불어 사용자들의 요구가 너무나 다양함</a:t>
            </a:r>
          </a:p>
          <a:p>
            <a:pPr marL="177800" lvl="0" indent="-177800">
              <a:buFont typeface="Arial" panose="020B0604020202020204" pitchFamily="34" charset="0"/>
              <a:buChar char="•"/>
              <a:defRPr/>
            </a:pP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3141" y="3459301"/>
            <a:ext cx="8625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서버와 정보를 비동기식으로 교환하는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AJAX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가장 중요한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 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point</a:t>
            </a:r>
          </a:p>
          <a:p>
            <a:pPr lvl="0">
              <a:defRPr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현재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거의 모든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브라우져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크롬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오페라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IE,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사파리 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지원</a:t>
            </a:r>
            <a:endParaRPr lang="en-US" altLang="ko-KR" sz="2000" smtClean="0"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>
              <a:defRPr/>
            </a:pPr>
            <a:r>
              <a:rPr lang="en-US" altLang="ko-KR" sz="200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IE5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IE6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ActiveX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형태로 지원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3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 생성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81200" y="2950094"/>
            <a:ext cx="8229600" cy="936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900"/>
              <a:t>변수 </a:t>
            </a:r>
            <a:r>
              <a:rPr lang="en-US" altLang="ko-KR" sz="1900"/>
              <a:t>= new xmlHttpRequest();</a:t>
            </a:r>
            <a:endParaRPr lang="ko-KR" altLang="en-US" sz="19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981200" y="4953534"/>
            <a:ext cx="8229600" cy="936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marL="0" indent="0" algn="ctr">
              <a:buFont typeface="Arial" pitchFamily="34" charset="0"/>
              <a:buNone/>
            </a:pPr>
            <a:r>
              <a:rPr lang="ko-KR" altLang="en-US" sz="2400" dirty="0"/>
              <a:t>변수 </a:t>
            </a:r>
            <a:r>
              <a:rPr lang="en-US" altLang="ko-KR" sz="2400" dirty="0"/>
              <a:t>= new </a:t>
            </a:r>
            <a:r>
              <a:rPr lang="en-US" altLang="ko-KR" sz="2400" dirty="0" err="1"/>
              <a:t>ActiveXObject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Microsoft.XMLHTTP</a:t>
            </a:r>
            <a:r>
              <a:rPr lang="en-US" altLang="ko-KR" sz="2400" dirty="0"/>
              <a:t>")</a:t>
            </a:r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06438" y="426068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IE5 or IE6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 생성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36551" y="3259212"/>
            <a:ext cx="6923112" cy="2188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900" dirty="0"/>
              <a:t> if (</a:t>
            </a:r>
            <a:r>
              <a:rPr lang="en-US" altLang="ko-KR" sz="1900" dirty="0" err="1"/>
              <a:t>window.XMLHttpRequest</a:t>
            </a:r>
            <a:r>
              <a:rPr lang="en-US" altLang="ko-KR" sz="1900" dirty="0"/>
              <a:t>) {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900" dirty="0"/>
              <a:t>	</a:t>
            </a:r>
            <a:r>
              <a:rPr lang="en-US" altLang="ko-KR" sz="1900" dirty="0" err="1"/>
              <a:t>xmlhttp</a:t>
            </a:r>
            <a:r>
              <a:rPr lang="en-US" altLang="ko-KR" sz="1900" dirty="0"/>
              <a:t> = new </a:t>
            </a:r>
            <a:r>
              <a:rPr lang="en-US" altLang="ko-KR" sz="1900" dirty="0" err="1"/>
              <a:t>XMLHttpRequest</a:t>
            </a:r>
            <a:r>
              <a:rPr lang="en-US" altLang="ko-KR" sz="1900" dirty="0"/>
              <a:t>();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900" dirty="0"/>
              <a:t> } else {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900" dirty="0"/>
              <a:t>	</a:t>
            </a:r>
            <a:r>
              <a:rPr lang="en-US" altLang="ko-KR" sz="1900" dirty="0" err="1"/>
              <a:t>xmlhttp</a:t>
            </a:r>
            <a:r>
              <a:rPr lang="en-US" altLang="ko-KR" sz="1900" dirty="0"/>
              <a:t> = new </a:t>
            </a:r>
            <a:r>
              <a:rPr lang="en-US" altLang="ko-KR" sz="1900" dirty="0" err="1"/>
              <a:t>ActiveXObject</a:t>
            </a:r>
            <a:r>
              <a:rPr lang="en-US" altLang="ko-KR" sz="1900" dirty="0"/>
              <a:t>("</a:t>
            </a:r>
            <a:r>
              <a:rPr lang="en-US" altLang="ko-KR" sz="1900" dirty="0" err="1"/>
              <a:t>Microsoft.XMLHTTP</a:t>
            </a:r>
            <a:r>
              <a:rPr lang="en-US" altLang="ko-KR" sz="1900" dirty="0"/>
              <a:t>");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900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320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3222355"/>
            <a:ext cx="10133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메서드와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프로퍼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티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2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314" y="1833080"/>
            <a:ext cx="1013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XMLHttpRequest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8756" y="517435"/>
            <a:ext cx="5854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Ajax</a:t>
            </a:r>
            <a:r>
              <a:rPr lang="ko-KR" altLang="en-US" sz="6000" b="1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사용방법</a:t>
            </a:r>
            <a:endParaRPr kumimoji="0" lang="ko-KR" altLang="en-US" sz="60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629169"/>
              </p:ext>
            </p:extLst>
          </p:nvPr>
        </p:nvGraphicFramePr>
        <p:xfrm>
          <a:off x="2083307" y="2597465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메서드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abort()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/>
                        <a:t>현재의 요청을 중단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open(method, 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async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baseline="0" dirty="0"/>
                        <a:t>서버로 보낼 요청을 작성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send(string)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/>
                        <a:t>Open</a:t>
                      </a:r>
                      <a:r>
                        <a:rPr lang="ko-KR" altLang="en-US" sz="1600" dirty="0" err="1"/>
                        <a:t>메서드로</a:t>
                      </a:r>
                      <a:r>
                        <a:rPr lang="ko-KR" altLang="en-US" sz="1600" dirty="0"/>
                        <a:t> 작성된 요청을 전송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setRequestHeader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header,value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/>
                        <a:t>http </a:t>
                      </a:r>
                      <a:r>
                        <a:rPr lang="ko-KR" altLang="en-US" sz="1600" dirty="0"/>
                        <a:t>헤더의 값을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3107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1331</Words>
  <Application>Microsoft Office PowerPoint</Application>
  <PresentationFormat>사용자 지정</PresentationFormat>
  <Paragraphs>287</Paragraphs>
  <Slides>32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GONJI</dc:creator>
  <cp:lastModifiedBy>Registered User</cp:lastModifiedBy>
  <cp:revision>51</cp:revision>
  <dcterms:created xsi:type="dcterms:W3CDTF">2017-04-18T09:16:18Z</dcterms:created>
  <dcterms:modified xsi:type="dcterms:W3CDTF">2017-06-23T01:11:08Z</dcterms:modified>
</cp:coreProperties>
</file>