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303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306" r:id="rId16"/>
    <p:sldId id="268" r:id="rId17"/>
    <p:sldId id="269" r:id="rId18"/>
    <p:sldId id="309" r:id="rId19"/>
    <p:sldId id="310" r:id="rId20"/>
    <p:sldId id="271" r:id="rId21"/>
    <p:sldId id="308" r:id="rId22"/>
    <p:sldId id="274" r:id="rId23"/>
    <p:sldId id="270" r:id="rId24"/>
    <p:sldId id="272" r:id="rId25"/>
    <p:sldId id="275" r:id="rId26"/>
    <p:sldId id="307" r:id="rId27"/>
    <p:sldId id="280" r:id="rId28"/>
    <p:sldId id="283" r:id="rId29"/>
    <p:sldId id="287" r:id="rId30"/>
    <p:sldId id="284" r:id="rId31"/>
    <p:sldId id="285" r:id="rId32"/>
    <p:sldId id="288" r:id="rId33"/>
    <p:sldId id="286" r:id="rId34"/>
    <p:sldId id="290" r:id="rId35"/>
    <p:sldId id="289" r:id="rId36"/>
    <p:sldId id="302" r:id="rId37"/>
    <p:sldId id="282" r:id="rId38"/>
    <p:sldId id="276" r:id="rId39"/>
    <p:sldId id="304" r:id="rId40"/>
    <p:sldId id="277" r:id="rId41"/>
    <p:sldId id="278" r:id="rId42"/>
    <p:sldId id="279" r:id="rId43"/>
    <p:sldId id="293" r:id="rId44"/>
    <p:sldId id="291" r:id="rId45"/>
    <p:sldId id="292" r:id="rId46"/>
    <p:sldId id="294" r:id="rId47"/>
    <p:sldId id="300" r:id="rId48"/>
    <p:sldId id="299" r:id="rId49"/>
    <p:sldId id="295" r:id="rId50"/>
    <p:sldId id="296" r:id="rId51"/>
    <p:sldId id="298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54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2A4C2-C102-4354-A041-F963B6E2D0A4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A3302-14AF-49B0-8586-79DC55476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2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10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98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6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8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3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0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67063"/>
            <a:ext cx="5181600" cy="5009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67063"/>
            <a:ext cx="5181600" cy="5009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7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3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2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1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8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AE46-9791-4E28-AA6C-7704D84B872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1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85015"/>
            <a:ext cx="10515600" cy="645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18148"/>
            <a:ext cx="10515600" cy="5358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AAE46-9791-4E28-AA6C-7704D84B8726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5E6D-A19E-4B9A-BA12-3E51008A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6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Boot Version: 2.x</a:t>
            </a:r>
          </a:p>
          <a:p>
            <a:pPr marL="0" indent="0">
              <a:buNone/>
            </a:pPr>
            <a:r>
              <a:rPr lang="en-US" altLang="ko-KR" dirty="0"/>
              <a:t>Spring Boot </a:t>
            </a:r>
            <a:r>
              <a:rPr lang="en-US" altLang="ko-KR" dirty="0" err="1"/>
              <a:t>DevTools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9002"/>
          <a:stretch/>
        </p:blipFill>
        <p:spPr>
          <a:xfrm>
            <a:off x="3785636" y="983541"/>
            <a:ext cx="7897327" cy="51934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70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빈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730543"/>
            <a:ext cx="105156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multicampus.kb03.boot0502.ifs;</a:t>
            </a:r>
          </a:p>
          <a:p>
            <a:endParaRPr lang="ko-KR" altLang="en-US" dirty="0"/>
          </a:p>
          <a:p>
            <a:r>
              <a:rPr lang="ko-KR" altLang="en-US" dirty="0"/>
              <a:t>public </a:t>
            </a:r>
            <a:r>
              <a:rPr lang="ko-KR" altLang="en-US" b="1" dirty="0"/>
              <a:t>interface Greet </a:t>
            </a:r>
            <a:r>
              <a:rPr lang="ko-KR" altLang="en-US" dirty="0"/>
              <a:t>{</a:t>
            </a:r>
          </a:p>
          <a:p>
            <a:r>
              <a:rPr lang="ko-KR" altLang="en-US" dirty="0"/>
              <a:t>	public String greeting();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200" y="2463800"/>
            <a:ext cx="105156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multicampus.kb03.boot0502.ifs;</a:t>
            </a:r>
          </a:p>
          <a:p>
            <a:endParaRPr lang="ko-KR" altLang="en-US" dirty="0"/>
          </a:p>
          <a:p>
            <a:r>
              <a:rPr lang="ko-KR" altLang="en-US" dirty="0"/>
              <a:t>import org.springframework.stereotype.Component;</a:t>
            </a:r>
          </a:p>
          <a:p>
            <a:endParaRPr lang="ko-KR" altLang="en-US" dirty="0"/>
          </a:p>
          <a:p>
            <a:r>
              <a:rPr lang="ko-KR" altLang="en-US" b="1" dirty="0"/>
              <a:t>@Component</a:t>
            </a:r>
          </a:p>
          <a:p>
            <a:r>
              <a:rPr lang="ko-KR" altLang="en-US" dirty="0"/>
              <a:t>public </a:t>
            </a:r>
            <a:r>
              <a:rPr lang="ko-KR" altLang="en-US" b="1" dirty="0"/>
              <a:t>class MorningGreet implements Greet</a:t>
            </a:r>
            <a:r>
              <a:rPr lang="ko-KR" altLang="en-US" dirty="0"/>
              <a:t>{</a:t>
            </a:r>
          </a:p>
          <a:p>
            <a:endParaRPr lang="ko-KR" altLang="en-US" dirty="0"/>
          </a:p>
          <a:p>
            <a:r>
              <a:rPr lang="ko-KR" altLang="en-US" dirty="0"/>
              <a:t>	@Override</a:t>
            </a:r>
          </a:p>
          <a:p>
            <a:r>
              <a:rPr lang="ko-KR" altLang="en-US" dirty="0"/>
              <a:t>	public String greeting() {</a:t>
            </a:r>
          </a:p>
          <a:p>
            <a:r>
              <a:rPr lang="ko-KR" altLang="en-US" dirty="0"/>
              <a:t>		return "Good Morning";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9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메인클래스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818148"/>
            <a:ext cx="105156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multicampus.kb03.boot0502;</a:t>
            </a:r>
          </a:p>
          <a:p>
            <a:r>
              <a:rPr lang="en-US" altLang="ko-KR" dirty="0"/>
              <a:t>…</a:t>
            </a:r>
            <a:endParaRPr lang="ko-KR" altLang="en-US" dirty="0"/>
          </a:p>
          <a:p>
            <a:r>
              <a:rPr lang="ko-KR" altLang="en-US" dirty="0"/>
              <a:t>import multicampus.kb03.boot0502.ifs.Greet;</a:t>
            </a:r>
          </a:p>
          <a:p>
            <a:endParaRPr lang="ko-KR" altLang="en-US" dirty="0"/>
          </a:p>
          <a:p>
            <a:r>
              <a:rPr lang="ko-KR" altLang="en-US" dirty="0"/>
              <a:t>@SpringBootApplication</a:t>
            </a:r>
          </a:p>
          <a:p>
            <a:r>
              <a:rPr lang="ko-KR" altLang="en-US" dirty="0"/>
              <a:t>public class Boot0502Application {</a:t>
            </a:r>
          </a:p>
          <a:p>
            <a:endParaRPr lang="ko-KR" altLang="en-US" dirty="0"/>
          </a:p>
          <a:p>
            <a:r>
              <a:rPr lang="ko-KR" altLang="en-US" dirty="0"/>
              <a:t>	public static void main(String[] args) {</a:t>
            </a:r>
          </a:p>
          <a:p>
            <a:r>
              <a:rPr lang="ko-KR" altLang="en-US" dirty="0"/>
              <a:t>		SpringApplication.run(</a:t>
            </a:r>
          </a:p>
          <a:p>
            <a:r>
              <a:rPr lang="ko-KR" altLang="en-US" dirty="0"/>
              <a:t>				Boot0502Application.class, args).</a:t>
            </a:r>
            <a:r>
              <a:rPr lang="ko-KR" altLang="en-US" b="1" dirty="0"/>
              <a:t>getBean(</a:t>
            </a:r>
          </a:p>
          <a:p>
            <a:r>
              <a:rPr lang="ko-KR" altLang="en-US" b="1" dirty="0"/>
              <a:t>						Boot0502Application.class).execute();</a:t>
            </a:r>
          </a:p>
          <a:p>
            <a:r>
              <a:rPr lang="ko-KR" altLang="en-US" dirty="0"/>
              <a:t>	}</a:t>
            </a:r>
          </a:p>
          <a:p>
            <a:endParaRPr lang="ko-KR" altLang="en-US" dirty="0"/>
          </a:p>
          <a:p>
            <a:r>
              <a:rPr lang="ko-KR" altLang="en-US" dirty="0"/>
              <a:t>	@Autowired</a:t>
            </a:r>
          </a:p>
          <a:p>
            <a:r>
              <a:rPr lang="ko-KR" altLang="en-US" dirty="0"/>
              <a:t>	private Greet gr;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	private void execute() {</a:t>
            </a:r>
          </a:p>
          <a:p>
            <a:r>
              <a:rPr lang="ko-KR" altLang="en-US" dirty="0"/>
              <a:t>		System.out.println(gr.greeting());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6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Boot0502Application </a:t>
            </a:r>
            <a:r>
              <a:rPr lang="ko-KR" altLang="en-US" dirty="0"/>
              <a:t>클래스 실행</a:t>
            </a:r>
            <a:endParaRPr lang="en-US" altLang="ko-KR" dirty="0"/>
          </a:p>
          <a:p>
            <a:pPr lvl="1"/>
            <a:r>
              <a:rPr lang="en-US" altLang="ko-KR" dirty="0" err="1"/>
              <a:t>GoodMorning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MorningGreet</a:t>
            </a:r>
            <a:r>
              <a:rPr lang="ko-KR" altLang="en-US" dirty="0"/>
              <a:t>를 </a:t>
            </a:r>
            <a:r>
              <a:rPr lang="en-US" altLang="ko-KR" dirty="0" err="1"/>
              <a:t>EveningGreet</a:t>
            </a:r>
            <a:r>
              <a:rPr lang="ko-KR" altLang="en-US" dirty="0"/>
              <a:t>로 복사</a:t>
            </a:r>
            <a:r>
              <a:rPr lang="en-US" altLang="ko-KR" dirty="0"/>
              <a:t>. "Good Evening"</a:t>
            </a:r>
            <a:r>
              <a:rPr lang="ko-KR" altLang="en-US" dirty="0"/>
              <a:t>으로 수정</a:t>
            </a:r>
            <a:endParaRPr lang="en-US" altLang="ko-KR" dirty="0"/>
          </a:p>
          <a:p>
            <a:r>
              <a:rPr lang="en-US" altLang="ko-KR" dirty="0" err="1"/>
              <a:t>MorningGreet</a:t>
            </a:r>
            <a:r>
              <a:rPr lang="ko-KR" altLang="en-US" dirty="0"/>
              <a:t>의 </a:t>
            </a:r>
            <a:r>
              <a:rPr lang="en-US" altLang="ko-KR" dirty="0"/>
              <a:t>@Component </a:t>
            </a:r>
            <a:r>
              <a:rPr lang="ko-KR" altLang="en-US" dirty="0" smtClean="0"/>
              <a:t> 삭제</a:t>
            </a:r>
            <a:endParaRPr lang="en-US" altLang="ko-KR" dirty="0"/>
          </a:p>
          <a:p>
            <a:r>
              <a:rPr lang="en-US" altLang="ko-KR" dirty="0"/>
              <a:t>Boot0502Application </a:t>
            </a:r>
            <a:r>
              <a:rPr lang="ko-KR" altLang="en-US" dirty="0"/>
              <a:t>클래스 실행</a:t>
            </a:r>
            <a:endParaRPr lang="en-US" altLang="ko-KR" dirty="0"/>
          </a:p>
          <a:p>
            <a:pPr lvl="1"/>
            <a:r>
              <a:rPr lang="en-US" altLang="ko-KR" dirty="0"/>
              <a:t>Good Evening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63909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C39E6E-3A6C-4C03-B0B3-79D74E8D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JPA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B7959B6-96BF-400D-9401-319818B8B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9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ORM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ORM : Object Relational Mapping(</a:t>
            </a:r>
            <a:r>
              <a:rPr lang="ko-KR" altLang="en-US" dirty="0" smtClean="0"/>
              <a:t>객체와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간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객체가 테이블이 되도록 </a:t>
            </a:r>
            <a:r>
              <a:rPr lang="ko-KR" altLang="en-US" dirty="0" err="1" smtClean="0"/>
              <a:t>매핑해주는</a:t>
            </a:r>
            <a:r>
              <a:rPr lang="ko-KR" altLang="en-US" dirty="0" smtClean="0"/>
              <a:t> 프레임워크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복잡도를 </a:t>
            </a:r>
            <a:r>
              <a:rPr lang="ko-KR" altLang="en-US" dirty="0" err="1" smtClean="0"/>
              <a:t>줄이도</a:t>
            </a:r>
            <a:r>
              <a:rPr lang="ko-KR" altLang="en-US" dirty="0" smtClean="0"/>
              <a:t> 자바객체와 쿼리를 </a:t>
            </a:r>
            <a:r>
              <a:rPr lang="ko-KR" altLang="en-US" dirty="0" err="1" smtClean="0"/>
              <a:t>분리할수</a:t>
            </a:r>
            <a:r>
              <a:rPr lang="ko-KR" altLang="en-US" dirty="0" smtClean="0"/>
              <a:t> 있으며 트랜잭션 처리나 기타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관련작업들을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좀더 편하게 </a:t>
            </a:r>
            <a:r>
              <a:rPr lang="ko-KR" altLang="en-US" dirty="0" err="1" smtClean="0"/>
              <a:t>처리하수있는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이 아닌 직관적인 코드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데이터를 조작할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JPA : java Persistence API(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ORM </a:t>
            </a:r>
            <a:r>
              <a:rPr lang="ko-KR" altLang="en-US" dirty="0" smtClean="0"/>
              <a:t>기술에 대한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표준 명세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ORM</a:t>
            </a:r>
            <a:r>
              <a:rPr lang="ko-KR" altLang="en-US" dirty="0" smtClean="0"/>
              <a:t>을 사용하기 위한 인터페이스를 모아둔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ORM</a:t>
            </a:r>
            <a:r>
              <a:rPr lang="ko-KR" altLang="en-US" dirty="0" smtClean="0"/>
              <a:t>에 대한 자바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규격</a:t>
            </a:r>
            <a:r>
              <a:rPr lang="en-US" altLang="ko-KR" dirty="0" smtClean="0"/>
              <a:t>. Hibernate, </a:t>
            </a:r>
            <a:r>
              <a:rPr lang="en-US" altLang="ko-KR" dirty="0" err="1" smtClean="0"/>
              <a:t>OpenJPA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EclipseLink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DataNucles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TopLink</a:t>
            </a:r>
            <a:r>
              <a:rPr lang="ko-KR" altLang="en-US" dirty="0" smtClean="0"/>
              <a:t>등이 </a:t>
            </a:r>
            <a:r>
              <a:rPr lang="en-US" altLang="ko-KR" dirty="0" smtClean="0"/>
              <a:t>JPA</a:t>
            </a:r>
            <a:r>
              <a:rPr lang="ko-KR" altLang="en-US" dirty="0" smtClean="0"/>
              <a:t>의 구현체이다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Hibernate : JPA </a:t>
            </a:r>
            <a:r>
              <a:rPr lang="ko-KR" altLang="en-US" dirty="0" smtClean="0"/>
              <a:t>구현체중 하나</a:t>
            </a:r>
            <a:endParaRPr lang="en-US" altLang="ko-KR" dirty="0" smtClean="0"/>
          </a:p>
          <a:p>
            <a:r>
              <a:rPr lang="en-US" altLang="ko-KR" dirty="0" smtClean="0"/>
              <a:t>JPA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반복적인</a:t>
            </a:r>
            <a:r>
              <a:rPr lang="en-US" altLang="ko-KR" dirty="0" smtClean="0"/>
              <a:t> CRUD SQL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자동생성해준다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생산성이 뛰어나고 유지보수가 용이하다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 smtClean="0"/>
              <a:t>에 대한 종속성이 줄어든다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JPA</a:t>
            </a:r>
            <a:r>
              <a:rPr lang="ko-KR" altLang="en-US" dirty="0" smtClean="0"/>
              <a:t>단점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규모가 크고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복잡한 쿼리를 사용해야 할 때 </a:t>
            </a:r>
            <a:r>
              <a:rPr lang="ko-KR" altLang="en-US" dirty="0" err="1" smtClean="0"/>
              <a:t>속도저하및</a:t>
            </a:r>
            <a:r>
              <a:rPr lang="ko-KR" altLang="en-US" dirty="0" smtClean="0"/>
              <a:t> 일관성이 무너질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학습비용이 비싸다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557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File -&gt; New -&gt; </a:t>
            </a:r>
          </a:p>
          <a:p>
            <a:pPr marL="0" indent="0">
              <a:buNone/>
            </a:pPr>
            <a:r>
              <a:rPr lang="en-US" altLang="ko-KR" dirty="0"/>
              <a:t>    Spring Starter Project</a:t>
            </a:r>
          </a:p>
          <a:p>
            <a:pPr marL="0" indent="0">
              <a:buNone/>
            </a:pPr>
            <a:r>
              <a:rPr lang="en-US" altLang="ko-KR" dirty="0"/>
              <a:t>Name: bootjpa0502</a:t>
            </a:r>
          </a:p>
          <a:p>
            <a:pPr marL="0" indent="0">
              <a:buNone/>
            </a:pPr>
            <a:r>
              <a:rPr lang="en-US" altLang="ko-KR" dirty="0"/>
              <a:t>Type: Maven</a:t>
            </a:r>
          </a:p>
          <a:p>
            <a:pPr marL="0" indent="0">
              <a:buNone/>
            </a:pPr>
            <a:r>
              <a:rPr lang="en-US" altLang="ko-KR" dirty="0"/>
              <a:t>Java Version: 8</a:t>
            </a:r>
          </a:p>
          <a:p>
            <a:pPr marL="0" indent="0">
              <a:buNone/>
            </a:pPr>
            <a:r>
              <a:rPr lang="en-US" altLang="ko-KR" dirty="0"/>
              <a:t>Group: multicampus.kb03</a:t>
            </a:r>
          </a:p>
          <a:p>
            <a:pPr marL="0" indent="0">
              <a:buNone/>
            </a:pPr>
            <a:r>
              <a:rPr lang="en-US" altLang="ko-KR" dirty="0"/>
              <a:t>Artifact: boot0502</a:t>
            </a:r>
          </a:p>
          <a:p>
            <a:pPr marL="0" indent="0">
              <a:buNone/>
            </a:pPr>
            <a:r>
              <a:rPr lang="en-US" altLang="ko-KR" dirty="0"/>
              <a:t>Description: </a:t>
            </a:r>
            <a:r>
              <a:rPr lang="ko-KR" altLang="en-US" dirty="0"/>
              <a:t>적당히</a:t>
            </a:r>
          </a:p>
          <a:p>
            <a:endParaRPr lang="en-US" altLang="ko-KR" dirty="0"/>
          </a:p>
          <a:p>
            <a:r>
              <a:rPr lang="ko-KR" altLang="en-US" dirty="0"/>
              <a:t>의존성</a:t>
            </a:r>
            <a:endParaRPr lang="en-US" altLang="ko-KR" dirty="0"/>
          </a:p>
          <a:p>
            <a:pPr lvl="1"/>
            <a:r>
              <a:rPr lang="en-US" altLang="ko-KR" dirty="0"/>
              <a:t>Spring Boot </a:t>
            </a:r>
            <a:r>
              <a:rPr lang="en-US" altLang="ko-KR" dirty="0" err="1"/>
              <a:t>DevTools</a:t>
            </a:r>
            <a:endParaRPr lang="en-US" altLang="ko-KR" dirty="0"/>
          </a:p>
          <a:p>
            <a:pPr lvl="1"/>
            <a:r>
              <a:rPr lang="en-US" altLang="ko-KR" dirty="0"/>
              <a:t>Spring Data JPA</a:t>
            </a:r>
          </a:p>
          <a:p>
            <a:pPr lvl="1"/>
            <a:r>
              <a:rPr lang="en-US" altLang="ko-KR" dirty="0"/>
              <a:t>Oracle Driver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68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FF3DBC-0B30-49CA-AEAA-E6F104E7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작성내역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B7F00B3-50EE-4B69-ACE3-C8F1387F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BBS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r>
              <a:rPr lang="en-US" altLang="ko-KR" dirty="0" err="1" smtClean="0"/>
              <a:t>application.properties</a:t>
            </a:r>
            <a:endParaRPr lang="en-US" altLang="ko-KR" dirty="0"/>
          </a:p>
          <a:p>
            <a:r>
              <a:rPr lang="en-US" altLang="ko-KR" dirty="0"/>
              <a:t>Bbs.java</a:t>
            </a:r>
          </a:p>
          <a:p>
            <a:r>
              <a:rPr lang="en-US" altLang="ko-KR" dirty="0" err="1" smtClean="0"/>
              <a:t>BbsCrudRepository</a:t>
            </a:r>
            <a:endParaRPr lang="en-US" altLang="ko-KR" dirty="0"/>
          </a:p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1F5DB6-7C64-4956-AF5F-25E79DD17C2C}"/>
              </a:ext>
            </a:extLst>
          </p:cNvPr>
          <p:cNvSpPr/>
          <p:nvPr/>
        </p:nvSpPr>
        <p:spPr>
          <a:xfrm>
            <a:off x="838200" y="3408346"/>
            <a:ext cx="1041654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@</a:t>
            </a:r>
            <a:r>
              <a:rPr lang="ko-KR" altLang="en-US" dirty="0" err="1"/>
              <a:t>Entity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en-US" altLang="ko-KR" dirty="0" err="1" smtClean="0"/>
              <a:t>javax.persistence</a:t>
            </a:r>
            <a:endParaRPr lang="en-US" altLang="ko-KR" dirty="0" smtClean="0"/>
          </a:p>
          <a:p>
            <a:r>
              <a:rPr lang="en-US" altLang="ko-KR" dirty="0" smtClean="0"/>
              <a:t>@TABLE(name="board") //</a:t>
            </a:r>
            <a:r>
              <a:rPr lang="ko-KR" altLang="en-US" dirty="0" smtClean="0"/>
              <a:t>테이블명과 </a:t>
            </a:r>
            <a:r>
              <a:rPr lang="ko-KR" altLang="en-US" dirty="0" err="1" smtClean="0"/>
              <a:t>클래스명이</a:t>
            </a:r>
            <a:r>
              <a:rPr lang="ko-KR" altLang="en-US" dirty="0" smtClean="0"/>
              <a:t> 다를 때</a:t>
            </a:r>
            <a:endParaRPr lang="ko-KR" altLang="en-US" dirty="0"/>
          </a:p>
          <a:p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Bbs</a:t>
            </a:r>
            <a:r>
              <a:rPr lang="ko-KR" altLang="en-US" dirty="0"/>
              <a:t> {</a:t>
            </a:r>
          </a:p>
          <a:p>
            <a:r>
              <a:rPr lang="ko-KR" altLang="en-US" dirty="0"/>
              <a:t>    @</a:t>
            </a:r>
            <a:r>
              <a:rPr lang="ko-KR" altLang="en-US" dirty="0" smtClean="0"/>
              <a:t>Id </a:t>
            </a:r>
            <a:r>
              <a:rPr lang="en-US" altLang="ko-KR" dirty="0" smtClean="0"/>
              <a:t>//</a:t>
            </a:r>
            <a:r>
              <a:rPr lang="ko-KR" altLang="en-US" dirty="0" smtClean="0"/>
              <a:t>칼럼이 </a:t>
            </a:r>
            <a:r>
              <a:rPr lang="en-US" altLang="ko-KR" dirty="0" smtClean="0"/>
              <a:t>PK</a:t>
            </a:r>
            <a:r>
              <a:rPr lang="ko-KR" altLang="en-US" dirty="0" smtClean="0"/>
              <a:t>임을 지정</a:t>
            </a:r>
            <a:endParaRPr lang="ko-KR" altLang="en-US" dirty="0"/>
          </a:p>
          <a:p>
            <a:r>
              <a:rPr lang="ko-KR" altLang="en-US" dirty="0" smtClean="0"/>
              <a:t>    @</a:t>
            </a:r>
            <a:r>
              <a:rPr lang="ko-KR" altLang="en-US" dirty="0"/>
              <a:t>SequenceGenerator(sequenceName = "bbs_SEQ", allocationSize = 1, name = "bbs_SEQ")</a:t>
            </a:r>
            <a:endParaRPr lang="en-US" altLang="ko-KR" dirty="0" smtClean="0"/>
          </a:p>
          <a:p>
            <a:r>
              <a:rPr lang="ko-KR" altLang="en-US" dirty="0" smtClean="0"/>
              <a:t>    </a:t>
            </a:r>
            <a:r>
              <a:rPr lang="ko-KR" altLang="en-US" dirty="0"/>
              <a:t>@GeneratedValue(strategy = GenerationType.SEQUENCE, generator = "bbs_SEQ</a:t>
            </a:r>
            <a:r>
              <a:rPr lang="ko-KR" altLang="en-US" dirty="0" smtClean="0"/>
              <a:t>")    </a:t>
            </a:r>
          </a:p>
          <a:p>
            <a:r>
              <a:rPr lang="ko-KR" altLang="en-US" dirty="0" smtClean="0"/>
              <a:t>    private int no;</a:t>
            </a:r>
            <a:endParaRPr lang="en-US" altLang="ko-KR" dirty="0" smtClean="0"/>
          </a:p>
          <a:p>
            <a:r>
              <a:rPr lang="en-US" altLang="ko-KR" dirty="0" smtClean="0"/>
              <a:t>    @Column(name="title")</a:t>
            </a:r>
            <a:endParaRPr lang="ko-KR" altLang="en-US" dirty="0"/>
          </a:p>
          <a:p>
            <a:r>
              <a:rPr lang="ko-KR" altLang="en-US" dirty="0" smtClean="0"/>
              <a:t>    private </a:t>
            </a:r>
            <a:r>
              <a:rPr lang="ko-KR" altLang="en-US" dirty="0"/>
              <a:t>String </a:t>
            </a:r>
            <a:r>
              <a:rPr lang="ko-KR" altLang="en-US" dirty="0" smtClean="0"/>
              <a:t>title</a:t>
            </a:r>
            <a:endParaRPr lang="en-US" altLang="ko-KR" dirty="0" smtClean="0"/>
          </a:p>
          <a:p>
            <a:r>
              <a:rPr lang="ko-KR" altLang="en-US" dirty="0" smtClean="0"/>
              <a:t>    private </a:t>
            </a:r>
            <a:r>
              <a:rPr lang="ko-KR" altLang="en-US" dirty="0"/>
              <a:t>String </a:t>
            </a:r>
            <a:r>
              <a:rPr lang="ko-KR" altLang="en-US" dirty="0" smtClean="0"/>
              <a:t>writer, </a:t>
            </a:r>
            <a:r>
              <a:rPr lang="ko-KR" altLang="en-US" dirty="0"/>
              <a:t>content;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p</a:t>
            </a:r>
            <a:r>
              <a:rPr lang="ko-KR" altLang="en-US" dirty="0" smtClean="0"/>
              <a:t>rivate </a:t>
            </a:r>
            <a:r>
              <a:rPr lang="ko-KR" altLang="en-US" dirty="0"/>
              <a:t>Date regdate;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674410"/>
            <a:ext cx="925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DBMS </a:t>
            </a:r>
            <a:r>
              <a:rPr lang="ko-KR" altLang="en-US" dirty="0" smtClean="0"/>
              <a:t>테이블과 클래스를 </a:t>
            </a:r>
            <a:r>
              <a:rPr lang="ko-KR" altLang="en-US" dirty="0" err="1" smtClean="0"/>
              <a:t>연결할때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@Entity</a:t>
            </a:r>
            <a:r>
              <a:rPr lang="ko-KR" altLang="en-US" dirty="0" smtClean="0"/>
              <a:t>를 선언한다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클래스명이</a:t>
            </a:r>
            <a:r>
              <a:rPr lang="ko-KR" altLang="en-US" dirty="0" smtClean="0"/>
              <a:t> 케이블이름이지만 </a:t>
            </a:r>
            <a:endParaRPr lang="en-US" altLang="ko-KR" dirty="0" smtClean="0"/>
          </a:p>
          <a:p>
            <a:r>
              <a:rPr lang="ko-KR" altLang="en-US" dirty="0" smtClean="0"/>
              <a:t>클래스명과 </a:t>
            </a:r>
            <a:r>
              <a:rPr lang="ko-KR" altLang="en-US" dirty="0" err="1" smtClean="0"/>
              <a:t>테이블명이</a:t>
            </a:r>
            <a:r>
              <a:rPr lang="ko-KR" altLang="en-US" dirty="0" smtClean="0"/>
              <a:t> 다르면  </a:t>
            </a:r>
            <a:r>
              <a:rPr lang="en-US" altLang="ko-KR" dirty="0" smtClean="0"/>
              <a:t>@TABLE(name="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")</a:t>
            </a:r>
            <a:r>
              <a:rPr lang="ko-KR" altLang="en-US" dirty="0" smtClean="0"/>
              <a:t>으로 지정한다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2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@Entity : </a:t>
            </a:r>
            <a:r>
              <a:rPr lang="ko-KR" altLang="en-US" dirty="0" smtClean="0"/>
              <a:t>테이블과 클래스간 </a:t>
            </a:r>
            <a:r>
              <a:rPr lang="ko-KR" altLang="en-US" dirty="0" err="1" smtClean="0"/>
              <a:t>매핑시</a:t>
            </a:r>
            <a:r>
              <a:rPr lang="ko-KR" altLang="en-US" dirty="0" smtClean="0"/>
              <a:t> 반드시 명시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: </a:t>
            </a:r>
            <a:r>
              <a:rPr lang="ko-KR" altLang="en-US" dirty="0" err="1" smtClean="0"/>
              <a:t>엔티티이름이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테이블명임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클래스이름과 </a:t>
            </a:r>
            <a:r>
              <a:rPr lang="ko-KR" altLang="en-US" dirty="0" err="1" smtClean="0"/>
              <a:t>테이블명이</a:t>
            </a:r>
            <a:r>
              <a:rPr lang="ko-KR" altLang="en-US" dirty="0" smtClean="0"/>
              <a:t> 다르면  </a:t>
            </a:r>
            <a:r>
              <a:rPr lang="ko-KR" altLang="en-US" dirty="0" err="1" smtClean="0"/>
              <a:t>명시해야함</a:t>
            </a:r>
            <a:endParaRPr lang="en-US" altLang="ko-KR" dirty="0" smtClean="0"/>
          </a:p>
          <a:p>
            <a:r>
              <a:rPr lang="en-US" altLang="ko-KR" dirty="0" smtClean="0"/>
              <a:t>@Table : </a:t>
            </a:r>
            <a:r>
              <a:rPr lang="ko-KR" altLang="en-US" dirty="0" err="1" smtClean="0"/>
              <a:t>엔티티와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기본이름은 </a:t>
            </a:r>
            <a:r>
              <a:rPr lang="ko-KR" altLang="en-US" dirty="0" err="1" smtClean="0"/>
              <a:t>엔티티명이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: </a:t>
            </a:r>
            <a:r>
              <a:rPr lang="ko-KR" altLang="en-US" dirty="0" err="1" smtClean="0"/>
              <a:t>매핑할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.</a:t>
            </a:r>
            <a:r>
              <a:rPr lang="ko-KR" altLang="en-US" dirty="0" smtClean="0"/>
              <a:t>기본값은 </a:t>
            </a:r>
            <a:r>
              <a:rPr lang="ko-KR" altLang="en-US" dirty="0" err="1" smtClean="0"/>
              <a:t>엔티티명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catalog : </a:t>
            </a:r>
            <a:r>
              <a:rPr lang="ko-KR" altLang="en-US" dirty="0" smtClean="0"/>
              <a:t>카탈로그기능이 있을 경우 명시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shema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스키마 기능이 있을 경우 명시</a:t>
            </a:r>
            <a:endParaRPr lang="en-US" altLang="ko-KR" dirty="0" smtClean="0"/>
          </a:p>
          <a:p>
            <a:r>
              <a:rPr lang="ko-KR" altLang="en-US" dirty="0" err="1" smtClean="0"/>
              <a:t>기본키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직접 할당할 경우 </a:t>
            </a:r>
            <a:r>
              <a:rPr lang="en-US" altLang="ko-KR" dirty="0" smtClean="0"/>
              <a:t>@Id </a:t>
            </a:r>
            <a:r>
              <a:rPr lang="ko-KR" altLang="en-US" dirty="0" smtClean="0"/>
              <a:t>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자동생성일 경우 </a:t>
            </a:r>
            <a:r>
              <a:rPr lang="en-US" altLang="ko-KR" dirty="0" smtClean="0"/>
              <a:t>@Id @</a:t>
            </a:r>
            <a:r>
              <a:rPr lang="en-US" altLang="ko-KR" dirty="0" err="1" smtClean="0"/>
              <a:t>GeneratedValue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IDENTITY : PK</a:t>
            </a:r>
            <a:r>
              <a:rPr lang="ko-KR" altLang="en-US" dirty="0" smtClean="0"/>
              <a:t>생성을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위임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SEQUENCE : DB</a:t>
            </a:r>
            <a:r>
              <a:rPr lang="ko-KR" altLang="en-US" dirty="0" smtClean="0"/>
              <a:t>시퀀스 사용하여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할당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TABLE : </a:t>
            </a:r>
            <a:r>
              <a:rPr lang="ko-KR" altLang="en-US" dirty="0" err="1" smtClean="0"/>
              <a:t>키생성</a:t>
            </a:r>
            <a:r>
              <a:rPr lang="ko-KR" altLang="en-US" dirty="0" smtClean="0"/>
              <a:t> 테이블을 만들어서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MySQL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AUTO_INCREMENT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PK</a:t>
            </a:r>
            <a:r>
              <a:rPr lang="ko-KR" altLang="en-US" dirty="0" smtClean="0"/>
              <a:t>값을 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주면 자동으로 </a:t>
            </a:r>
            <a:r>
              <a:rPr lang="ko-KR" altLang="en-US" dirty="0" err="1" smtClean="0"/>
              <a:t>증가값</a:t>
            </a:r>
            <a:r>
              <a:rPr lang="ko-KR" altLang="en-US" dirty="0" smtClean="0"/>
              <a:t> 채워짐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@Id</a:t>
            </a:r>
          </a:p>
          <a:p>
            <a:pPr marL="457200" lvl="1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GeneratedValue</a:t>
            </a:r>
            <a:r>
              <a:rPr lang="en-US" altLang="ko-KR" dirty="0" smtClean="0"/>
              <a:t>(strategy = </a:t>
            </a:r>
            <a:r>
              <a:rPr lang="en-US" altLang="ko-KR" dirty="0" err="1" smtClean="0"/>
              <a:t>GenerationType.IDENTITY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Long id;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401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엔티티</a:t>
            </a:r>
            <a:r>
              <a:rPr lang="ko-KR" altLang="en-US" dirty="0"/>
              <a:t>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오라클인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시쿼스를</a:t>
            </a:r>
            <a:r>
              <a:rPr lang="ko-KR" altLang="en-US" dirty="0" smtClean="0"/>
              <a:t> 이용하여 </a:t>
            </a:r>
            <a:r>
              <a:rPr lang="en-US" altLang="ko-KR" dirty="0" smtClean="0"/>
              <a:t>PK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SequenceGenerator</a:t>
            </a:r>
            <a:r>
              <a:rPr lang="en-US" altLang="ko-KR" dirty="0" smtClean="0"/>
              <a:t>(</a:t>
            </a:r>
          </a:p>
          <a:p>
            <a:pPr marL="914400" lvl="2" indent="0">
              <a:buNone/>
            </a:pPr>
            <a:r>
              <a:rPr lang="en-US" altLang="ko-KR" dirty="0" smtClean="0"/>
              <a:t>name=“BOARD_SEQ_GEN”, </a:t>
            </a:r>
          </a:p>
          <a:p>
            <a:pPr marL="914400" lvl="2" indent="0">
              <a:buNone/>
            </a:pPr>
            <a:r>
              <a:rPr lang="en-US" altLang="ko-KR" dirty="0" err="1" smtClean="0"/>
              <a:t>sequenceName</a:t>
            </a:r>
            <a:r>
              <a:rPr lang="en-US" altLang="ko-KR" dirty="0" smtClean="0"/>
              <a:t>=“BOARD_SEQ,//</a:t>
            </a:r>
            <a:r>
              <a:rPr lang="ko-KR" altLang="en-US" dirty="0" smtClean="0"/>
              <a:t>시퀀스이름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err="1" smtClean="0"/>
              <a:t>initialValue</a:t>
            </a:r>
            <a:r>
              <a:rPr lang="en-US" altLang="ko-KR" dirty="0" smtClean="0"/>
              <a:t>=1,//</a:t>
            </a:r>
            <a:r>
              <a:rPr lang="ko-KR" altLang="en-US" dirty="0" err="1" smtClean="0"/>
              <a:t>시작수</a:t>
            </a:r>
            <a:r>
              <a:rPr lang="en-US" altLang="ko-KR" dirty="0" smtClean="0"/>
              <a:t> </a:t>
            </a:r>
          </a:p>
          <a:p>
            <a:pPr marL="914400" lvl="2" indent="0">
              <a:buNone/>
            </a:pPr>
            <a:r>
              <a:rPr lang="en-US" altLang="ko-KR" dirty="0" err="1" smtClean="0"/>
              <a:t>allocationSize</a:t>
            </a:r>
            <a:r>
              <a:rPr lang="en-US" altLang="ko-KR" dirty="0" smtClean="0"/>
              <a:t>=1) //</a:t>
            </a:r>
            <a:r>
              <a:rPr lang="ko-KR" altLang="en-US" dirty="0" err="1" smtClean="0"/>
              <a:t>증가수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@Id</a:t>
            </a:r>
          </a:p>
          <a:p>
            <a:pPr marL="914400" lvl="2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GeneratedValue</a:t>
            </a:r>
            <a:r>
              <a:rPr lang="en-US" altLang="ko-KR" dirty="0" smtClean="0"/>
              <a:t>(strategy=</a:t>
            </a:r>
            <a:r>
              <a:rPr lang="en-US" altLang="ko-KR" dirty="0" err="1" smtClean="0"/>
              <a:t>GenerationType.SEQUENCE</a:t>
            </a:r>
            <a:r>
              <a:rPr lang="en-US" altLang="ko-KR" dirty="0" smtClean="0"/>
              <a:t>, generator=“BOARD_SEQ_GEN”)</a:t>
            </a:r>
          </a:p>
          <a:p>
            <a:pPr marL="914400" lvl="2" indent="0">
              <a:buNone/>
            </a:pPr>
            <a:r>
              <a:rPr lang="en-US" altLang="ko-KR" dirty="0" smtClean="0"/>
              <a:t>Long id;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45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16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dirty="0"/>
              <a:t>Spring Boot</a:t>
            </a:r>
            <a:endParaRPr dirty="0"/>
          </a:p>
        </p:txBody>
      </p:sp>
      <p:sp>
        <p:nvSpPr>
          <p:cNvPr id="1765" name="Google Shape;1765;p216"/>
          <p:cNvSpPr txBox="1">
            <a:spLocks noGrp="1"/>
          </p:cNvSpPr>
          <p:nvPr>
            <p:ph type="body" idx="1"/>
          </p:nvPr>
        </p:nvSpPr>
        <p:spPr>
          <a:xfrm>
            <a:off x="838200" y="990600"/>
            <a:ext cx="10515600" cy="518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복잡한 </a:t>
            </a:r>
            <a:r>
              <a:rPr lang="ko-KR" altLang="en-US" sz="1800" dirty="0" err="1"/>
              <a:t>설정없이</a:t>
            </a:r>
            <a:r>
              <a:rPr lang="ko-KR" altLang="en-US" sz="1800" dirty="0"/>
              <a:t> 빠르게 작성할 수 있는 기능을 제공한다</a:t>
            </a:r>
            <a:endParaRPr lang="en-US" altLang="ko-KR" sz="1800" dirty="0"/>
          </a:p>
          <a:p>
            <a:pPr marL="495300" indent="-34290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특징</a:t>
            </a:r>
            <a:endParaRPr lang="en-US" altLang="ko-KR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err="1"/>
              <a:t>스타터</a:t>
            </a:r>
            <a:r>
              <a:rPr lang="en-US" altLang="ko-KR" sz="1800" dirty="0"/>
              <a:t>: </a:t>
            </a:r>
            <a:r>
              <a:rPr lang="ko-KR" altLang="en-US" sz="1800" dirty="0"/>
              <a:t>의존관계를 간단하게 정의하는 모듈</a:t>
            </a:r>
            <a:endParaRPr lang="en-US" altLang="ko-KR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err="1"/>
              <a:t>빌드도구</a:t>
            </a:r>
            <a:r>
              <a:rPr lang="en-US" altLang="ko-KR" sz="1800" dirty="0"/>
              <a:t>: </a:t>
            </a:r>
            <a:r>
              <a:rPr lang="ko-KR" altLang="en-US" sz="1800" dirty="0" err="1" smtClean="0"/>
              <a:t>버전</a:t>
            </a:r>
            <a:r>
              <a:rPr lang="ko-KR" altLang="en-US" dirty="0" err="1"/>
              <a:t>해</a:t>
            </a:r>
            <a:r>
              <a:rPr lang="ko-KR" altLang="en-US" sz="1800" dirty="0" err="1" smtClean="0"/>
              <a:t>결등</a:t>
            </a:r>
            <a:r>
              <a:rPr lang="ko-KR" altLang="en-US" sz="1800" dirty="0" smtClean="0"/>
              <a:t> 개발을 </a:t>
            </a:r>
            <a:r>
              <a:rPr lang="ko-KR" altLang="en-US" sz="1800" dirty="0"/>
              <a:t>효율적으로 해주는 플러그인</a:t>
            </a:r>
            <a:endParaRPr lang="en-US" altLang="ko-KR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구성클래스</a:t>
            </a:r>
            <a:r>
              <a:rPr lang="en-US" altLang="ko-KR" sz="1800" dirty="0"/>
              <a:t>: XML</a:t>
            </a:r>
            <a:r>
              <a:rPr lang="ko-KR" altLang="en-US" sz="1800" dirty="0"/>
              <a:t>이 아닌 </a:t>
            </a:r>
            <a:r>
              <a:rPr lang="ko-KR" altLang="en-US" sz="1800" dirty="0" err="1"/>
              <a:t>어노테이션이나</a:t>
            </a:r>
            <a:r>
              <a:rPr lang="ko-KR" altLang="en-US" sz="1800" dirty="0"/>
              <a:t> 자바로 설정을 작성한다</a:t>
            </a:r>
            <a:endParaRPr lang="en-US" altLang="ko-KR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자동구성</a:t>
            </a:r>
            <a:r>
              <a:rPr lang="en-US" altLang="ko-KR" sz="1800" dirty="0"/>
              <a:t>: </a:t>
            </a:r>
            <a:r>
              <a:rPr lang="ko-KR" altLang="en-US" sz="1800" dirty="0"/>
              <a:t>기본구성이 적용되면 필요한 부분만 설정을 작성한다</a:t>
            </a:r>
            <a:r>
              <a:rPr lang="en-US" altLang="ko-KR" sz="1800" dirty="0"/>
              <a:t>.</a:t>
            </a:r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메인 애플리케이션 클래스</a:t>
            </a:r>
            <a:r>
              <a:rPr lang="en-US" altLang="ko-KR" sz="1800" dirty="0"/>
              <a:t>: </a:t>
            </a:r>
            <a:r>
              <a:rPr lang="ko-KR" altLang="en-US" sz="1800" dirty="0"/>
              <a:t>내장된 </a:t>
            </a:r>
            <a:r>
              <a:rPr lang="ko-KR" altLang="en-US" sz="1800" dirty="0" err="1"/>
              <a:t>톰캣을</a:t>
            </a:r>
            <a:r>
              <a:rPr lang="ko-KR" altLang="en-US" sz="1800" dirty="0"/>
              <a:t> 실행한다</a:t>
            </a:r>
            <a:r>
              <a:rPr lang="en-US" altLang="ko-KR" sz="1800" dirty="0"/>
              <a:t>.</a:t>
            </a:r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설정파일</a:t>
            </a:r>
            <a:r>
              <a:rPr lang="en-US" altLang="ko-KR" sz="1800" dirty="0"/>
              <a:t>: </a:t>
            </a:r>
            <a:r>
              <a:rPr lang="ko-KR" altLang="en-US" sz="1800" dirty="0"/>
              <a:t>속성을 외부파일에 정의할 수 있으며 동작사양을 쉽게 변경할 수 있다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3730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E81516-5DAE-4DAF-BADE-F4E7A9C9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Repository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B93A86-8431-4A28-9B09-B2FE86EC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r="36742" b="26361"/>
          <a:stretch/>
        </p:blipFill>
        <p:spPr>
          <a:xfrm>
            <a:off x="838200" y="818148"/>
            <a:ext cx="5754961" cy="47000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901149" y="946080"/>
            <a:ext cx="5107574" cy="4310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01149" y="1730829"/>
            <a:ext cx="5107574" cy="12866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CrudRepository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findOne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findAll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save(), update(), delete(),…</a:t>
            </a: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V="1">
            <a:off x="8454936" y="1377155"/>
            <a:ext cx="0" cy="353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901149" y="3420149"/>
            <a:ext cx="5107576" cy="11393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PagingAndSortingRepository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--------------------------------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findAll</a:t>
            </a:r>
            <a:r>
              <a:rPr lang="en-US" altLang="ko-KR" dirty="0" smtClean="0">
                <a:solidFill>
                  <a:schemeClr val="tx1"/>
                </a:solidFill>
              </a:rPr>
              <a:t>(Sort sort)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operation(</a:t>
            </a:r>
            <a:r>
              <a:rPr lang="en-US" altLang="ko-KR" dirty="0" err="1" smtClean="0">
                <a:solidFill>
                  <a:schemeClr val="tx1"/>
                </a:solidFill>
              </a:rPr>
              <a:t>Pageable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pageable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" name="직선 화살표 연결선 12"/>
          <p:cNvCxnSpPr>
            <a:stCxn id="12" idx="0"/>
          </p:cNvCxnSpPr>
          <p:nvPr/>
        </p:nvCxnSpPr>
        <p:spPr>
          <a:xfrm flipV="1">
            <a:off x="8454937" y="3066475"/>
            <a:ext cx="0" cy="353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901149" y="4857063"/>
            <a:ext cx="5107576" cy="11393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JpaRepository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--------------------------------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flush(), </a:t>
            </a:r>
            <a:r>
              <a:rPr lang="en-US" altLang="ko-KR" dirty="0" err="1" smtClean="0">
                <a:solidFill>
                  <a:schemeClr val="tx1"/>
                </a:solidFill>
              </a:rPr>
              <a:t>saveAndFlush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deleteInBatch</a:t>
            </a:r>
            <a:r>
              <a:rPr lang="en-US" altLang="ko-KR" dirty="0" smtClean="0">
                <a:solidFill>
                  <a:schemeClr val="tx1"/>
                </a:solidFill>
              </a:rPr>
              <a:t>(), </a:t>
            </a:r>
            <a:r>
              <a:rPr lang="en-US" altLang="ko-KR" dirty="0" err="1" smtClean="0">
                <a:solidFill>
                  <a:schemeClr val="tx1"/>
                </a:solidFill>
              </a:rPr>
              <a:t>getOne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9" name="직선 화살표 연결선 18"/>
          <p:cNvCxnSpPr>
            <a:stCxn id="18" idx="0"/>
          </p:cNvCxnSpPr>
          <p:nvPr/>
        </p:nvCxnSpPr>
        <p:spPr>
          <a:xfrm flipV="1">
            <a:off x="8454937" y="4503389"/>
            <a:ext cx="0" cy="353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38199" y="2573383"/>
            <a:ext cx="3500845" cy="19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8200" y="3941302"/>
            <a:ext cx="3500845" cy="104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97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Repository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saveAll</a:t>
            </a:r>
            <a:r>
              <a:rPr lang="en-US" altLang="ko-KR" dirty="0" smtClean="0"/>
              <a:t>(…), save(E)</a:t>
            </a:r>
          </a:p>
          <a:p>
            <a:r>
              <a:rPr lang="en-US" altLang="ko-KR" dirty="0" err="1" smtClean="0"/>
              <a:t>deleteAll</a:t>
            </a:r>
            <a:r>
              <a:rPr lang="en-US" altLang="ko-KR" dirty="0" smtClean="0"/>
              <a:t>(), delete(T)</a:t>
            </a:r>
          </a:p>
          <a:p>
            <a:r>
              <a:rPr lang="en-US" altLang="ko-KR" dirty="0" smtClean="0"/>
              <a:t>List&lt;E&gt; </a:t>
            </a:r>
            <a:r>
              <a:rPr lang="en-US" altLang="ko-KR" dirty="0" err="1" smtClean="0"/>
              <a:t>findAll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E </a:t>
            </a:r>
            <a:r>
              <a:rPr lang="en-US" altLang="ko-KR" dirty="0" err="1" smtClean="0"/>
              <a:t>findOne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E </a:t>
            </a:r>
            <a:r>
              <a:rPr lang="en-US" altLang="ko-KR" dirty="0" err="1" smtClean="0"/>
              <a:t>findById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863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FF3DBC-0B30-49CA-AEAA-E6F104E7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Repository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B7F00B3-50EE-4B69-ACE3-C8F1387F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실행은 미리 제공되는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인터페이스를 상속받은 인터페이스를 생성하면서 </a:t>
            </a:r>
            <a:r>
              <a:rPr lang="en-US" altLang="ko-KR" dirty="0" smtClean="0"/>
              <a:t>@Repository </a:t>
            </a:r>
            <a:r>
              <a:rPr lang="ko-KR" altLang="en-US" dirty="0" smtClean="0"/>
              <a:t>선언한다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1F5DB6-7C64-4956-AF5F-25E79DD17C2C}"/>
              </a:ext>
            </a:extLst>
          </p:cNvPr>
          <p:cNvSpPr/>
          <p:nvPr/>
        </p:nvSpPr>
        <p:spPr>
          <a:xfrm>
            <a:off x="887730" y="3501066"/>
            <a:ext cx="1041654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application.properties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spring.datasource.driver</a:t>
            </a:r>
            <a:r>
              <a:rPr lang="en-US" altLang="ko-KR" dirty="0" smtClean="0"/>
              <a:t>-class-name=</a:t>
            </a:r>
            <a:r>
              <a:rPr lang="en-US" altLang="ko-KR" dirty="0" err="1" smtClean="0"/>
              <a:t>oracle.jdbc.driver.OracleDriver</a:t>
            </a:r>
            <a:endParaRPr lang="en-US" altLang="ko-KR" dirty="0"/>
          </a:p>
          <a:p>
            <a:r>
              <a:rPr lang="en-US" altLang="ko-KR" dirty="0"/>
              <a:t>spring.datasource.url=</a:t>
            </a:r>
            <a:r>
              <a:rPr lang="en-US" altLang="ko-KR" dirty="0" err="1"/>
              <a:t>jdbc:oracle:thin</a:t>
            </a:r>
            <a:r>
              <a:rPr lang="en-US" altLang="ko-KR" dirty="0"/>
              <a:t>:@localhost:1521/XE</a:t>
            </a:r>
          </a:p>
          <a:p>
            <a:r>
              <a:rPr lang="en-US" altLang="ko-KR" dirty="0" err="1"/>
              <a:t>spring.datasource.username</a:t>
            </a:r>
            <a:r>
              <a:rPr lang="en-US" altLang="ko-KR" dirty="0"/>
              <a:t>=spring</a:t>
            </a:r>
          </a:p>
          <a:p>
            <a:r>
              <a:rPr lang="en-US" altLang="ko-KR" dirty="0" err="1"/>
              <a:t>spring.datasource.password</a:t>
            </a:r>
            <a:r>
              <a:rPr lang="en-US" altLang="ko-KR" dirty="0"/>
              <a:t>=spring</a:t>
            </a:r>
          </a:p>
          <a:p>
            <a:r>
              <a:rPr lang="en-US" altLang="ko-KR" dirty="0" err="1"/>
              <a:t>spring.jpa.database</a:t>
            </a:r>
            <a:r>
              <a:rPr lang="en-US" altLang="ko-KR" dirty="0"/>
              <a:t>-platform=</a:t>
            </a:r>
            <a:r>
              <a:rPr lang="en-US" altLang="ko-KR" dirty="0" err="1"/>
              <a:t>org.hibernate.dialect.OracleDialect</a:t>
            </a:r>
            <a:endParaRPr lang="en-US" altLang="ko-KR" dirty="0"/>
          </a:p>
          <a:p>
            <a:r>
              <a:rPr lang="en-US" altLang="ko-KR" dirty="0" err="1"/>
              <a:t>spring.jpa.show-sql</a:t>
            </a:r>
            <a:r>
              <a:rPr lang="en-US" altLang="ko-KR" dirty="0"/>
              <a:t>=true</a:t>
            </a:r>
          </a:p>
          <a:p>
            <a:r>
              <a:rPr lang="en-US" altLang="ko-KR" dirty="0" err="1"/>
              <a:t>spring.jpa.properties.hibernate.format_sql</a:t>
            </a:r>
            <a:r>
              <a:rPr lang="en-US" altLang="ko-KR" dirty="0"/>
              <a:t>=true</a:t>
            </a:r>
            <a:endParaRPr lang="ko-KR" altLang="en-US" dirty="0" smtClean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E530AFF-5C09-4F6F-943B-2B2D651BC59A}"/>
              </a:ext>
            </a:extLst>
          </p:cNvPr>
          <p:cNvSpPr/>
          <p:nvPr/>
        </p:nvSpPr>
        <p:spPr>
          <a:xfrm>
            <a:off x="887730" y="1515640"/>
            <a:ext cx="104165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@</a:t>
            </a:r>
            <a:r>
              <a:rPr lang="ko-KR" altLang="en-US" dirty="0" err="1"/>
              <a:t>Repository</a:t>
            </a:r>
            <a:endParaRPr lang="ko-KR" altLang="en-US" dirty="0"/>
          </a:p>
          <a:p>
            <a:r>
              <a:rPr lang="ko-KR" altLang="en-US" dirty="0"/>
              <a:t>public interface BbsCrudRepository extends </a:t>
            </a:r>
            <a:r>
              <a:rPr lang="en-US" altLang="ko-KR" dirty="0" err="1" smtClean="0"/>
              <a:t>Jpa</a:t>
            </a:r>
            <a:r>
              <a:rPr lang="ko-KR" altLang="en-US" dirty="0" smtClean="0"/>
              <a:t>Repository&lt;Bbs</a:t>
            </a:r>
            <a:r>
              <a:rPr lang="ko-KR" altLang="en-US" dirty="0"/>
              <a:t>, Integer&gt;{</a:t>
            </a:r>
          </a:p>
          <a:p>
            <a:endParaRPr lang="ko-KR" altLang="en-US" dirty="0"/>
          </a:p>
          <a:p>
            <a:r>
              <a:rPr lang="ko-KR" alt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7730" y="3044129"/>
            <a:ext cx="608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jpa</a:t>
            </a:r>
            <a:r>
              <a:rPr lang="ko-KR" altLang="en-US" dirty="0" smtClean="0"/>
              <a:t>관련 설정 정보는 </a:t>
            </a:r>
            <a:r>
              <a:rPr lang="en-US" altLang="ko-KR" dirty="0" err="1" smtClean="0"/>
              <a:t>application.properties</a:t>
            </a:r>
            <a:r>
              <a:rPr lang="ko-KR" altLang="en-US" dirty="0" smtClean="0"/>
              <a:t>에서 선언한다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2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EE18F0-E0FF-495A-9690-DDFD42C7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테스트 </a:t>
            </a:r>
            <a:r>
              <a:rPr lang="en-US" altLang="ko-KR" dirty="0"/>
              <a:t>/ DB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60DBDA-93DD-44BB-A535-18916576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E800AF5-8921-4679-9F02-41F16F923C43}"/>
              </a:ext>
            </a:extLst>
          </p:cNvPr>
          <p:cNvSpPr/>
          <p:nvPr/>
        </p:nvSpPr>
        <p:spPr>
          <a:xfrm>
            <a:off x="838200" y="818148"/>
            <a:ext cx="10515600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@</a:t>
            </a:r>
            <a:r>
              <a:rPr lang="ko-KR" altLang="en-US" dirty="0" err="1"/>
              <a:t>SpringBootApplication</a:t>
            </a:r>
            <a:endParaRPr lang="ko-KR" altLang="en-US" dirty="0"/>
          </a:p>
          <a:p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BootOrm05021Application {</a:t>
            </a:r>
          </a:p>
          <a:p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</a:t>
            </a:r>
            <a:r>
              <a:rPr lang="ko-KR" altLang="en-US" dirty="0" err="1"/>
              <a:t>String</a:t>
            </a:r>
            <a:r>
              <a:rPr lang="ko-KR" altLang="en-US" dirty="0"/>
              <a:t>[] </a:t>
            </a:r>
            <a:r>
              <a:rPr lang="ko-KR" altLang="en-US" dirty="0" err="1"/>
              <a:t>args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ConfigurableApplicationContext</a:t>
            </a:r>
            <a:r>
              <a:rPr lang="ko-KR" altLang="en-US" dirty="0"/>
              <a:t> </a:t>
            </a:r>
            <a:r>
              <a:rPr lang="ko-KR" altLang="en-US" dirty="0" err="1"/>
              <a:t>context</a:t>
            </a:r>
            <a:r>
              <a:rPr lang="ko-KR" altLang="en-US" dirty="0"/>
              <a:t> =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 </a:t>
            </a:r>
            <a:r>
              <a:rPr lang="ko-KR" altLang="en-US" dirty="0" err="1"/>
              <a:t>SpringApplication.run</a:t>
            </a:r>
            <a:r>
              <a:rPr lang="ko-KR" altLang="en-US" dirty="0"/>
              <a:t>( BootOrm05021Application.class, </a:t>
            </a:r>
            <a:r>
              <a:rPr lang="ko-KR" altLang="en-US" dirty="0" err="1"/>
              <a:t>args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context.getBean</a:t>
            </a:r>
            <a:r>
              <a:rPr lang="ko-KR" altLang="en-US" dirty="0"/>
              <a:t>( BootOrm05021Application.class).</a:t>
            </a:r>
            <a:r>
              <a:rPr lang="ko-KR" altLang="en-US" dirty="0" err="1"/>
              <a:t>execute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}</a:t>
            </a:r>
          </a:p>
          <a:p>
            <a:endParaRPr lang="ko-KR" altLang="en-US" dirty="0"/>
          </a:p>
          <a:p>
            <a:r>
              <a:rPr lang="ko-KR" altLang="en-US" dirty="0"/>
              <a:t>	@</a:t>
            </a:r>
            <a:r>
              <a:rPr lang="ko-KR" altLang="en-US" dirty="0" smtClean="0"/>
              <a:t>Autowired </a:t>
            </a:r>
            <a:r>
              <a:rPr lang="en-US" altLang="ko-KR" dirty="0" smtClean="0"/>
              <a:t>// @Repository</a:t>
            </a:r>
            <a:r>
              <a:rPr lang="ko-KR" altLang="en-US" dirty="0" smtClean="0"/>
              <a:t>선언된 인터페이스를 </a:t>
            </a:r>
            <a:r>
              <a:rPr lang="ko-KR" altLang="en-US" dirty="0" err="1" smtClean="0"/>
              <a:t>자동주입하면</a:t>
            </a:r>
            <a:r>
              <a:rPr lang="ko-KR" altLang="en-US" dirty="0" smtClean="0"/>
              <a:t> 구현체가 자동 제공된다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BbsCrudRepository</a:t>
            </a:r>
            <a:r>
              <a:rPr lang="ko-KR" altLang="en-US" dirty="0"/>
              <a:t> </a:t>
            </a:r>
            <a:r>
              <a:rPr lang="ko-KR" altLang="en-US" dirty="0" err="1"/>
              <a:t>repository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execute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Bbs</a:t>
            </a:r>
            <a:r>
              <a:rPr lang="ko-KR" altLang="en-US" dirty="0"/>
              <a:t> </a:t>
            </a:r>
            <a:r>
              <a:rPr lang="ko-KR" altLang="en-US" dirty="0" err="1"/>
              <a:t>bbs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Bbs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bbs.setTitle</a:t>
            </a:r>
            <a:r>
              <a:rPr lang="ko-KR" altLang="en-US" dirty="0"/>
              <a:t>("111");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bbs.setWriter_id</a:t>
            </a:r>
            <a:r>
              <a:rPr lang="ko-KR" altLang="en-US" dirty="0"/>
              <a:t>("user01");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bbs.setContent</a:t>
            </a:r>
            <a:r>
              <a:rPr lang="ko-KR" altLang="en-US" dirty="0"/>
              <a:t>("content111");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bbs.setRegdate</a:t>
            </a:r>
            <a:r>
              <a:rPr lang="ko-KR" altLang="en-US" dirty="0"/>
              <a:t>(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Date</a:t>
            </a:r>
            <a:r>
              <a:rPr lang="ko-KR" altLang="en-US" dirty="0"/>
              <a:t>());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repository.save</a:t>
            </a:r>
            <a:r>
              <a:rPr lang="ko-KR" altLang="en-US" dirty="0"/>
              <a:t>(</a:t>
            </a:r>
            <a:r>
              <a:rPr lang="ko-KR" altLang="en-US" dirty="0" err="1"/>
              <a:t>bbs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System.out.println</a:t>
            </a:r>
            <a:r>
              <a:rPr lang="ko-KR" altLang="en-US" dirty="0"/>
              <a:t>("OK");</a:t>
            </a:r>
          </a:p>
          <a:p>
            <a:r>
              <a:rPr lang="ko-KR" alt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972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B774B9-5377-486A-9673-335A42E0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5398589-9AB2-4E74-AD5A-665A504BE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818148"/>
            <a:ext cx="105156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private void selectAll() {</a:t>
            </a:r>
          </a:p>
          <a:p>
            <a:r>
              <a:rPr lang="ko-KR" altLang="en-US" dirty="0"/>
              <a:t>	long count = repository.count();</a:t>
            </a:r>
          </a:p>
          <a:p>
            <a:r>
              <a:rPr lang="ko-KR" altLang="en-US" dirty="0"/>
              <a:t>	System.out.println("count="+count</a:t>
            </a:r>
            <a:r>
              <a:rPr lang="ko-KR" altLang="en-US" dirty="0" smtClean="0"/>
              <a:t>);</a:t>
            </a:r>
            <a:endParaRPr lang="en-US" altLang="ko-KR" dirty="0" smtClean="0"/>
          </a:p>
          <a:p>
            <a:r>
              <a:rPr lang="en-US" altLang="ko-KR" dirty="0"/>
              <a:t>	 //no</a:t>
            </a:r>
            <a:r>
              <a:rPr lang="ko-KR" altLang="en-US" dirty="0"/>
              <a:t>기준 내림차순</a:t>
            </a:r>
          </a:p>
          <a:p>
            <a:r>
              <a:rPr lang="ko-KR" altLang="en-US" dirty="0"/>
              <a:t>	Iterable&lt;Bbs&gt; all = </a:t>
            </a:r>
            <a:r>
              <a:rPr lang="ko-KR" altLang="en-US" dirty="0" smtClean="0"/>
              <a:t>repository.findAll(</a:t>
            </a:r>
            <a:r>
              <a:rPr lang="en-US" altLang="ko-KR" dirty="0"/>
              <a:t>Sort.by(</a:t>
            </a:r>
            <a:r>
              <a:rPr lang="en-US" altLang="ko-KR" dirty="0" err="1"/>
              <a:t>Sort.Direction.DESC</a:t>
            </a:r>
            <a:r>
              <a:rPr lang="en-US" altLang="ko-KR" dirty="0"/>
              <a:t>, "no")</a:t>
            </a:r>
            <a:r>
              <a:rPr lang="ko-KR" altLang="en-US" dirty="0" smtClean="0"/>
              <a:t>);</a:t>
            </a:r>
            <a:endParaRPr lang="ko-KR" altLang="en-US" dirty="0"/>
          </a:p>
          <a:p>
            <a:r>
              <a:rPr lang="ko-KR" altLang="en-US" dirty="0"/>
              <a:t>	System.out.println("** 전체출력 **");</a:t>
            </a:r>
          </a:p>
          <a:p>
            <a:r>
              <a:rPr lang="ko-KR" altLang="en-US" dirty="0"/>
              <a:t>	for (Bbs bbs : all) {</a:t>
            </a:r>
          </a:p>
          <a:p>
            <a:r>
              <a:rPr lang="ko-KR" altLang="en-US" dirty="0"/>
              <a:t>		System.out.println(bbs);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9294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페이징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PagingAndSortRepository</a:t>
            </a:r>
            <a:r>
              <a:rPr lang="en-US" altLang="ko-KR" dirty="0"/>
              <a:t> </a:t>
            </a:r>
            <a:r>
              <a:rPr lang="ko-KR" altLang="en-US" dirty="0"/>
              <a:t>인터페이스는 </a:t>
            </a:r>
            <a:r>
              <a:rPr lang="en-US" altLang="ko-KR" dirty="0" err="1"/>
              <a:t>CrudRepository</a:t>
            </a:r>
            <a:r>
              <a:rPr lang="en-US" altLang="ko-KR" dirty="0"/>
              <a:t> </a:t>
            </a:r>
            <a:r>
              <a:rPr lang="ko-KR" altLang="en-US" dirty="0"/>
              <a:t>인터페이스를 상속 받아 </a:t>
            </a:r>
            <a:r>
              <a:rPr lang="en-US" altLang="ko-KR" dirty="0"/>
              <a:t>CRUD </a:t>
            </a:r>
            <a:r>
              <a:rPr lang="ko-KR" altLang="en-US" dirty="0"/>
              <a:t>작업을 지원하며</a:t>
            </a:r>
            <a:r>
              <a:rPr lang="en-US" altLang="ko-KR" dirty="0"/>
              <a:t>, </a:t>
            </a:r>
            <a:r>
              <a:rPr lang="ko-KR" altLang="en-US" dirty="0"/>
              <a:t>추가적으로 </a:t>
            </a:r>
            <a:r>
              <a:rPr lang="ko-KR" altLang="en-US" dirty="0" err="1"/>
              <a:t>페이징과</a:t>
            </a:r>
            <a:r>
              <a:rPr lang="ko-KR" altLang="en-US" dirty="0"/>
              <a:t> 정렬 기능을 </a:t>
            </a:r>
            <a:r>
              <a:rPr lang="ko-KR" altLang="en-US" dirty="0" smtClean="0"/>
              <a:t>제공한다</a:t>
            </a:r>
            <a:endParaRPr lang="en-US" altLang="ko-KR" dirty="0" smtClean="0"/>
          </a:p>
          <a:p>
            <a:r>
              <a:rPr lang="en-US" altLang="ko-KR" dirty="0" err="1"/>
              <a:t>PageRequest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 err="1"/>
              <a:t>Pageable</a:t>
            </a:r>
            <a:r>
              <a:rPr lang="en-US" altLang="ko-KR" dirty="0"/>
              <a:t> </a:t>
            </a:r>
            <a:r>
              <a:rPr lang="ko-KR" altLang="en-US" dirty="0"/>
              <a:t>인터페이스의 구현체 중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r>
              <a:rPr lang="en-US" altLang="ko-KR" dirty="0" smtClean="0"/>
              <a:t>of</a:t>
            </a:r>
            <a:r>
              <a:rPr lang="en-US" altLang="ko-KR" dirty="0"/>
              <a:t>() </a:t>
            </a:r>
            <a:r>
              <a:rPr lang="ko-KR" altLang="en-US" dirty="0" err="1"/>
              <a:t>메서드를</a:t>
            </a:r>
            <a:r>
              <a:rPr lang="ko-KR" altLang="en-US" dirty="0"/>
              <a:t> 이용해야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of(</a:t>
            </a:r>
            <a:r>
              <a:rPr lang="en-US" altLang="ko-KR" dirty="0" err="1"/>
              <a:t>int</a:t>
            </a:r>
            <a:r>
              <a:rPr lang="en-US" altLang="ko-KR" dirty="0"/>
              <a:t> page, </a:t>
            </a:r>
            <a:r>
              <a:rPr lang="en-US" altLang="ko-KR" dirty="0" err="1"/>
              <a:t>int</a:t>
            </a:r>
            <a:r>
              <a:rPr lang="en-US" altLang="ko-KR" dirty="0"/>
              <a:t> size) : </a:t>
            </a:r>
            <a:r>
              <a:rPr lang="ko-KR" altLang="en-US" dirty="0"/>
              <a:t>페이지 번호와 페이지 크기를 인자로 받아 </a:t>
            </a:r>
            <a:r>
              <a:rPr lang="en-US" altLang="ko-KR" dirty="0" err="1"/>
              <a:t>PageRequest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정렬은 지정되지 않는다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of(</a:t>
            </a:r>
            <a:r>
              <a:rPr lang="en-US" altLang="ko-KR" dirty="0" err="1"/>
              <a:t>int</a:t>
            </a:r>
            <a:r>
              <a:rPr lang="en-US" altLang="ko-KR" dirty="0"/>
              <a:t> page, </a:t>
            </a:r>
            <a:r>
              <a:rPr lang="en-US" altLang="ko-KR" dirty="0" err="1"/>
              <a:t>int</a:t>
            </a:r>
            <a:r>
              <a:rPr lang="en-US" altLang="ko-KR" dirty="0"/>
              <a:t> size, Sort sort) : </a:t>
            </a:r>
            <a:r>
              <a:rPr lang="ko-KR" altLang="en-US" dirty="0"/>
              <a:t>페이지 번호</a:t>
            </a:r>
            <a:r>
              <a:rPr lang="en-US" altLang="ko-KR" dirty="0"/>
              <a:t>, </a:t>
            </a:r>
            <a:r>
              <a:rPr lang="ko-KR" altLang="en-US" dirty="0"/>
              <a:t>페이지 크기</a:t>
            </a:r>
            <a:r>
              <a:rPr lang="en-US" altLang="ko-KR" dirty="0"/>
              <a:t>, </a:t>
            </a:r>
            <a:r>
              <a:rPr lang="ko-KR" altLang="en-US" dirty="0"/>
              <a:t>정렬 방향 및 정렬 속성을 인자로 받아 </a:t>
            </a:r>
            <a:r>
              <a:rPr lang="en-US" altLang="ko-KR" dirty="0" err="1"/>
              <a:t>PageRequest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</a:p>
          <a:p>
            <a:pPr lvl="1"/>
            <a:r>
              <a:rPr lang="en-US" altLang="ko-KR" dirty="0"/>
              <a:t>of(</a:t>
            </a:r>
            <a:r>
              <a:rPr lang="en-US" altLang="ko-KR" dirty="0" err="1"/>
              <a:t>int</a:t>
            </a:r>
            <a:r>
              <a:rPr lang="en-US" altLang="ko-KR" dirty="0"/>
              <a:t> page, </a:t>
            </a:r>
            <a:r>
              <a:rPr lang="en-US" altLang="ko-KR" dirty="0" err="1"/>
              <a:t>int</a:t>
            </a:r>
            <a:r>
              <a:rPr lang="en-US" altLang="ko-KR" dirty="0"/>
              <a:t> size, Direction </a:t>
            </a:r>
            <a:r>
              <a:rPr lang="en-US" altLang="ko-KR" dirty="0" err="1"/>
              <a:t>direction</a:t>
            </a:r>
            <a:r>
              <a:rPr lang="en-US" altLang="ko-KR" dirty="0"/>
              <a:t>, String... properties) : </a:t>
            </a:r>
            <a:r>
              <a:rPr lang="ko-KR" altLang="en-US" dirty="0"/>
              <a:t>페이지 번호</a:t>
            </a:r>
            <a:r>
              <a:rPr lang="en-US" altLang="ko-KR" dirty="0"/>
              <a:t>, </a:t>
            </a:r>
            <a:r>
              <a:rPr lang="ko-KR" altLang="en-US" dirty="0"/>
              <a:t>페이지 크기 및 정렬 관련 정보를 담고 있는 </a:t>
            </a:r>
            <a:r>
              <a:rPr lang="en-US" altLang="ko-KR" dirty="0"/>
              <a:t>Sort </a:t>
            </a:r>
            <a:r>
              <a:rPr lang="ko-KR" altLang="en-US" dirty="0"/>
              <a:t>객체를 인자로 받아 </a:t>
            </a:r>
            <a:r>
              <a:rPr lang="en-US" altLang="ko-KR" dirty="0" err="1"/>
              <a:t>PageRequest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</a:p>
          <a:p>
            <a:r>
              <a:rPr lang="en-US" altLang="ko-KR" dirty="0" err="1"/>
              <a:t>Pageable</a:t>
            </a:r>
            <a:r>
              <a:rPr lang="en-US" altLang="ko-KR" dirty="0"/>
              <a:t> </a:t>
            </a:r>
            <a:r>
              <a:rPr lang="en-US" altLang="ko-KR" dirty="0" err="1"/>
              <a:t>pageable</a:t>
            </a:r>
            <a:r>
              <a:rPr lang="en-US" altLang="ko-KR" dirty="0"/>
              <a:t> = </a:t>
            </a:r>
            <a:r>
              <a:rPr lang="en-US" altLang="ko-KR" dirty="0" err="1"/>
              <a:t>PageRequest.of</a:t>
            </a:r>
            <a:r>
              <a:rPr lang="en-US" altLang="ko-KR" dirty="0"/>
              <a:t>(0, 10); : 1 </a:t>
            </a:r>
            <a:r>
              <a:rPr lang="ko-KR" altLang="en-US" dirty="0"/>
              <a:t>페이지에 데이터를 </a:t>
            </a:r>
            <a:r>
              <a:rPr lang="en-US" altLang="ko-KR" dirty="0"/>
              <a:t>10</a:t>
            </a:r>
            <a:r>
              <a:rPr lang="ko-KR" altLang="en-US" dirty="0"/>
              <a:t>개씩 가져온다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Page&lt;Member&gt; result = </a:t>
            </a:r>
            <a:r>
              <a:rPr lang="en-US" altLang="ko-KR" dirty="0" err="1"/>
              <a:t>memberRepository.findAll</a:t>
            </a:r>
            <a:r>
              <a:rPr lang="en-US" altLang="ko-KR" dirty="0"/>
              <a:t>(</a:t>
            </a:r>
            <a:r>
              <a:rPr lang="en-US" altLang="ko-KR" dirty="0" err="1"/>
              <a:t>pageable</a:t>
            </a:r>
            <a:r>
              <a:rPr lang="en-US" altLang="ko-KR" dirty="0"/>
              <a:t>); :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132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// id</a:t>
            </a:r>
            <a:r>
              <a:rPr lang="ko-KR" altLang="en-US" dirty="0"/>
              <a:t>를 기준으로 역순 정렬</a:t>
            </a:r>
          </a:p>
          <a:p>
            <a:r>
              <a:rPr lang="en-US" altLang="ko-KR" dirty="0"/>
              <a:t>Sort sort1 = Sort.by("id").descending();</a:t>
            </a:r>
          </a:p>
          <a:p>
            <a:r>
              <a:rPr lang="en-US" altLang="ko-KR" dirty="0" err="1" smtClean="0"/>
              <a:t>Pageable</a:t>
            </a:r>
            <a:r>
              <a:rPr lang="en-US" altLang="ko-KR" dirty="0" smtClean="0"/>
              <a:t> </a:t>
            </a:r>
            <a:r>
              <a:rPr lang="en-US" altLang="ko-KR" dirty="0" err="1"/>
              <a:t>pageable</a:t>
            </a:r>
            <a:r>
              <a:rPr lang="en-US" altLang="ko-KR" dirty="0"/>
              <a:t> = </a:t>
            </a:r>
            <a:r>
              <a:rPr lang="en-US" altLang="ko-KR" dirty="0" err="1"/>
              <a:t>PageRequest.of</a:t>
            </a:r>
            <a:r>
              <a:rPr lang="en-US" altLang="ko-KR" dirty="0"/>
              <a:t>(0, 10, sort1);</a:t>
            </a:r>
          </a:p>
          <a:p>
            <a:r>
              <a:rPr lang="en-US" altLang="ko-KR" dirty="0" smtClean="0"/>
              <a:t>Page&lt;Member</a:t>
            </a:r>
            <a:r>
              <a:rPr lang="en-US" altLang="ko-KR" dirty="0"/>
              <a:t>&gt; result = </a:t>
            </a:r>
            <a:r>
              <a:rPr lang="en-US" altLang="ko-KR" dirty="0" err="1"/>
              <a:t>memberRepository.findAll</a:t>
            </a:r>
            <a:r>
              <a:rPr lang="en-US" altLang="ko-KR" dirty="0"/>
              <a:t>(</a:t>
            </a:r>
            <a:r>
              <a:rPr lang="en-US" altLang="ko-KR" dirty="0" err="1"/>
              <a:t>pageable</a:t>
            </a:r>
            <a:r>
              <a:rPr lang="en-US" altLang="ko-KR" dirty="0"/>
              <a:t>);</a:t>
            </a:r>
          </a:p>
          <a:p>
            <a:r>
              <a:rPr lang="ko-KR" altLang="en-US" dirty="0" smtClean="0"/>
              <a:t>여러 개 속성을 정렬기준으로 하려면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를 이용한다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Sort sort1 = Sort.by("id").descending();</a:t>
            </a:r>
          </a:p>
          <a:p>
            <a:r>
              <a:rPr lang="en-US" altLang="ko-KR" dirty="0"/>
              <a:t>Sort sort2 = Sort.by("name").ascending();</a:t>
            </a:r>
          </a:p>
          <a:p>
            <a:r>
              <a:rPr lang="en-US" altLang="ko-KR" dirty="0"/>
              <a:t>Sort sort1AndSort2 = sort1.and(sort2);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559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</a:t>
            </a:r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36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의존성</a:t>
            </a:r>
            <a:endParaRPr lang="en-US" altLang="ko-KR" dirty="0"/>
          </a:p>
          <a:p>
            <a:pPr lvl="1"/>
            <a:r>
              <a:rPr lang="en-US" altLang="ko-KR" dirty="0"/>
              <a:t>Spring Boot </a:t>
            </a:r>
            <a:r>
              <a:rPr lang="en-US" altLang="ko-KR" dirty="0" err="1"/>
              <a:t>DevTools</a:t>
            </a:r>
            <a:endParaRPr lang="en-US" altLang="ko-KR" dirty="0"/>
          </a:p>
          <a:p>
            <a:pPr lvl="1"/>
            <a:r>
              <a:rPr lang="en-US" altLang="ko-KR" dirty="0" err="1" smtClean="0"/>
              <a:t>mybatis</a:t>
            </a:r>
            <a:r>
              <a:rPr lang="en-US" altLang="ko-KR" dirty="0" smtClean="0"/>
              <a:t>-spring-boot-starter -&gt;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Framework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pPr lvl="1"/>
            <a:r>
              <a:rPr lang="en-US" altLang="ko-KR" dirty="0"/>
              <a:t>Oracle Driver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34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엔터티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에서의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엔터티</a:t>
            </a:r>
            <a:r>
              <a:rPr lang="ko-KR" altLang="en-US" dirty="0" smtClean="0"/>
              <a:t> 클래스는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로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POJO : Plain Old Java Object. </a:t>
            </a:r>
            <a:r>
              <a:rPr lang="ko-KR" altLang="en-US" dirty="0" smtClean="0"/>
              <a:t>아무것도 상속하거나 구현하지 않는 클래스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이식성이</a:t>
            </a:r>
            <a:r>
              <a:rPr lang="ko-KR" altLang="en-US" dirty="0" smtClean="0"/>
              <a:t>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79701"/>
            <a:ext cx="10515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multicampus.kb03.boot_jpa0503.entity;</a:t>
            </a:r>
          </a:p>
          <a:p>
            <a:endParaRPr lang="ko-KR" altLang="en-US" dirty="0"/>
          </a:p>
          <a:p>
            <a:r>
              <a:rPr lang="ko-KR" altLang="en-US" dirty="0"/>
              <a:t>import java.util.Date;</a:t>
            </a:r>
          </a:p>
          <a:p>
            <a:r>
              <a:rPr lang="ko-KR" altLang="en-US" dirty="0"/>
              <a:t>public class Bbs {</a:t>
            </a:r>
          </a:p>
          <a:p>
            <a:r>
              <a:rPr lang="ko-KR" altLang="en-US" dirty="0"/>
              <a:t>	private int no;</a:t>
            </a:r>
          </a:p>
          <a:p>
            <a:r>
              <a:rPr lang="ko-KR" altLang="en-US" dirty="0"/>
              <a:t>	private String title, writer_id, content;</a:t>
            </a:r>
          </a:p>
          <a:p>
            <a:r>
              <a:rPr lang="ko-KR" altLang="en-US" dirty="0"/>
              <a:t>	private Date regdate</a:t>
            </a:r>
            <a:r>
              <a:rPr lang="ko-KR" altLang="en-US" dirty="0" smtClean="0"/>
              <a:t>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//getter, setter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	//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8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217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US" altLang="ko-KR" dirty="0"/>
              <a:t>Spring Boot</a:t>
            </a:r>
            <a:endParaRPr dirty="0"/>
          </a:p>
        </p:txBody>
      </p:sp>
      <p:sp>
        <p:nvSpPr>
          <p:cNvPr id="1771" name="Google Shape;1771;p217"/>
          <p:cNvSpPr txBox="1">
            <a:spLocks noGrp="1"/>
          </p:cNvSpPr>
          <p:nvPr>
            <p:ph type="body" idx="1"/>
          </p:nvPr>
        </p:nvSpPr>
        <p:spPr>
          <a:xfrm>
            <a:off x="838200" y="990600"/>
            <a:ext cx="10515600" cy="518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 err="1"/>
              <a:t>스타터</a:t>
            </a:r>
            <a:r>
              <a:rPr lang="en-US" altLang="ko-KR" sz="1800" dirty="0"/>
              <a:t>: </a:t>
            </a:r>
            <a:r>
              <a:rPr lang="ko-KR" altLang="en-US" sz="1800" dirty="0"/>
              <a:t>일련의 의존관계를 세트로 정리하는 모듈</a:t>
            </a:r>
            <a:endParaRPr lang="en-US" altLang="ko-KR" sz="1800" dirty="0"/>
          </a:p>
          <a:p>
            <a:pPr marL="495300" indent="-342900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/>
              <a:t>주요 </a:t>
            </a:r>
            <a:r>
              <a:rPr lang="ko-KR" altLang="en-US" sz="1800" dirty="0" err="1"/>
              <a:t>스타터</a:t>
            </a:r>
            <a:endParaRPr lang="en-US" altLang="ko-KR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 : </a:t>
            </a:r>
            <a:r>
              <a:rPr lang="ko-KR" altLang="en-US" sz="1800" dirty="0"/>
              <a:t>스프링 부트의 코어</a:t>
            </a:r>
            <a:r>
              <a:rPr lang="en-US" altLang="ko-KR" sz="1800" dirty="0"/>
              <a:t>. auto-</a:t>
            </a:r>
            <a:r>
              <a:rPr lang="en-US" altLang="ko-KR" sz="1800" dirty="0" err="1"/>
              <a:t>configuration,logging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yaml</a:t>
            </a:r>
            <a:r>
              <a:rPr lang="en-US" altLang="ko-KR" sz="1800" dirty="0"/>
              <a:t> </a:t>
            </a:r>
            <a:r>
              <a:rPr lang="ko-KR" altLang="en-US" sz="1800" dirty="0"/>
              <a:t>제공</a:t>
            </a:r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</a:t>
            </a:r>
            <a:r>
              <a:rPr lang="en-US" altLang="ko-KR" sz="1800" dirty="0" err="1"/>
              <a:t>aop</a:t>
            </a:r>
            <a:r>
              <a:rPr lang="en-US" altLang="ko-KR" sz="1800" dirty="0"/>
              <a:t> : </a:t>
            </a:r>
            <a:r>
              <a:rPr lang="ko-KR" altLang="en-US" sz="1800" dirty="0"/>
              <a:t>관점 지향 프로그래밍</a:t>
            </a:r>
            <a:r>
              <a:rPr lang="en-US" altLang="ko-KR" sz="1800" dirty="0"/>
              <a:t>(AOP)</a:t>
            </a:r>
            <a:r>
              <a:rPr lang="ko-KR" altLang="en-US" sz="1800" dirty="0"/>
              <a:t>을 위한 </a:t>
            </a:r>
            <a:r>
              <a:rPr lang="ko-KR" altLang="en-US" sz="1800" dirty="0" err="1"/>
              <a:t>스타터</a:t>
            </a:r>
            <a:r>
              <a:rPr lang="ko-KR" altLang="en-US" sz="1800" dirty="0"/>
              <a:t> </a:t>
            </a:r>
            <a:r>
              <a:rPr lang="en-US" altLang="ko-KR" sz="1800" dirty="0"/>
              <a:t>(AOP</a:t>
            </a:r>
            <a:r>
              <a:rPr lang="ko-KR" altLang="en-US" sz="1800" dirty="0"/>
              <a:t>의 관해서는 따로 </a:t>
            </a:r>
            <a:r>
              <a:rPr lang="ko-KR" altLang="en-US" sz="1800" dirty="0" err="1"/>
              <a:t>포스팅을</a:t>
            </a:r>
            <a:r>
              <a:rPr lang="ko-KR" altLang="en-US" sz="1800" dirty="0"/>
              <a:t> 할 예정이다</a:t>
            </a:r>
            <a:r>
              <a:rPr lang="en-US" altLang="ko-KR" sz="1800" dirty="0"/>
              <a:t>.)</a:t>
            </a:r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spring-boot-starter-batch : </a:t>
            </a:r>
            <a:r>
              <a:rPr lang="ko-KR" altLang="en-US" sz="1800" dirty="0"/>
              <a:t>스프링 배치를 사용하는데 필요한 </a:t>
            </a:r>
            <a:r>
              <a:rPr lang="ko-KR" altLang="en-US" sz="1800" dirty="0" err="1"/>
              <a:t>스타터</a:t>
            </a:r>
            <a:endParaRPr lang="ko-KR" altLang="en-US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spring-boot-starter-data-</a:t>
            </a:r>
            <a:r>
              <a:rPr lang="en-US" altLang="ko-KR" sz="1800" dirty="0" err="1"/>
              <a:t>jpa</a:t>
            </a:r>
            <a:r>
              <a:rPr lang="en-US" altLang="ko-KR" sz="1800" dirty="0"/>
              <a:t>: </a:t>
            </a:r>
            <a:r>
              <a:rPr lang="ko-KR" altLang="en-US" sz="1800" dirty="0"/>
              <a:t>스프링 데이터 </a:t>
            </a:r>
            <a:r>
              <a:rPr lang="en-US" altLang="ko-KR" sz="1800" dirty="0"/>
              <a:t>JPA</a:t>
            </a:r>
            <a:r>
              <a:rPr lang="ko-KR" altLang="en-US" sz="1800" dirty="0"/>
              <a:t>와 </a:t>
            </a:r>
            <a:r>
              <a:rPr lang="ko-KR" altLang="en-US" sz="1800" dirty="0" err="1"/>
              <a:t>하이버네이트를</a:t>
            </a:r>
            <a:r>
              <a:rPr lang="ko-KR" altLang="en-US" sz="1800" dirty="0"/>
              <a:t> 사용하는 데 필요한 </a:t>
            </a:r>
            <a:r>
              <a:rPr lang="ko-KR" altLang="en-US" sz="1800" dirty="0" err="1"/>
              <a:t>스타터</a:t>
            </a:r>
            <a:endParaRPr lang="ko-KR" altLang="en-US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spring-boot-starter-data-rest : </a:t>
            </a:r>
            <a:r>
              <a:rPr lang="ko-KR" altLang="en-US" sz="1800" dirty="0"/>
              <a:t>스프링 데이터 저장소 방식에 맞춘 </a:t>
            </a:r>
            <a:r>
              <a:rPr lang="en-US" altLang="ko-KR" sz="1800" dirty="0"/>
              <a:t>REST API</a:t>
            </a:r>
            <a:r>
              <a:rPr lang="ko-KR" altLang="en-US" sz="1800" dirty="0"/>
              <a:t>를 제공하는 데 사용하는 </a:t>
            </a:r>
            <a:r>
              <a:rPr lang="ko-KR" altLang="en-US" sz="1800" dirty="0" err="1"/>
              <a:t>스타터</a:t>
            </a:r>
            <a:endParaRPr lang="ko-KR" altLang="en-US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</a:t>
            </a:r>
            <a:r>
              <a:rPr lang="en-US" altLang="ko-KR" sz="1800" dirty="0" err="1"/>
              <a:t>thymeleaf</a:t>
            </a:r>
            <a:r>
              <a:rPr lang="en-US" altLang="ko-KR" sz="1800" dirty="0"/>
              <a:t> : </a:t>
            </a:r>
            <a:r>
              <a:rPr lang="ko-KR" altLang="en-US" sz="1800" dirty="0" err="1"/>
              <a:t>타임리프</a:t>
            </a:r>
            <a:r>
              <a:rPr lang="ko-KR" altLang="en-US" sz="1800" dirty="0"/>
              <a:t> 템플릿 엔진을 사용하는 데 필요한 </a:t>
            </a:r>
            <a:r>
              <a:rPr lang="ko-KR" altLang="en-US" sz="1800" dirty="0" err="1"/>
              <a:t>스타터</a:t>
            </a:r>
            <a:endParaRPr lang="ko-KR" altLang="en-US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</a:t>
            </a:r>
            <a:r>
              <a:rPr lang="en-US" altLang="ko-KR" sz="1800" dirty="0" err="1"/>
              <a:t>jdbc</a:t>
            </a:r>
            <a:r>
              <a:rPr lang="en-US" altLang="ko-KR" sz="1800" dirty="0"/>
              <a:t> : </a:t>
            </a:r>
            <a:r>
              <a:rPr lang="ko-KR" altLang="en-US" sz="1800" dirty="0" err="1"/>
              <a:t>톰캣</a:t>
            </a:r>
            <a:r>
              <a:rPr lang="ko-KR" altLang="en-US" sz="1800" dirty="0"/>
              <a:t> </a:t>
            </a:r>
            <a:r>
              <a:rPr lang="en-US" altLang="ko-KR" sz="1800" dirty="0"/>
              <a:t>JDBC </a:t>
            </a:r>
            <a:r>
              <a:rPr lang="ko-KR" altLang="en-US" sz="1800" dirty="0"/>
              <a:t>커넥션 풀에 사용하는 </a:t>
            </a:r>
            <a:r>
              <a:rPr lang="ko-KR" altLang="en-US" sz="1800" dirty="0" err="1"/>
              <a:t>스타터</a:t>
            </a:r>
            <a:endParaRPr lang="ko-KR" altLang="en-US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</a:t>
            </a:r>
            <a:r>
              <a:rPr lang="en-US" altLang="ko-KR" sz="1800" dirty="0" err="1"/>
              <a:t>securiy</a:t>
            </a:r>
            <a:r>
              <a:rPr lang="en-US" altLang="ko-KR" sz="1800" dirty="0"/>
              <a:t> : </a:t>
            </a:r>
            <a:r>
              <a:rPr lang="ko-KR" altLang="en-US" sz="1800" dirty="0"/>
              <a:t>각종 보안에 사용하는 스프링 </a:t>
            </a:r>
            <a:r>
              <a:rPr lang="ko-KR" altLang="en-US" sz="1800" dirty="0" err="1"/>
              <a:t>시큐리티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스타터</a:t>
            </a:r>
            <a:endParaRPr lang="ko-KR" altLang="en-US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spring-boot-starter-oauth2 : Oauth2 </a:t>
            </a:r>
            <a:r>
              <a:rPr lang="ko-KR" altLang="en-US" sz="1800" dirty="0"/>
              <a:t>인증에 사용하는 </a:t>
            </a:r>
            <a:r>
              <a:rPr lang="ko-KR" altLang="en-US" sz="1800" dirty="0" err="1"/>
              <a:t>스타터</a:t>
            </a:r>
            <a:endParaRPr lang="ko-KR" altLang="en-US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spring-boot-starter-validation : </a:t>
            </a:r>
            <a:r>
              <a:rPr lang="ko-KR" altLang="en-US" sz="1800" dirty="0"/>
              <a:t>자바 빈 검증에 사용하는 </a:t>
            </a:r>
            <a:r>
              <a:rPr lang="ko-KR" altLang="en-US" sz="1800" dirty="0" err="1"/>
              <a:t>스타터</a:t>
            </a:r>
            <a:endParaRPr lang="ko-KR" altLang="en-US" sz="1800" dirty="0"/>
          </a:p>
          <a:p>
            <a:pPr marL="952500"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800" dirty="0"/>
              <a:t>spring-boot-starter-web : </a:t>
            </a:r>
            <a:r>
              <a:rPr lang="ko-KR" altLang="en-US" sz="1800" dirty="0"/>
              <a:t>웹을 만드는 데 사용하는 </a:t>
            </a:r>
            <a:r>
              <a:rPr lang="ko-KR" altLang="en-US" sz="1800" dirty="0" err="1"/>
              <a:t>스타터</a:t>
            </a:r>
            <a:r>
              <a:rPr lang="en-US" altLang="ko-KR" sz="1800" dirty="0"/>
              <a:t>(</a:t>
            </a:r>
            <a:r>
              <a:rPr lang="ko-KR" altLang="en-US" sz="1800" dirty="0"/>
              <a:t>스프링 </a:t>
            </a:r>
            <a:r>
              <a:rPr lang="en-US" altLang="ko-KR" sz="1800" dirty="0"/>
              <a:t>MVC, REST</a:t>
            </a:r>
            <a:r>
              <a:rPr lang="ko-KR" altLang="en-US" sz="1800" dirty="0"/>
              <a:t>형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임베디드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톰캣</a:t>
            </a:r>
            <a:r>
              <a:rPr lang="en-US" altLang="ko-KR" sz="1800" dirty="0"/>
              <a:t>, </a:t>
            </a:r>
            <a:r>
              <a:rPr lang="ko-KR" altLang="en-US" sz="1800" dirty="0"/>
              <a:t>기타 라이브러리 포함</a:t>
            </a:r>
            <a:r>
              <a:rPr lang="en-US" altLang="ko-KR" sz="1800" dirty="0"/>
              <a:t>)</a:t>
            </a:r>
          </a:p>
          <a:p>
            <a:pPr marL="495300" indent="-342900">
              <a:lnSpc>
                <a:spcPct val="100000"/>
              </a:lnSpc>
              <a:spcBef>
                <a:spcPts val="0"/>
              </a:spcBef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5137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application.properties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/>
              <a:t>spring.datasource.driver</a:t>
            </a:r>
            <a:r>
              <a:rPr lang="en-US" altLang="ko-KR" dirty="0"/>
              <a:t>-class-name=</a:t>
            </a:r>
            <a:r>
              <a:rPr lang="en-US" altLang="ko-KR" dirty="0" err="1"/>
              <a:t>oracle.jdbc.driver.OracleDriver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spring.datasource.url=</a:t>
            </a:r>
            <a:r>
              <a:rPr lang="en-US" altLang="ko-KR" dirty="0" err="1"/>
              <a:t>jdbc:oracle:thin</a:t>
            </a:r>
            <a:r>
              <a:rPr lang="en-US" altLang="ko-KR" dirty="0"/>
              <a:t>:@localhost:1521/XE</a:t>
            </a:r>
          </a:p>
          <a:p>
            <a:pPr marL="457200" lvl="1" indent="0">
              <a:buNone/>
            </a:pPr>
            <a:r>
              <a:rPr lang="en-US" altLang="ko-KR" dirty="0" err="1"/>
              <a:t>spring.datasource.username</a:t>
            </a:r>
            <a:r>
              <a:rPr lang="en-US" altLang="ko-KR" dirty="0"/>
              <a:t>=spring100</a:t>
            </a:r>
          </a:p>
          <a:p>
            <a:pPr marL="457200" lvl="1" indent="0">
              <a:buNone/>
            </a:pPr>
            <a:r>
              <a:rPr lang="en-US" altLang="ko-KR" dirty="0" err="1"/>
              <a:t>spring.datasource.password</a:t>
            </a:r>
            <a:r>
              <a:rPr lang="en-US" altLang="ko-KR" dirty="0"/>
              <a:t>=spring</a:t>
            </a:r>
          </a:p>
          <a:p>
            <a:pPr marL="457200" lvl="1" indent="0">
              <a:buNone/>
            </a:pPr>
            <a:r>
              <a:rPr lang="en-US" altLang="ko-KR" dirty="0" err="1" smtClean="0"/>
              <a:t>spring.jpa.database</a:t>
            </a:r>
            <a:r>
              <a:rPr lang="en-US" altLang="ko-KR" dirty="0" smtClean="0"/>
              <a:t>-platform=</a:t>
            </a:r>
            <a:r>
              <a:rPr lang="en-US" altLang="ko-KR" dirty="0" err="1" smtClean="0"/>
              <a:t>org.hibernate.dialect.OracleDialect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/>
              <a:t>spring.jpa.show-sql</a:t>
            </a:r>
            <a:r>
              <a:rPr lang="en-US" altLang="ko-KR" dirty="0"/>
              <a:t>=true</a:t>
            </a:r>
          </a:p>
          <a:p>
            <a:pPr marL="457200" lvl="1" indent="0">
              <a:buNone/>
            </a:pPr>
            <a:r>
              <a:rPr lang="en-US" altLang="ko-KR" dirty="0" err="1"/>
              <a:t>spring.jpa.properties.hibernate.format_sql</a:t>
            </a:r>
            <a:r>
              <a:rPr lang="en-US" altLang="ko-KR" dirty="0"/>
              <a:t>=true</a:t>
            </a:r>
            <a:endParaRPr lang="ko-KR" altLang="en-US" dirty="0"/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216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매퍼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818148"/>
            <a:ext cx="10515600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multicampus.kb03.boot_mybatis0503.mapper;</a:t>
            </a:r>
          </a:p>
          <a:p>
            <a:endParaRPr lang="ko-KR" altLang="en-US" dirty="0"/>
          </a:p>
          <a:p>
            <a:r>
              <a:rPr lang="ko-KR" altLang="en-US" dirty="0"/>
              <a:t>import java.util.List;</a:t>
            </a:r>
          </a:p>
          <a:p>
            <a:endParaRPr lang="ko-KR" altLang="en-US" dirty="0"/>
          </a:p>
          <a:p>
            <a:r>
              <a:rPr lang="ko-KR" altLang="en-US" dirty="0"/>
              <a:t>import org.apache.ibatis.annotations</a:t>
            </a:r>
            <a:r>
              <a:rPr lang="ko-KR" altLang="en-US" dirty="0" smtClean="0"/>
              <a:t>.</a:t>
            </a:r>
            <a:r>
              <a:rPr lang="en-US" altLang="ko-KR" dirty="0" smtClean="0"/>
              <a:t>*</a:t>
            </a:r>
            <a:r>
              <a:rPr lang="ko-KR" altLang="en-US" dirty="0" smtClean="0"/>
              <a:t>;</a:t>
            </a:r>
            <a:endParaRPr lang="ko-KR" altLang="en-US" dirty="0"/>
          </a:p>
          <a:p>
            <a:r>
              <a:rPr lang="ko-KR" altLang="en-US" dirty="0"/>
              <a:t>import multicampus.kb03.boot_jpa0503.entity.Bbs;</a:t>
            </a:r>
          </a:p>
          <a:p>
            <a:endParaRPr lang="ko-KR" altLang="en-US" dirty="0"/>
          </a:p>
          <a:p>
            <a:r>
              <a:rPr lang="ko-KR" altLang="en-US" dirty="0"/>
              <a:t>@Mapper</a:t>
            </a:r>
          </a:p>
          <a:p>
            <a:r>
              <a:rPr lang="ko-KR" altLang="en-US" dirty="0"/>
              <a:t>public interface BbsMapper {</a:t>
            </a:r>
          </a:p>
          <a:p>
            <a:endParaRPr lang="ko-KR" altLang="en-US" dirty="0"/>
          </a:p>
          <a:p>
            <a:r>
              <a:rPr lang="ko-KR" altLang="en-US" dirty="0" smtClean="0"/>
              <a:t>    @</a:t>
            </a:r>
            <a:r>
              <a:rPr lang="ko-KR" altLang="en-US" dirty="0"/>
              <a:t>Select("Select * from BBs ORDER BY NO DESC")</a:t>
            </a:r>
          </a:p>
          <a:p>
            <a:r>
              <a:rPr lang="ko-KR" altLang="en-US" dirty="0" smtClean="0"/>
              <a:t>    List&lt;Bbs</a:t>
            </a:r>
            <a:r>
              <a:rPr lang="ko-KR" altLang="en-US" dirty="0"/>
              <a:t>&gt; findAll();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    @Insert("INSERT INTO BBS(no, title, writer_id, content, regdate) VALUES(BBS_SEQ.NEXTVAL</a:t>
            </a:r>
            <a:r>
              <a:rPr lang="ko-KR" altLang="en-US" dirty="0" smtClean="0"/>
              <a:t>,#{</a:t>
            </a:r>
            <a:r>
              <a:rPr lang="en-US" altLang="ko-KR" dirty="0" err="1" smtClean="0"/>
              <a:t>bbs</a:t>
            </a:r>
            <a:r>
              <a:rPr lang="en-US" altLang="ko-KR" dirty="0" smtClean="0"/>
              <a:t>.</a:t>
            </a:r>
            <a:r>
              <a:rPr lang="ko-KR" altLang="en-US" dirty="0" smtClean="0"/>
              <a:t>title</a:t>
            </a:r>
            <a:r>
              <a:rPr lang="ko-KR" altLang="en-US" dirty="0"/>
              <a:t>}, </a:t>
            </a:r>
            <a:r>
              <a:rPr lang="ko-KR" altLang="en-US" dirty="0" smtClean="0"/>
              <a:t>#{</a:t>
            </a:r>
            <a:r>
              <a:rPr lang="en-US" altLang="ko-KR" dirty="0" err="1" smtClean="0"/>
              <a:t>bbs</a:t>
            </a:r>
            <a:r>
              <a:rPr lang="en-US" altLang="ko-KR" dirty="0" smtClean="0"/>
              <a:t>.</a:t>
            </a:r>
            <a:r>
              <a:rPr lang="ko-KR" altLang="en-US" dirty="0" smtClean="0"/>
              <a:t>writer_id</a:t>
            </a:r>
            <a:r>
              <a:rPr lang="ko-KR" altLang="en-US" dirty="0"/>
              <a:t>}, </a:t>
            </a:r>
            <a:r>
              <a:rPr lang="ko-KR" altLang="en-US" dirty="0" smtClean="0"/>
              <a:t>#{</a:t>
            </a:r>
            <a:r>
              <a:rPr lang="en-US" altLang="ko-KR" dirty="0" err="1" smtClean="0"/>
              <a:t>bbs</a:t>
            </a:r>
            <a:r>
              <a:rPr lang="en-US" altLang="ko-KR" dirty="0" smtClean="0"/>
              <a:t>.</a:t>
            </a:r>
            <a:r>
              <a:rPr lang="ko-KR" altLang="en-US" dirty="0" smtClean="0"/>
              <a:t>content</a:t>
            </a:r>
            <a:r>
              <a:rPr lang="ko-KR" altLang="en-US" dirty="0"/>
              <a:t>}, SYSDATE")</a:t>
            </a:r>
          </a:p>
          <a:p>
            <a:r>
              <a:rPr lang="ko-KR" altLang="en-US" dirty="0"/>
              <a:t>    int save(@Param</a:t>
            </a:r>
            <a:r>
              <a:rPr lang="ko-KR" altLang="en-US" dirty="0" smtClean="0"/>
              <a:t>("</a:t>
            </a:r>
            <a:r>
              <a:rPr lang="en-US" altLang="ko-KR" dirty="0" err="1" smtClean="0"/>
              <a:t>bbs</a:t>
            </a:r>
            <a:r>
              <a:rPr lang="ko-KR" altLang="en-US" dirty="0" smtClean="0"/>
              <a:t>") </a:t>
            </a:r>
            <a:r>
              <a:rPr lang="ko-KR" altLang="en-US" dirty="0"/>
              <a:t>final Bbs bbs);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281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@</a:t>
            </a:r>
            <a:r>
              <a:rPr lang="en-US" altLang="ko-KR" dirty="0" smtClean="0"/>
              <a:t>Mapper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@Mapper</a:t>
            </a:r>
          </a:p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IoC</a:t>
            </a:r>
            <a:r>
              <a:rPr lang="en-US" altLang="ko-KR" dirty="0"/>
              <a:t> </a:t>
            </a:r>
            <a:r>
              <a:rPr lang="ko-KR" altLang="en-US" dirty="0"/>
              <a:t>컨테이너에 서비스 </a:t>
            </a:r>
            <a:r>
              <a:rPr lang="en-US" altLang="ko-KR" dirty="0"/>
              <a:t>Bean</a:t>
            </a:r>
            <a:r>
              <a:rPr lang="ko-KR" altLang="en-US" dirty="0"/>
              <a:t>으로 등록</a:t>
            </a:r>
          </a:p>
          <a:p>
            <a:pPr marL="0" indent="0">
              <a:buNone/>
            </a:pPr>
            <a:r>
              <a:rPr lang="ko-KR" altLang="en-US" dirty="0"/>
              <a:t>해당 인터페이스에 등록된 </a:t>
            </a:r>
            <a:r>
              <a:rPr lang="en-US" altLang="ko-KR" dirty="0"/>
              <a:t>SQL Annotation</a:t>
            </a:r>
            <a:r>
              <a:rPr lang="ko-KR" altLang="en-US" dirty="0"/>
              <a:t>을 토대로 실제 </a:t>
            </a:r>
            <a:r>
              <a:rPr lang="en-US" altLang="ko-KR" dirty="0"/>
              <a:t>SQL</a:t>
            </a:r>
            <a:r>
              <a:rPr lang="ko-KR" altLang="en-US" dirty="0"/>
              <a:t>문을 실행시켜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이상 버전부터 </a:t>
            </a:r>
            <a:r>
              <a:rPr lang="en-US" altLang="ko-KR" dirty="0"/>
              <a:t>mapper.xml </a:t>
            </a:r>
            <a:r>
              <a:rPr lang="ko-KR" altLang="en-US" dirty="0"/>
              <a:t>대신 </a:t>
            </a:r>
            <a:r>
              <a:rPr lang="en-US" altLang="ko-KR" dirty="0"/>
              <a:t>interface </a:t>
            </a:r>
            <a:r>
              <a:rPr lang="ko-KR" altLang="en-US" dirty="0"/>
              <a:t>클래스의 </a:t>
            </a:r>
            <a:r>
              <a:rPr lang="en-US" altLang="ko-KR" dirty="0"/>
              <a:t>Annotation</a:t>
            </a:r>
            <a:r>
              <a:rPr lang="ko-KR" altLang="en-US" dirty="0"/>
              <a:t>을 통해 </a:t>
            </a:r>
            <a:r>
              <a:rPr lang="en-US" altLang="ko-KR" dirty="0"/>
              <a:t>SQL</a:t>
            </a:r>
            <a:r>
              <a:rPr lang="ko-KR" altLang="en-US" dirty="0"/>
              <a:t>을 사용할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원래는 </a:t>
            </a:r>
            <a:r>
              <a:rPr lang="en-US" altLang="ko-KR" dirty="0"/>
              <a:t>xml</a:t>
            </a:r>
            <a:r>
              <a:rPr lang="ko-KR" altLang="en-US" dirty="0"/>
              <a:t>에서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코드를 작성하지만 </a:t>
            </a:r>
            <a:r>
              <a:rPr lang="en-US" altLang="ko-KR" dirty="0"/>
              <a:t>3</a:t>
            </a:r>
            <a:r>
              <a:rPr lang="ko-KR" altLang="en-US" dirty="0"/>
              <a:t>이상 버전부터 </a:t>
            </a:r>
            <a:r>
              <a:rPr lang="en-US" altLang="ko-KR" dirty="0"/>
              <a:t>@Select, @Insert </a:t>
            </a:r>
            <a:r>
              <a:rPr lang="ko-KR" altLang="en-US" dirty="0"/>
              <a:t>등의 </a:t>
            </a:r>
            <a:r>
              <a:rPr lang="ko-KR" altLang="en-US" dirty="0" err="1"/>
              <a:t>어노테이션이</a:t>
            </a:r>
            <a:r>
              <a:rPr lang="ko-KR" altLang="en-US" dirty="0"/>
              <a:t> 추가되었기 때문에 바로 쿼리를 작성하여 사용할 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findByUserIdx</a:t>
            </a:r>
            <a:r>
              <a:rPr lang="ko-KR" altLang="en-US" dirty="0"/>
              <a:t>에서 처럼 </a:t>
            </a:r>
            <a:r>
              <a:rPr lang="ko-KR" altLang="en-US" dirty="0" err="1"/>
              <a:t>동적바인딩을</a:t>
            </a:r>
            <a:r>
              <a:rPr lang="ko-KR" altLang="en-US" dirty="0"/>
              <a:t> 하고 싶다면 </a:t>
            </a:r>
            <a:r>
              <a:rPr lang="en-US" altLang="ko-KR" dirty="0"/>
              <a:t>#{ }</a:t>
            </a:r>
            <a:r>
              <a:rPr lang="ko-KR" altLang="en-US" dirty="0"/>
              <a:t>를 이용하면 된다</a:t>
            </a:r>
            <a:r>
              <a:rPr lang="en-US" altLang="ko-KR" dirty="0"/>
              <a:t>. </a:t>
            </a:r>
            <a:r>
              <a:rPr lang="ko-KR" altLang="en-US" dirty="0"/>
              <a:t>그리고 매개변수를 받아올 때는 </a:t>
            </a:r>
            <a:r>
              <a:rPr lang="en-US" altLang="ko-KR" dirty="0"/>
              <a:t>@</a:t>
            </a:r>
            <a:r>
              <a:rPr lang="en-US" altLang="ko-KR" dirty="0" err="1"/>
              <a:t>Param</a:t>
            </a:r>
            <a:r>
              <a:rPr lang="en-US" altLang="ko-KR" dirty="0"/>
              <a:t>(" ")</a:t>
            </a:r>
            <a:r>
              <a:rPr lang="ko-KR" altLang="en-US" dirty="0"/>
              <a:t>을 통해서 값을 명시한다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939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818148"/>
            <a:ext cx="10515600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@</a:t>
            </a:r>
            <a:r>
              <a:rPr lang="ko-KR" altLang="en-US" dirty="0"/>
              <a:t>SpringBootApplication</a:t>
            </a:r>
          </a:p>
          <a:p>
            <a:r>
              <a:rPr lang="ko-KR" altLang="en-US" dirty="0"/>
              <a:t>public class BootMybatis0503Application {</a:t>
            </a:r>
          </a:p>
          <a:p>
            <a:endParaRPr lang="ko-KR" altLang="en-US" dirty="0"/>
          </a:p>
          <a:p>
            <a:r>
              <a:rPr lang="ko-KR" altLang="en-US" dirty="0"/>
              <a:t>	public static void main(String[] args) {</a:t>
            </a:r>
          </a:p>
          <a:p>
            <a:r>
              <a:rPr lang="ko-KR" altLang="en-US" dirty="0"/>
              <a:t>		ConfigurableApplicationContext context = SpringApplication.run(BootMybatis0503Application.class, args);</a:t>
            </a:r>
          </a:p>
          <a:p>
            <a:r>
              <a:rPr lang="ko-KR" altLang="en-US" dirty="0"/>
              <a:t>		context.getBean(BootMybatis0503Application.class).execute();</a:t>
            </a:r>
          </a:p>
          <a:p>
            <a:r>
              <a:rPr lang="ko-KR" altLang="en-US" dirty="0"/>
              <a:t>	}</a:t>
            </a:r>
          </a:p>
          <a:p>
            <a:endParaRPr lang="ko-KR" altLang="en-US" dirty="0"/>
          </a:p>
          <a:p>
            <a:r>
              <a:rPr lang="ko-KR" altLang="en-US" dirty="0"/>
              <a:t>	@Autowired</a:t>
            </a:r>
          </a:p>
          <a:p>
            <a:r>
              <a:rPr lang="ko-KR" altLang="en-US" dirty="0"/>
              <a:t>	private BbsMapper mapper;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	private void execute() {</a:t>
            </a:r>
          </a:p>
          <a:p>
            <a:r>
              <a:rPr lang="ko-KR" altLang="en-US" dirty="0"/>
              <a:t>		List&lt;Bbs&gt; all = mapper.findAll();</a:t>
            </a:r>
          </a:p>
          <a:p>
            <a:r>
              <a:rPr lang="ko-KR" altLang="en-US" dirty="0"/>
              <a:t>		System.out.println(all);</a:t>
            </a:r>
          </a:p>
          <a:p>
            <a:r>
              <a:rPr lang="ko-KR" altLang="en-US" dirty="0"/>
              <a:t>	}</a:t>
            </a:r>
          </a:p>
          <a:p>
            <a:endParaRPr lang="ko-KR" altLang="en-US" dirty="0"/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7788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818148"/>
            <a:ext cx="10515600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@</a:t>
            </a:r>
            <a:r>
              <a:rPr lang="ko-KR" altLang="en-US" dirty="0"/>
              <a:t>SpringBootApplication</a:t>
            </a:r>
          </a:p>
          <a:p>
            <a:r>
              <a:rPr lang="ko-KR" altLang="en-US" dirty="0"/>
              <a:t>public class BootMybatis0503Application {</a:t>
            </a:r>
          </a:p>
          <a:p>
            <a:r>
              <a:rPr lang="ko-KR" altLang="en-US" dirty="0"/>
              <a:t>	public static void main(String[] args) {</a:t>
            </a:r>
          </a:p>
          <a:p>
            <a:r>
              <a:rPr lang="ko-KR" altLang="en-US" dirty="0"/>
              <a:t>		ConfigurableApplicationContext context = SpringApplication.run(BootMybatis0503Application.class, args);</a:t>
            </a:r>
          </a:p>
          <a:p>
            <a:r>
              <a:rPr lang="ko-KR" altLang="en-US" dirty="0"/>
              <a:t>		context.getBean(BootMybatis0503Application.class).execute();</a:t>
            </a:r>
          </a:p>
          <a:p>
            <a:r>
              <a:rPr lang="ko-KR" altLang="en-US" dirty="0"/>
              <a:t>	</a:t>
            </a:r>
            <a:r>
              <a:rPr lang="ko-KR" altLang="en-US" dirty="0" smtClean="0"/>
              <a:t>}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/>
              <a:t>	@Autowired</a:t>
            </a:r>
          </a:p>
          <a:p>
            <a:r>
              <a:rPr lang="ko-KR" altLang="en-US" dirty="0"/>
              <a:t>	private BbsMapper mapper;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	private void execute() </a:t>
            </a:r>
            <a:r>
              <a:rPr lang="ko-KR" altLang="en-US" dirty="0" smtClean="0"/>
              <a:t>{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insert();</a:t>
            </a:r>
            <a:endParaRPr lang="ko-KR" altLang="en-US" dirty="0"/>
          </a:p>
          <a:p>
            <a:r>
              <a:rPr lang="ko-KR" altLang="en-US" dirty="0" smtClean="0"/>
              <a:t>	}</a:t>
            </a:r>
          </a:p>
          <a:p>
            <a:r>
              <a:rPr lang="en-US" altLang="ko-KR" dirty="0"/>
              <a:t>	private void insert() 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Bbs</a:t>
            </a:r>
            <a:r>
              <a:rPr lang="en-US" altLang="ko-KR" dirty="0"/>
              <a:t> </a:t>
            </a:r>
            <a:r>
              <a:rPr lang="en-US" altLang="ko-KR" dirty="0" err="1"/>
              <a:t>bbs</a:t>
            </a:r>
            <a:r>
              <a:rPr lang="en-US" altLang="ko-KR" dirty="0"/>
              <a:t> = new </a:t>
            </a:r>
            <a:r>
              <a:rPr lang="en-US" altLang="ko-KR" dirty="0" err="1"/>
              <a:t>Bbs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bbs.setTitle</a:t>
            </a:r>
            <a:r>
              <a:rPr lang="en-US" altLang="ko-KR" dirty="0"/>
              <a:t>("boot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bbs.setWriter_id</a:t>
            </a:r>
            <a:r>
              <a:rPr lang="en-US" altLang="ko-KR" dirty="0"/>
              <a:t>("user01");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bbs.setContent</a:t>
            </a:r>
            <a:r>
              <a:rPr lang="en-US" altLang="ko-KR" dirty="0"/>
              <a:t>("boot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 err="1"/>
              <a:t>테스트중입니다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mapper.save</a:t>
            </a:r>
            <a:r>
              <a:rPr lang="en-US" altLang="ko-KR" dirty="0"/>
              <a:t>(</a:t>
            </a:r>
            <a:r>
              <a:rPr lang="en-US" altLang="ko-KR" dirty="0" err="1"/>
              <a:t>bbs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}</a:t>
            </a:r>
            <a:r>
              <a:rPr lang="ko-KR" altLang="en-US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395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Mapper</a:t>
            </a:r>
            <a:r>
              <a:rPr lang="ko-KR" altLang="en-US" dirty="0"/>
              <a:t>인터페이스에서 </a:t>
            </a:r>
            <a:r>
              <a:rPr lang="en-US" altLang="ko-KR" dirty="0"/>
              <a:t>SQL</a:t>
            </a:r>
            <a:r>
              <a:rPr lang="ko-KR" altLang="en-US" dirty="0"/>
              <a:t>을 분리하기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Mapper</a:t>
            </a:r>
            <a:r>
              <a:rPr lang="ko-KR" altLang="en-US" dirty="0" smtClean="0"/>
              <a:t>인터페이스에서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Select,@Insert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을 제거</a:t>
            </a:r>
            <a:endParaRPr lang="en-US" altLang="ko-KR" dirty="0" smtClean="0"/>
          </a:p>
          <a:p>
            <a:r>
              <a:rPr lang="en-US" altLang="ko-KR" dirty="0" smtClean="0"/>
              <a:t>Mapper</a:t>
            </a:r>
            <a:r>
              <a:rPr lang="ko-KR" altLang="en-US" dirty="0" smtClean="0"/>
              <a:t>인터페이스와 같은 폴더에 동일한 이름의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643743"/>
            <a:ext cx="10515600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multicampus.kb03.mybatis_01.mapper;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org.apache.ibatis.annotations.Mapper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org.apache.ibatis.annotations.Param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multicampus.kb03.mybatis_01.entity.Bbs;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@Mapper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BbsMapper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findAll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findOne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"no"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save(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750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Mapper</a:t>
            </a:r>
            <a:r>
              <a:rPr lang="ko-KR" altLang="en-US" dirty="0"/>
              <a:t>인터페이스에서 </a:t>
            </a:r>
            <a:r>
              <a:rPr lang="en-US" altLang="ko-KR" dirty="0"/>
              <a:t>SQL</a:t>
            </a:r>
            <a:r>
              <a:rPr lang="ko-KR" altLang="en-US" dirty="0"/>
              <a:t>을 분리하기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인터페이스와 동일한 전체경로를 </a:t>
            </a:r>
            <a:r>
              <a:rPr lang="ko-KR" altLang="en-US" dirty="0" err="1" smtClean="0"/>
              <a:t>입력해야함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태그의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인터페이스의 </a:t>
            </a:r>
            <a:r>
              <a:rPr lang="ko-KR" altLang="en-US" dirty="0" err="1" smtClean="0"/>
              <a:t>메서드와</a:t>
            </a:r>
            <a:r>
              <a:rPr lang="ko-KR" altLang="en-US" dirty="0" smtClean="0"/>
              <a:t> 동일해야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코드는 동일하게 실행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953715"/>
            <a:ext cx="10515600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"//mybatis.org/DTD Mapper 3.0//EN"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"http://mybatis.org/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dtd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/mybatis-3-mapper.dtd"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mapper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"multicampus.kb03.mybatis_01.mapper.BbsMapper"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findAll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1"/>
            <a:r>
              <a:rPr lang="en-US" altLang="ko-KR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"multicampus.kb03.mybatis_01.entity.Bbs"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select * from 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Bbs</a:t>
            </a:r>
            <a:endParaRPr lang="en-US" altLang="ko-KR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findOne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1"/>
            <a:r>
              <a:rPr lang="en-US" altLang="ko-KR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"multicampus.kb03.mybatis_01.entity.Bbs"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select * from </a:t>
            </a:r>
            <a:r>
              <a:rPr lang="en-US" altLang="ko-KR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Bbs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 WHERE no = #{no}</a:t>
            </a:r>
          </a:p>
          <a:p>
            <a:pPr lvl="1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216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Boot Web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45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85479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Spring Boot Web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반드시 </a:t>
            </a:r>
            <a:r>
              <a:rPr lang="en-US" altLang="ko-KR" dirty="0" err="1" smtClean="0"/>
              <a:t>jstl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jasper</a:t>
            </a:r>
            <a:r>
              <a:rPr lang="ko-KR" altLang="en-US" dirty="0" smtClean="0"/>
              <a:t>를 추가해야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prefix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suffix</a:t>
            </a:r>
            <a:r>
              <a:rPr lang="ko-KR" altLang="en-US" dirty="0" smtClean="0"/>
              <a:t>를 추가할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종속성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Spring Boot </a:t>
            </a:r>
            <a:r>
              <a:rPr lang="en-US" altLang="ko-KR" dirty="0" err="1"/>
              <a:t>DevTools</a:t>
            </a:r>
            <a:endParaRPr lang="en-US" altLang="ko-KR" dirty="0"/>
          </a:p>
          <a:p>
            <a:pPr lvl="1"/>
            <a:r>
              <a:rPr lang="en-US" altLang="ko-KR" dirty="0"/>
              <a:t>Spring Web</a:t>
            </a:r>
          </a:p>
          <a:p>
            <a:pPr lvl="1"/>
            <a:r>
              <a:rPr lang="en-US" altLang="ko-KR" dirty="0" err="1"/>
              <a:t>javax.servlet</a:t>
            </a:r>
            <a:r>
              <a:rPr lang="en-US" altLang="ko-KR" dirty="0"/>
              <a:t> / </a:t>
            </a:r>
            <a:r>
              <a:rPr lang="en-US" altLang="ko-KR" dirty="0" err="1"/>
              <a:t>jstl</a:t>
            </a:r>
            <a:endParaRPr lang="en-US" altLang="ko-KR" dirty="0"/>
          </a:p>
          <a:p>
            <a:pPr lvl="1"/>
            <a:r>
              <a:rPr lang="en-US" altLang="ko-KR" dirty="0" err="1"/>
              <a:t>org.apache.tomcat.embed</a:t>
            </a:r>
            <a:r>
              <a:rPr lang="en-US" altLang="ko-KR" dirty="0"/>
              <a:t> / tomcat-embed-jasper</a:t>
            </a:r>
          </a:p>
          <a:p>
            <a:pPr marL="228600" lvl="1">
              <a:spcBef>
                <a:spcPts val="1000"/>
              </a:spcBef>
            </a:pPr>
            <a:r>
              <a:rPr lang="en-US" altLang="ko-KR" dirty="0" err="1" smtClean="0"/>
              <a:t>application.properties</a:t>
            </a:r>
            <a:r>
              <a:rPr lang="en-US" altLang="ko-KR" dirty="0"/>
              <a:t>	</a:t>
            </a:r>
          </a:p>
          <a:p>
            <a:pPr marL="457200" lvl="1" indent="0">
              <a:buNone/>
            </a:pPr>
            <a:r>
              <a:rPr lang="en-US" altLang="ko-KR" dirty="0" err="1"/>
              <a:t>spring.datasource.driver</a:t>
            </a:r>
            <a:r>
              <a:rPr lang="en-US" altLang="ko-KR" dirty="0"/>
              <a:t>-class-name=</a:t>
            </a:r>
            <a:r>
              <a:rPr lang="en-US" altLang="ko-KR" dirty="0" err="1"/>
              <a:t>oracle.jdbc.driver.OracleDriver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spring.datasource.url=</a:t>
            </a:r>
            <a:r>
              <a:rPr lang="en-US" altLang="ko-KR" dirty="0" err="1"/>
              <a:t>jdbc:oracle:thin</a:t>
            </a:r>
            <a:r>
              <a:rPr lang="en-US" altLang="ko-KR" dirty="0"/>
              <a:t>:@localhost:1521/XE</a:t>
            </a:r>
          </a:p>
          <a:p>
            <a:pPr marL="457200" lvl="1" indent="0">
              <a:buNone/>
            </a:pPr>
            <a:r>
              <a:rPr lang="en-US" altLang="ko-KR" dirty="0" err="1"/>
              <a:t>spring.datasource.username</a:t>
            </a:r>
            <a:r>
              <a:rPr lang="en-US" altLang="ko-KR" dirty="0"/>
              <a:t>=spring100</a:t>
            </a:r>
          </a:p>
          <a:p>
            <a:pPr marL="457200" lvl="1" indent="0">
              <a:buNone/>
            </a:pPr>
            <a:r>
              <a:rPr lang="en-US" altLang="ko-KR" dirty="0" err="1"/>
              <a:t>spring.datasource.password</a:t>
            </a:r>
            <a:r>
              <a:rPr lang="en-US" altLang="ko-KR" dirty="0"/>
              <a:t>=spring</a:t>
            </a:r>
          </a:p>
          <a:p>
            <a:pPr marL="457200" lvl="1" indent="0">
              <a:buNone/>
            </a:pPr>
            <a:r>
              <a:rPr lang="en-US" altLang="ko-KR" dirty="0" err="1" smtClean="0"/>
              <a:t>spring.jpa.database</a:t>
            </a:r>
            <a:r>
              <a:rPr lang="en-US" altLang="ko-KR" dirty="0" smtClean="0"/>
              <a:t>-platform=</a:t>
            </a:r>
            <a:r>
              <a:rPr lang="en-US" altLang="ko-KR" dirty="0" err="1" smtClean="0"/>
              <a:t>org.hibernate.dialect.OracleDialect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spring.jpa.show-sql</a:t>
            </a:r>
            <a:r>
              <a:rPr lang="en-US" altLang="ko-KR" dirty="0" smtClean="0"/>
              <a:t>=true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spring.jpa.properties.hibernate.format_sql</a:t>
            </a:r>
            <a:r>
              <a:rPr lang="en-US" altLang="ko-KR" dirty="0"/>
              <a:t>=true</a:t>
            </a:r>
            <a:endParaRPr lang="ko-KR" altLang="en-US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spring.mvc.view.prefix</a:t>
            </a:r>
            <a:r>
              <a:rPr lang="en-US" altLang="ko-KR" dirty="0" smtClean="0"/>
              <a:t>=/WEB-INF/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/</a:t>
            </a:r>
          </a:p>
          <a:p>
            <a:pPr marL="457200" lvl="1" indent="0">
              <a:buNone/>
            </a:pPr>
            <a:r>
              <a:rPr lang="en-US" altLang="ko-KR" dirty="0" err="1" smtClean="0"/>
              <a:t>spring.mvc.view.suffix</a:t>
            </a:r>
            <a:r>
              <a:rPr lang="en-US" altLang="ko-KR" dirty="0" smtClean="0"/>
              <a:t>=.</a:t>
            </a:r>
            <a:r>
              <a:rPr lang="en-US" altLang="ko-KR" dirty="0" err="1" smtClean="0"/>
              <a:t>jsp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229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85479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jstl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종속성 추가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38200" y="1281285"/>
            <a:ext cx="10515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&lt;!-- jstl --&gt;</a:t>
            </a:r>
          </a:p>
          <a:p>
            <a:r>
              <a:rPr lang="ko-KR" altLang="en-US" dirty="0"/>
              <a:t>&lt;dependency&gt;</a:t>
            </a:r>
          </a:p>
          <a:p>
            <a:r>
              <a:rPr lang="ko-KR" altLang="en-US" dirty="0"/>
              <a:t>	&lt;groupId&gt;javax.servlet&lt;/groupId&gt;</a:t>
            </a:r>
          </a:p>
          <a:p>
            <a:r>
              <a:rPr lang="ko-KR" altLang="en-US" dirty="0"/>
              <a:t>	&lt;artifactId&gt;jstl&lt;/artifactId&gt;</a:t>
            </a:r>
          </a:p>
          <a:p>
            <a:r>
              <a:rPr lang="ko-KR" altLang="en-US" dirty="0"/>
              <a:t>&lt;/dependency&gt;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&lt;!-- tomcat-embed-jasper --&gt;</a:t>
            </a:r>
          </a:p>
          <a:p>
            <a:r>
              <a:rPr lang="ko-KR" altLang="en-US" dirty="0"/>
              <a:t>&lt;dependency&gt;</a:t>
            </a:r>
          </a:p>
          <a:p>
            <a:r>
              <a:rPr lang="ko-KR" altLang="en-US" dirty="0"/>
              <a:t>	&lt;groupId&gt;org.apache.tomcat.embed&lt;/groupId&gt;</a:t>
            </a:r>
          </a:p>
          <a:p>
            <a:r>
              <a:rPr lang="ko-KR" altLang="en-US" dirty="0"/>
              <a:t>	&lt;artifactId&gt;tomcat-embed-jasper&lt;/artifactId&gt;</a:t>
            </a:r>
          </a:p>
          <a:p>
            <a:r>
              <a:rPr lang="ko-KR" alt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94447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SpringBoot</a:t>
            </a:r>
            <a:r>
              <a:rPr lang="en-US" altLang="ko-KR" dirty="0" smtClean="0"/>
              <a:t> 2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SpringBoot3 </a:t>
            </a:r>
            <a:r>
              <a:rPr lang="ko-KR" altLang="en-US" dirty="0" smtClean="0"/>
              <a:t>최소요구사항</a:t>
            </a:r>
            <a:endParaRPr lang="en-US" altLang="ko-KR" dirty="0" smtClean="0"/>
          </a:p>
          <a:p>
            <a:pPr lvl="1"/>
            <a:r>
              <a:rPr lang="en-US" altLang="ko-KR" dirty="0"/>
              <a:t>Java 17</a:t>
            </a:r>
          </a:p>
          <a:p>
            <a:pPr lvl="1"/>
            <a:r>
              <a:rPr lang="en-US" altLang="ko-KR" dirty="0" err="1" smtClean="0"/>
              <a:t>Gradle</a:t>
            </a:r>
            <a:r>
              <a:rPr lang="en-US" altLang="ko-KR" dirty="0" smtClean="0"/>
              <a:t> </a:t>
            </a:r>
            <a:r>
              <a:rPr lang="en-US" altLang="ko-KR" dirty="0"/>
              <a:t>7.5</a:t>
            </a:r>
          </a:p>
          <a:p>
            <a:pPr lvl="1"/>
            <a:r>
              <a:rPr lang="en-US" altLang="ko-KR" dirty="0"/>
              <a:t>Groovy 4.0</a:t>
            </a:r>
          </a:p>
          <a:p>
            <a:pPr lvl="1"/>
            <a:r>
              <a:rPr lang="en-US" altLang="ko-KR" dirty="0"/>
              <a:t>Jakarta EE 9</a:t>
            </a:r>
          </a:p>
          <a:p>
            <a:pPr lvl="1"/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en-US" altLang="ko-KR" dirty="0"/>
              <a:t>1.6</a:t>
            </a:r>
          </a:p>
          <a:p>
            <a:pPr lvl="1"/>
            <a:r>
              <a:rPr lang="en-US" altLang="ko-KR" dirty="0"/>
              <a:t>Hibernate 6.1</a:t>
            </a:r>
          </a:p>
          <a:p>
            <a:pPr lvl="1"/>
            <a:r>
              <a:rPr lang="en-US" altLang="ko-KR" dirty="0"/>
              <a:t>Spring Framework </a:t>
            </a:r>
            <a:r>
              <a:rPr lang="en-US" altLang="ko-KR" dirty="0" smtClean="0"/>
              <a:t>6</a:t>
            </a:r>
          </a:p>
          <a:p>
            <a:pPr lvl="1"/>
            <a:r>
              <a:rPr lang="en-US" altLang="ko-KR" dirty="0" err="1"/>
              <a:t>javax</a:t>
            </a:r>
            <a:r>
              <a:rPr lang="en-US" altLang="ko-KR" dirty="0"/>
              <a:t> </a:t>
            </a:r>
            <a:r>
              <a:rPr lang="ko-KR" altLang="en-US" dirty="0"/>
              <a:t>패키지를 </a:t>
            </a:r>
            <a:r>
              <a:rPr lang="en-US" altLang="ko-KR" dirty="0" err="1"/>
              <a:t>jakarta</a:t>
            </a:r>
            <a:r>
              <a:rPr lang="ko-KR" altLang="en-US" dirty="0"/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19067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컨트롤러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818148"/>
            <a:ext cx="105156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multicampus.kb03.boot_web0503.controller;</a:t>
            </a:r>
          </a:p>
          <a:p>
            <a:endParaRPr lang="ko-KR" altLang="en-US" dirty="0"/>
          </a:p>
          <a:p>
            <a:r>
              <a:rPr lang="ko-KR" altLang="en-US" dirty="0"/>
              <a:t>import org.springframework.stereotype.Controller;</a:t>
            </a:r>
          </a:p>
          <a:p>
            <a:r>
              <a:rPr lang="ko-KR" altLang="en-US" dirty="0"/>
              <a:t>import org.springframework.web.bind.annotation.GetMapping;</a:t>
            </a:r>
          </a:p>
          <a:p>
            <a:endParaRPr lang="ko-KR" altLang="en-US" dirty="0"/>
          </a:p>
          <a:p>
            <a:r>
              <a:rPr lang="ko-KR" altLang="en-US" dirty="0"/>
              <a:t>@Controller</a:t>
            </a:r>
          </a:p>
          <a:p>
            <a:r>
              <a:rPr lang="ko-KR" altLang="en-US" dirty="0"/>
              <a:t>public class MyController {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	@GetMapping("/hello")</a:t>
            </a:r>
          </a:p>
          <a:p>
            <a:r>
              <a:rPr lang="ko-KR" altLang="en-US" dirty="0"/>
              <a:t>	public String hello() {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return "hello";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456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뷰생성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/main </a:t>
            </a:r>
            <a:r>
              <a:rPr lang="ko-KR" altLang="en-US" dirty="0" smtClean="0"/>
              <a:t>까지만 만들어져 </a:t>
            </a:r>
            <a:r>
              <a:rPr lang="ko-KR" altLang="en-US" dirty="0" err="1" smtClean="0"/>
              <a:t>있슴</a:t>
            </a:r>
            <a:endParaRPr lang="en-US" altLang="ko-KR" dirty="0" smtClean="0"/>
          </a:p>
          <a:p>
            <a:r>
              <a:rPr lang="ko-KR" altLang="en-US" dirty="0" smtClean="0"/>
              <a:t>이하 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/WEB-INF/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까지의 폴더를 만들어야 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6525"/>
            <a:ext cx="3429479" cy="2324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96386" y="1789396"/>
            <a:ext cx="7628708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&lt;%@ page language="java" contentType="text/html; charset=UTF-8"</a:t>
            </a:r>
          </a:p>
          <a:p>
            <a:r>
              <a:rPr lang="ko-KR" altLang="en-US" dirty="0"/>
              <a:t>    pageEncoding="UTF-8"%&gt;</a:t>
            </a:r>
          </a:p>
          <a:p>
            <a:r>
              <a:rPr lang="ko-KR" altLang="en-US" dirty="0"/>
              <a:t>&lt;!DOCTYPE html&gt;</a:t>
            </a:r>
          </a:p>
          <a:p>
            <a:r>
              <a:rPr lang="ko-KR" altLang="en-US" dirty="0"/>
              <a:t>&lt;html&gt;</a:t>
            </a:r>
          </a:p>
          <a:p>
            <a:r>
              <a:rPr lang="ko-KR" altLang="en-US" dirty="0"/>
              <a:t>&lt;head&gt;</a:t>
            </a:r>
          </a:p>
          <a:p>
            <a:r>
              <a:rPr lang="ko-KR" altLang="en-US" dirty="0"/>
              <a:t>&lt;meta charset="UTF-8"&gt;</a:t>
            </a:r>
          </a:p>
          <a:p>
            <a:r>
              <a:rPr lang="ko-KR" altLang="en-US" dirty="0"/>
              <a:t>&lt;title&gt;hello.jsp&lt;/title&gt;</a:t>
            </a:r>
          </a:p>
          <a:p>
            <a:r>
              <a:rPr lang="ko-KR" altLang="en-US" dirty="0"/>
              <a:t>&lt;/head&gt;</a:t>
            </a:r>
          </a:p>
          <a:p>
            <a:r>
              <a:rPr lang="ko-KR" altLang="en-US" dirty="0"/>
              <a:t>&lt;body&gt;</a:t>
            </a:r>
          </a:p>
          <a:p>
            <a:r>
              <a:rPr lang="ko-KR" altLang="en-US" dirty="0"/>
              <a:t>	&lt;h1&gt;Hello&lt;/h1&gt;</a:t>
            </a:r>
          </a:p>
          <a:p>
            <a:r>
              <a:rPr lang="ko-KR" altLang="en-US" dirty="0"/>
              <a:t>&lt;/body&gt;</a:t>
            </a:r>
          </a:p>
          <a:p>
            <a:r>
              <a:rPr lang="ko-KR" alt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54183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이 있는 클래스를 실행함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브라우저를 따로 </a:t>
            </a:r>
            <a:r>
              <a:rPr lang="ko-KR" altLang="en-US" dirty="0"/>
              <a:t>실</a:t>
            </a:r>
            <a:r>
              <a:rPr lang="ko-KR" altLang="en-US" dirty="0" smtClean="0"/>
              <a:t>행시켜 아래주소를 접근한다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이전에 실습할 때 부여하던 </a:t>
            </a:r>
            <a:r>
              <a:rPr lang="ko-KR" altLang="en-US" dirty="0" err="1" smtClean="0"/>
              <a:t>프로젝트명이</a:t>
            </a:r>
            <a:r>
              <a:rPr lang="ko-KR" altLang="en-US" dirty="0" smtClean="0"/>
              <a:t> 중간에 들어가지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61704" b="64097"/>
          <a:stretch/>
        </p:blipFill>
        <p:spPr>
          <a:xfrm>
            <a:off x="838200" y="2141990"/>
            <a:ext cx="4815629" cy="30439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9560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Boot Web + </a:t>
            </a:r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10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의존성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pom.xml</a:t>
            </a:r>
            <a:r>
              <a:rPr lang="ko-KR" altLang="en-US" dirty="0" smtClean="0"/>
              <a:t>에 추가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&lt;dependency&gt;</a:t>
            </a:r>
          </a:p>
          <a:p>
            <a:pPr marL="457200" lvl="1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org.mybatis.spring.boot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pPr marL="457200" lvl="1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mybatis</a:t>
            </a:r>
            <a:r>
              <a:rPr lang="en-US" altLang="ko-KR" dirty="0"/>
              <a:t>-spring-boot-starter&lt;/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pPr marL="457200" lvl="1" indent="0">
              <a:buNone/>
            </a:pPr>
            <a:r>
              <a:rPr lang="en-US" altLang="ko-KR" dirty="0"/>
              <a:t>	&lt;version&gt;2.3.0&lt;/version&gt;</a:t>
            </a:r>
          </a:p>
          <a:p>
            <a:pPr marL="457200" lvl="1" indent="0">
              <a:buNone/>
            </a:pPr>
            <a:r>
              <a:rPr lang="en-US" altLang="ko-KR" dirty="0"/>
              <a:t>&lt;/dependency&gt;</a:t>
            </a:r>
          </a:p>
          <a:p>
            <a:pPr marL="457200" lvl="1" indent="0">
              <a:buNone/>
            </a:pPr>
            <a:r>
              <a:rPr lang="en-US" altLang="ko-KR" dirty="0"/>
              <a:t>&lt;dependency&gt;</a:t>
            </a:r>
          </a:p>
          <a:p>
            <a:pPr marL="457200" lvl="1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com.oracle.database.jdbc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pPr marL="457200" lvl="1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artifactId</a:t>
            </a:r>
            <a:r>
              <a:rPr lang="en-US" altLang="ko-KR" dirty="0"/>
              <a:t>&gt;ojdbc8&lt;/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pPr marL="457200" lvl="1" indent="0">
              <a:buNone/>
            </a:pPr>
            <a:r>
              <a:rPr lang="en-US" altLang="ko-KR" dirty="0"/>
              <a:t>	&lt;scope&gt;runtime&lt;/scope&gt;</a:t>
            </a:r>
          </a:p>
          <a:p>
            <a:pPr marL="457200" lvl="1" indent="0">
              <a:buNone/>
            </a:pPr>
            <a:r>
              <a:rPr lang="en-US" altLang="ko-KR" dirty="0"/>
              <a:t>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603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application.properties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/>
              <a:t>spring.datasource.driver</a:t>
            </a:r>
            <a:r>
              <a:rPr lang="en-US" altLang="ko-KR" dirty="0"/>
              <a:t>-class-name=</a:t>
            </a:r>
            <a:r>
              <a:rPr lang="en-US" altLang="ko-KR" dirty="0" err="1"/>
              <a:t>oracle.jdbc.driver.OracleDriver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spring.datasource.url=</a:t>
            </a:r>
            <a:r>
              <a:rPr lang="en-US" altLang="ko-KR" dirty="0" err="1"/>
              <a:t>jdbc:oracle:thin</a:t>
            </a:r>
            <a:r>
              <a:rPr lang="en-US" altLang="ko-KR" dirty="0"/>
              <a:t>:@localhost:1521/XE</a:t>
            </a:r>
          </a:p>
          <a:p>
            <a:pPr marL="457200" lvl="1" indent="0">
              <a:buNone/>
            </a:pPr>
            <a:r>
              <a:rPr lang="en-US" altLang="ko-KR" dirty="0" err="1"/>
              <a:t>spring.datasource.username</a:t>
            </a:r>
            <a:r>
              <a:rPr lang="en-US" altLang="ko-KR" dirty="0"/>
              <a:t>=spring100</a:t>
            </a:r>
          </a:p>
          <a:p>
            <a:pPr marL="457200" lvl="1" indent="0">
              <a:buNone/>
            </a:pPr>
            <a:r>
              <a:rPr lang="en-US" altLang="ko-KR" dirty="0" err="1" smtClean="0"/>
              <a:t>spring.datasource.password</a:t>
            </a:r>
            <a:r>
              <a:rPr lang="en-US" altLang="ko-KR" dirty="0" smtClean="0"/>
              <a:t>=spring</a:t>
            </a:r>
          </a:p>
          <a:p>
            <a:pPr marL="457200" lvl="1" indent="0">
              <a:buNone/>
            </a:pPr>
            <a:r>
              <a:rPr lang="en-US" altLang="ko-KR" dirty="0" err="1"/>
              <a:t>spring.jpa.show-sql</a:t>
            </a:r>
            <a:r>
              <a:rPr lang="en-US" altLang="ko-KR" dirty="0"/>
              <a:t>=true</a:t>
            </a:r>
            <a:endParaRPr lang="ko-KR" altLang="ko-KR" dirty="0"/>
          </a:p>
          <a:p>
            <a:pPr marL="457200" lvl="1" indent="0">
              <a:buNone/>
            </a:pPr>
            <a:r>
              <a:rPr lang="en-US" altLang="ko-KR" dirty="0" err="1" smtClean="0"/>
              <a:t>spring.jpa.properties.hibernate.format_sql</a:t>
            </a:r>
            <a:r>
              <a:rPr lang="en-US" altLang="ko-KR" dirty="0" smtClean="0"/>
              <a:t>=true</a:t>
            </a:r>
            <a:endParaRPr lang="en-US" altLang="ko-KR" dirty="0"/>
          </a:p>
          <a:p>
            <a:pPr marL="457200" lvl="1" indent="0">
              <a:buNone/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82876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엔터티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38200" y="730543"/>
            <a:ext cx="105156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multicampus.kb03.boot_web_0504.entity;</a:t>
            </a:r>
          </a:p>
          <a:p>
            <a:endParaRPr lang="ko-KR" altLang="en-US" dirty="0"/>
          </a:p>
          <a:p>
            <a:r>
              <a:rPr lang="ko-KR" altLang="en-US" dirty="0"/>
              <a:t>import java.util.Date;</a:t>
            </a:r>
          </a:p>
          <a:p>
            <a:endParaRPr lang="ko-KR" altLang="en-US" dirty="0"/>
          </a:p>
          <a:p>
            <a:r>
              <a:rPr lang="ko-KR" altLang="en-US" dirty="0"/>
              <a:t>public class Bbs {</a:t>
            </a:r>
          </a:p>
          <a:p>
            <a:r>
              <a:rPr lang="ko-KR" altLang="en-US" dirty="0"/>
              <a:t>	private int no;</a:t>
            </a:r>
          </a:p>
          <a:p>
            <a:r>
              <a:rPr lang="ko-KR" altLang="en-US" dirty="0"/>
              <a:t>	private String title, writer_id, content;</a:t>
            </a:r>
          </a:p>
          <a:p>
            <a:r>
              <a:rPr lang="ko-KR" altLang="en-US" dirty="0"/>
              <a:t>	private Date regdate</a:t>
            </a:r>
            <a:r>
              <a:rPr lang="ko-KR" altLang="en-US" dirty="0" smtClean="0"/>
              <a:t>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	….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342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매퍼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38200" y="818148"/>
            <a:ext cx="1051560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package multicampus.kb03.boot_web_0504.mapper;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java.util.List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 smtClean="0"/>
              <a:t>org.apache.ibatis.annotations</a:t>
            </a:r>
            <a:r>
              <a:rPr lang="en-US" altLang="ko-KR" dirty="0" smtClean="0"/>
              <a:t>.*;</a:t>
            </a:r>
            <a:endParaRPr lang="en-US" altLang="ko-KR" dirty="0"/>
          </a:p>
          <a:p>
            <a:r>
              <a:rPr lang="en-US" altLang="ko-KR" dirty="0"/>
              <a:t>import multicampus.kb03.boot_web_0504.entity.Bbs;</a:t>
            </a:r>
          </a:p>
          <a:p>
            <a:endParaRPr lang="en-US" altLang="ko-KR" dirty="0"/>
          </a:p>
          <a:p>
            <a:r>
              <a:rPr lang="en-US" altLang="ko-KR" dirty="0"/>
              <a:t>@Mapper</a:t>
            </a:r>
          </a:p>
          <a:p>
            <a:r>
              <a:rPr lang="en-US" altLang="ko-KR" dirty="0"/>
              <a:t>public interface </a:t>
            </a:r>
            <a:r>
              <a:rPr lang="en-US" altLang="ko-KR" dirty="0" err="1"/>
              <a:t>BbsMapper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@Select("Select * FROM </a:t>
            </a:r>
            <a:r>
              <a:rPr lang="en-US" altLang="ko-KR" dirty="0" err="1"/>
              <a:t>bbs</a:t>
            </a:r>
            <a:r>
              <a:rPr lang="en-US" altLang="ko-KR" dirty="0"/>
              <a:t> ORDER BY no DESC")</a:t>
            </a:r>
          </a:p>
          <a:p>
            <a:r>
              <a:rPr lang="en-US" altLang="ko-KR" dirty="0"/>
              <a:t>	List&lt;</a:t>
            </a:r>
            <a:r>
              <a:rPr lang="en-US" altLang="ko-KR" dirty="0" err="1"/>
              <a:t>Bbs</a:t>
            </a:r>
            <a:r>
              <a:rPr lang="en-US" altLang="ko-KR" dirty="0"/>
              <a:t>&gt; </a:t>
            </a:r>
            <a:r>
              <a:rPr lang="en-US" altLang="ko-KR" dirty="0" err="1"/>
              <a:t>findAll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@Insert("INSERT INTO BBS(no, title, </a:t>
            </a:r>
            <a:r>
              <a:rPr lang="en-US" altLang="ko-KR" dirty="0" err="1"/>
              <a:t>writer_id</a:t>
            </a:r>
            <a:r>
              <a:rPr lang="en-US" altLang="ko-KR" dirty="0"/>
              <a:t>, content, </a:t>
            </a:r>
            <a:r>
              <a:rPr lang="en-US" altLang="ko-KR" dirty="0" err="1"/>
              <a:t>regdate</a:t>
            </a:r>
            <a:r>
              <a:rPr lang="en-US" altLang="ko-KR" dirty="0"/>
              <a:t>) VALUES(BBS_SEQ.NEXTVAL, #{</a:t>
            </a:r>
            <a:r>
              <a:rPr lang="en-US" altLang="ko-KR" dirty="0" err="1"/>
              <a:t>bbs.title</a:t>
            </a:r>
            <a:r>
              <a:rPr lang="en-US" altLang="ko-KR" dirty="0"/>
              <a:t>}, #{</a:t>
            </a:r>
            <a:r>
              <a:rPr lang="en-US" altLang="ko-KR" dirty="0" err="1"/>
              <a:t>bbs.writer_id</a:t>
            </a:r>
            <a:r>
              <a:rPr lang="en-US" altLang="ko-KR" dirty="0"/>
              <a:t>}, #{</a:t>
            </a:r>
            <a:r>
              <a:rPr lang="en-US" altLang="ko-KR" dirty="0" err="1"/>
              <a:t>bbs.content</a:t>
            </a:r>
            <a:r>
              <a:rPr lang="en-US" altLang="ko-KR" dirty="0"/>
              <a:t>}, SYSDATE )") 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save(@</a:t>
            </a:r>
            <a:r>
              <a:rPr lang="en-US" altLang="ko-KR" dirty="0" err="1"/>
              <a:t>Param</a:t>
            </a:r>
            <a:r>
              <a:rPr lang="en-US" altLang="ko-KR" dirty="0"/>
              <a:t>("</a:t>
            </a:r>
            <a:r>
              <a:rPr lang="en-US" altLang="ko-KR" dirty="0" err="1"/>
              <a:t>bbs</a:t>
            </a:r>
            <a:r>
              <a:rPr lang="en-US" altLang="ko-KR" dirty="0"/>
              <a:t>") </a:t>
            </a:r>
            <a:r>
              <a:rPr lang="en-US" altLang="ko-KR" dirty="0" err="1"/>
              <a:t>Bbs</a:t>
            </a:r>
            <a:r>
              <a:rPr lang="en-US" altLang="ko-KR" dirty="0"/>
              <a:t> </a:t>
            </a:r>
            <a:r>
              <a:rPr lang="en-US" altLang="ko-KR" dirty="0" err="1"/>
              <a:t>bbs</a:t>
            </a:r>
            <a:r>
              <a:rPr lang="en-US" altLang="ko-KR" dirty="0"/>
              <a:t> 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023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컨트롤러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38200" y="822111"/>
            <a:ext cx="10343606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multicampus.kb03.boot_web_0504.controller;</a:t>
            </a:r>
          </a:p>
          <a:p>
            <a:endParaRPr lang="ko-KR" altLang="en-US" dirty="0"/>
          </a:p>
          <a:p>
            <a:r>
              <a:rPr lang="ko-KR" altLang="en-US" dirty="0" smtClean="0"/>
              <a:t>import </a:t>
            </a:r>
            <a:r>
              <a:rPr lang="ko-KR" altLang="en-US" dirty="0"/>
              <a:t>multicampus.kb03.boot_web_0504.mapper.BbsMapper;</a:t>
            </a:r>
          </a:p>
          <a:p>
            <a:r>
              <a:rPr lang="en-US" altLang="ko-KR" dirty="0" smtClean="0"/>
              <a:t>….</a:t>
            </a:r>
          </a:p>
          <a:p>
            <a:endParaRPr lang="ko-KR" altLang="en-US" dirty="0"/>
          </a:p>
          <a:p>
            <a:r>
              <a:rPr lang="ko-KR" altLang="en-US" dirty="0"/>
              <a:t>@Controller</a:t>
            </a:r>
          </a:p>
          <a:p>
            <a:r>
              <a:rPr lang="ko-KR" altLang="en-US" dirty="0"/>
              <a:t>public class MyController {</a:t>
            </a:r>
          </a:p>
          <a:p>
            <a:endParaRPr lang="ko-KR" altLang="en-US" dirty="0"/>
          </a:p>
          <a:p>
            <a:r>
              <a:rPr lang="ko-KR" altLang="en-US" dirty="0"/>
              <a:t>	@Autowired</a:t>
            </a:r>
          </a:p>
          <a:p>
            <a:r>
              <a:rPr lang="ko-KR" altLang="en-US" dirty="0"/>
              <a:t>	private BbsMapper mapper;</a:t>
            </a:r>
          </a:p>
          <a:p>
            <a:r>
              <a:rPr lang="ko-KR" altLang="en-US" dirty="0"/>
              <a:t>	</a:t>
            </a:r>
          </a:p>
          <a:p>
            <a:r>
              <a:rPr lang="ko-KR" altLang="en-US" dirty="0"/>
              <a:t>	@GetMapping("/hello")</a:t>
            </a:r>
          </a:p>
          <a:p>
            <a:r>
              <a:rPr lang="ko-KR" altLang="en-US" dirty="0"/>
              <a:t>	public String hello(Model model) {</a:t>
            </a:r>
          </a:p>
          <a:p>
            <a:r>
              <a:rPr lang="ko-KR" altLang="en-US" dirty="0"/>
              <a:t>		model.addAttribute("msg", "반갑습니다</a:t>
            </a:r>
            <a:r>
              <a:rPr lang="ko-KR" altLang="en-US" dirty="0" smtClean="0"/>
              <a:t>");</a:t>
            </a:r>
            <a:r>
              <a:rPr lang="ko-KR" altLang="en-US" dirty="0"/>
              <a:t>		</a:t>
            </a:r>
          </a:p>
          <a:p>
            <a:r>
              <a:rPr lang="ko-KR" altLang="en-US" dirty="0"/>
              <a:t>		model.addAttribute("bbs_list",mapper.findAll());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return "hello";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2101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730542"/>
            <a:ext cx="10515600" cy="59301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&lt;%@ page language="java" contentType="text/html; charset=UTF-8"</a:t>
            </a:r>
          </a:p>
          <a:p>
            <a:r>
              <a:rPr lang="ko-KR" altLang="en-US" dirty="0"/>
              <a:t>    pageEncoding="UTF-8"%&gt;</a:t>
            </a:r>
          </a:p>
          <a:p>
            <a:r>
              <a:rPr lang="ko-KR" altLang="en-US" dirty="0"/>
              <a:t>&lt;%@ taglib uri="http://java.sun.com/jsp/jstl/core" prefix="c" %&gt;</a:t>
            </a:r>
          </a:p>
          <a:p>
            <a:r>
              <a:rPr lang="ko-KR" altLang="en-US" dirty="0"/>
              <a:t>&lt;!DOCTYPE html&gt;</a:t>
            </a:r>
          </a:p>
          <a:p>
            <a:r>
              <a:rPr lang="ko-KR" altLang="en-US" dirty="0"/>
              <a:t>&lt;html&gt;</a:t>
            </a:r>
          </a:p>
          <a:p>
            <a:r>
              <a:rPr lang="ko-KR" altLang="en-US" dirty="0"/>
              <a:t>&lt;head&gt;</a:t>
            </a:r>
          </a:p>
          <a:p>
            <a:r>
              <a:rPr lang="ko-KR" altLang="en-US" dirty="0"/>
              <a:t>&lt;meta charset="UTF-8"&gt;</a:t>
            </a:r>
          </a:p>
          <a:p>
            <a:r>
              <a:rPr lang="ko-KR" altLang="en-US" dirty="0"/>
              <a:t>&lt;title&gt;Hello&lt;/title&gt;</a:t>
            </a:r>
          </a:p>
          <a:p>
            <a:r>
              <a:rPr lang="ko-KR" altLang="en-US" dirty="0"/>
              <a:t>&lt;/head&gt;</a:t>
            </a:r>
          </a:p>
          <a:p>
            <a:r>
              <a:rPr lang="ko-KR" altLang="en-US" dirty="0"/>
              <a:t>&lt;body&gt;</a:t>
            </a:r>
          </a:p>
          <a:p>
            <a:r>
              <a:rPr lang="ko-KR" altLang="en-US" dirty="0"/>
              <a:t>	&lt;h1&gt;Hello&lt;/h1&gt;</a:t>
            </a:r>
          </a:p>
          <a:p>
            <a:r>
              <a:rPr lang="ko-KR" altLang="en-US" dirty="0"/>
              <a:t>	&lt;h3&gt;msg : ${msg}&lt;/h3&gt;</a:t>
            </a:r>
          </a:p>
          <a:p>
            <a:endParaRPr lang="ko-KR" altLang="en-US" dirty="0"/>
          </a:p>
          <a:p>
            <a:r>
              <a:rPr lang="ko-KR" altLang="en-US" dirty="0"/>
              <a:t>	&lt;p&gt;Count : ${bbs_list.size()}&lt;/p&gt;</a:t>
            </a:r>
          </a:p>
          <a:p>
            <a:r>
              <a:rPr lang="ko-KR" altLang="en-US" dirty="0"/>
              <a:t>	&lt;ul&gt;</a:t>
            </a:r>
          </a:p>
          <a:p>
            <a:r>
              <a:rPr lang="ko-KR" altLang="en-US" dirty="0"/>
              <a:t>	&lt;c:forEach items="${bbs_list}" var="bbs"&gt;</a:t>
            </a:r>
          </a:p>
          <a:p>
            <a:r>
              <a:rPr lang="ko-KR" altLang="en-US" dirty="0"/>
              <a:t>		&lt;li&gt;${bbs.no} / ${bbs.title} / </a:t>
            </a:r>
          </a:p>
          <a:p>
            <a:r>
              <a:rPr lang="ko-KR" altLang="en-US" dirty="0"/>
              <a:t>	&lt;/c:forEach&gt;</a:t>
            </a:r>
          </a:p>
          <a:p>
            <a:r>
              <a:rPr lang="ko-KR" altLang="en-US" dirty="0"/>
              <a:t>	&lt;/ul&gt;	</a:t>
            </a:r>
          </a:p>
          <a:p>
            <a:r>
              <a:rPr lang="ko-KR" altLang="en-US" dirty="0"/>
              <a:t>&lt;/body&gt;</a:t>
            </a:r>
          </a:p>
          <a:p>
            <a:r>
              <a:rPr lang="ko-KR" alt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8666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빌드도구</a:t>
            </a:r>
            <a:endParaRPr lang="en-US" altLang="ko-KR" dirty="0"/>
          </a:p>
          <a:p>
            <a:pPr lvl="1"/>
            <a:r>
              <a:rPr lang="ko-KR" altLang="en-US" dirty="0"/>
              <a:t>아파치 </a:t>
            </a:r>
            <a:r>
              <a:rPr lang="ko-KR" altLang="en-US" dirty="0" err="1"/>
              <a:t>메이븐이나</a:t>
            </a:r>
            <a:r>
              <a:rPr lang="ko-KR" altLang="en-US" dirty="0"/>
              <a:t> 그레이들 권장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구성클래스</a:t>
            </a:r>
            <a:endParaRPr lang="en-US" altLang="ko-KR" dirty="0"/>
          </a:p>
          <a:p>
            <a:pPr lvl="1"/>
            <a:r>
              <a:rPr lang="ko-KR" altLang="en-US" dirty="0"/>
              <a:t>스프링부트는 자바기반 구성을 선호한다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@Configuration </a:t>
            </a:r>
            <a:r>
              <a:rPr lang="ko-KR" altLang="en-US" dirty="0"/>
              <a:t>부여한 클래스로 구성하는 것을 선호한다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2981325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@Configuration</a:t>
            </a:r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ApplicationConfig</a:t>
            </a:r>
            <a:r>
              <a:rPr lang="en-US" altLang="ko-KR" dirty="0"/>
              <a:t> implements </a:t>
            </a:r>
            <a:r>
              <a:rPr lang="en-US" altLang="ko-KR" dirty="0" err="1"/>
              <a:t>WebMvcConfigurer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SpringBootApplication</a:t>
            </a:r>
            <a:r>
              <a:rPr lang="en-US" altLang="ko-KR" dirty="0"/>
              <a:t>(</a:t>
            </a:r>
            <a:r>
              <a:rPr lang="en-US" altLang="ko-KR" dirty="0" err="1"/>
              <a:t>scanBasePackages</a:t>
            </a:r>
            <a:r>
              <a:rPr lang="en-US" altLang="ko-KR" dirty="0"/>
              <a:t>={"</a:t>
            </a:r>
            <a:r>
              <a:rPr lang="en-US" altLang="ko-KR" dirty="0" err="1"/>
              <a:t>com.sample.web</a:t>
            </a:r>
            <a:r>
              <a:rPr lang="en-US" altLang="ko-KR" dirty="0"/>
              <a:t>"}</a:t>
            </a:r>
          </a:p>
          <a:p>
            <a:r>
              <a:rPr lang="en-US" altLang="ko-KR" dirty="0"/>
              <a:t>public class Application{</a:t>
            </a:r>
          </a:p>
          <a:p>
            <a:r>
              <a:rPr lang="en-US" altLang="ko-KR" dirty="0"/>
              <a:t>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SpringApplication.run</a:t>
            </a:r>
            <a:r>
              <a:rPr lang="en-US" altLang="ko-KR" dirty="0"/>
              <a:t>(</a:t>
            </a:r>
            <a:r>
              <a:rPr lang="en-US" altLang="ko-KR" dirty="0" err="1"/>
              <a:t>Application.class</a:t>
            </a:r>
            <a:r>
              <a:rPr lang="en-US" altLang="ko-KR" dirty="0"/>
              <a:t>, </a:t>
            </a:r>
            <a:r>
              <a:rPr lang="en-US" altLang="ko-KR" dirty="0" err="1"/>
              <a:t>args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0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61221" b="29475"/>
          <a:stretch/>
        </p:blipFill>
        <p:spPr>
          <a:xfrm>
            <a:off x="3369679" y="85015"/>
            <a:ext cx="5452642" cy="6080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0772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3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자동구성</a:t>
            </a:r>
            <a:r>
              <a:rPr lang="en-US" altLang="ko-KR" dirty="0"/>
              <a:t> : </a:t>
            </a:r>
            <a:r>
              <a:rPr lang="ko-KR" altLang="en-US" dirty="0"/>
              <a:t>기본동작을 설정한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EnableAutoConfiguration</a:t>
            </a:r>
            <a:r>
              <a:rPr lang="en-US" altLang="ko-KR" dirty="0"/>
              <a:t> </a:t>
            </a:r>
            <a:r>
              <a:rPr lang="ko-KR" altLang="en-US" dirty="0"/>
              <a:t>이나 </a:t>
            </a:r>
            <a:r>
              <a:rPr lang="en-US" altLang="ko-KR" dirty="0"/>
              <a:t>@</a:t>
            </a:r>
            <a:r>
              <a:rPr lang="en-US" altLang="ko-KR" dirty="0" err="1"/>
              <a:t>SpringBootApplication</a:t>
            </a:r>
            <a:r>
              <a:rPr lang="en-US" altLang="ko-KR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부여</a:t>
            </a:r>
            <a:endParaRPr lang="en-US" altLang="ko-KR" dirty="0"/>
          </a:p>
          <a:p>
            <a:r>
              <a:rPr lang="ko-KR" altLang="en-US" dirty="0" err="1"/>
              <a:t>비활성화방법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EnableAutoConfiguration</a:t>
            </a:r>
            <a:r>
              <a:rPr lang="ko-KR" altLang="en-US" dirty="0"/>
              <a:t>의 속성에 제외할 구성 클래스 지정</a:t>
            </a:r>
            <a:endParaRPr lang="en-US" altLang="ko-KR" dirty="0"/>
          </a:p>
          <a:p>
            <a:pPr lvl="1"/>
            <a:r>
              <a:rPr lang="ko-KR" altLang="en-US" dirty="0"/>
              <a:t>설정파일에 </a:t>
            </a:r>
            <a:r>
              <a:rPr lang="en-US" altLang="ko-KR" dirty="0" err="1"/>
              <a:t>spring.autoconfigure.exclude</a:t>
            </a:r>
            <a:r>
              <a:rPr lang="ko-KR" altLang="en-US" dirty="0"/>
              <a:t>속성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274320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@Configuration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EnableAutoConfiguration</a:t>
            </a:r>
            <a:r>
              <a:rPr lang="en-US" altLang="ko-KR" dirty="0"/>
              <a:t>(exclude={</a:t>
            </a:r>
            <a:r>
              <a:rPr lang="en-US" altLang="ko-KR" dirty="0" err="1"/>
              <a:t>DataSourceAutoConfiguration.class</a:t>
            </a:r>
            <a:r>
              <a:rPr lang="en-US" altLang="ko-KR" dirty="0"/>
              <a:t>})</a:t>
            </a:r>
          </a:p>
          <a:p>
            <a:r>
              <a:rPr lang="en-US" altLang="ko-KR" dirty="0"/>
              <a:t>public class </a:t>
            </a:r>
            <a:r>
              <a:rPr lang="en-US" altLang="ko-KR" dirty="0" err="1" smtClean="0"/>
              <a:t>MyConfiguration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6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776721"/>
            <a:ext cx="10515600" cy="2702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SpringBootApplication</a:t>
            </a:r>
            <a:r>
              <a:rPr lang="en-US" altLang="ko-KR" dirty="0"/>
              <a:t> = @</a:t>
            </a:r>
            <a:r>
              <a:rPr lang="en-US" altLang="ko-KR" dirty="0" err="1"/>
              <a:t>EnableAutoConfiguration</a:t>
            </a:r>
            <a:r>
              <a:rPr lang="en-US" altLang="ko-KR" dirty="0"/>
              <a:t> + @</a:t>
            </a:r>
            <a:r>
              <a:rPr lang="en-US" altLang="ko-KR" dirty="0" err="1"/>
              <a:t>ComponentScan</a:t>
            </a:r>
            <a:r>
              <a:rPr lang="en-US" altLang="ko-KR" dirty="0"/>
              <a:t> + @</a:t>
            </a:r>
            <a:r>
              <a:rPr lang="en-US" altLang="ko-KR" dirty="0" err="1"/>
              <a:t>SpringBootConfiguration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EnableAutoConfiguration</a:t>
            </a:r>
            <a:r>
              <a:rPr lang="en-US" altLang="ko-KR" dirty="0"/>
              <a:t>: </a:t>
            </a:r>
            <a:r>
              <a:rPr lang="ko-KR" altLang="en-US" dirty="0"/>
              <a:t>클래스 패스에 포함된 라이브러리를 검사하여 적절한 설정을 자동으로 활성화</a:t>
            </a:r>
          </a:p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/>
              <a:t>ComponentScan</a:t>
            </a:r>
            <a:r>
              <a:rPr lang="en-US" altLang="ko-KR" dirty="0"/>
              <a:t>: </a:t>
            </a:r>
            <a:r>
              <a:rPr lang="en-US" altLang="ko-KR" dirty="0" err="1"/>
              <a:t>SpringApplication.run</a:t>
            </a:r>
            <a:r>
              <a:rPr lang="en-US" altLang="ko-KR" dirty="0"/>
              <a:t> </a:t>
            </a:r>
            <a:r>
              <a:rPr lang="ko-KR" altLang="en-US" dirty="0"/>
              <a:t>에 넘겨준 </a:t>
            </a:r>
            <a:r>
              <a:rPr lang="en-US" altLang="ko-KR" dirty="0"/>
              <a:t>Main Configuration </a:t>
            </a:r>
            <a:r>
              <a:rPr lang="ko-KR" altLang="en-US" dirty="0"/>
              <a:t>클래스 이하 경로의 </a:t>
            </a:r>
            <a:r>
              <a:rPr lang="en-US" altLang="ko-KR" dirty="0"/>
              <a:t>Component</a:t>
            </a:r>
            <a:r>
              <a:rPr lang="ko-KR" altLang="en-US" dirty="0"/>
              <a:t>를 </a:t>
            </a:r>
            <a:r>
              <a:rPr lang="en-US" altLang="ko-KR" dirty="0"/>
              <a:t>Scan</a:t>
            </a:r>
          </a:p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/>
              <a:t>SpringBootConfiguration</a:t>
            </a:r>
            <a:r>
              <a:rPr lang="en-US" altLang="ko-KR" dirty="0"/>
              <a:t>: @Configuration </a:t>
            </a:r>
            <a:r>
              <a:rPr lang="ko-KR" altLang="en-US" dirty="0"/>
              <a:t>과 마찬가지로 설정이 기술되는 클래스라는 표기</a:t>
            </a:r>
            <a:r>
              <a:rPr lang="en-US" altLang="ko-KR" dirty="0"/>
              <a:t>(Marker)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914399"/>
            <a:ext cx="105156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package com.myproject;</a:t>
            </a:r>
          </a:p>
          <a:p>
            <a:r>
              <a:rPr lang="ko-KR" altLang="en-US" dirty="0"/>
              <a:t>import org.springframework.boot.SpringApplication;</a:t>
            </a:r>
          </a:p>
          <a:p>
            <a:r>
              <a:rPr lang="ko-KR" altLang="en-US" dirty="0"/>
              <a:t>import org.springframework.boot.autoconfigure.SpringBootApplication;</a:t>
            </a:r>
          </a:p>
          <a:p>
            <a:endParaRPr lang="ko-KR" altLang="en-US" dirty="0"/>
          </a:p>
          <a:p>
            <a:r>
              <a:rPr lang="ko-KR" altLang="en-US" dirty="0"/>
              <a:t>@SpringBootApplication</a:t>
            </a:r>
          </a:p>
          <a:p>
            <a:r>
              <a:rPr lang="ko-KR" altLang="en-US" dirty="0"/>
              <a:t>public class MyProjectMain {</a:t>
            </a:r>
          </a:p>
          <a:p>
            <a:r>
              <a:rPr lang="ko-KR" altLang="en-US" dirty="0"/>
              <a:t>        public static void main(String[] args) {</a:t>
            </a:r>
          </a:p>
          <a:p>
            <a:r>
              <a:rPr lang="ko-KR" altLang="en-US" dirty="0"/>
              <a:t>                SpringApplication.run(MyProjectMain.class, args);</a:t>
            </a:r>
          </a:p>
          <a:p>
            <a:r>
              <a:rPr lang="ko-KR" altLang="en-US" dirty="0"/>
              <a:t>        }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97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설정파일</a:t>
            </a:r>
            <a:r>
              <a:rPr lang="en-US" altLang="ko-KR" dirty="0"/>
              <a:t> </a:t>
            </a:r>
            <a:r>
              <a:rPr lang="ko-KR" altLang="en-US" dirty="0"/>
              <a:t>우선순위</a:t>
            </a:r>
            <a:endParaRPr lang="en-US" altLang="ko-KR" dirty="0"/>
          </a:p>
          <a:p>
            <a:pPr lvl="1"/>
            <a:r>
              <a:rPr lang="ko-KR" altLang="en-US" dirty="0"/>
              <a:t>현재폴더의 </a:t>
            </a:r>
            <a:r>
              <a:rPr lang="en-US" altLang="ko-KR" dirty="0"/>
              <a:t>/</a:t>
            </a:r>
            <a:r>
              <a:rPr lang="en-US" altLang="ko-KR" dirty="0" err="1"/>
              <a:t>config</a:t>
            </a:r>
            <a:r>
              <a:rPr lang="en-US" altLang="ko-KR" dirty="0"/>
              <a:t>/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pPr lvl="1"/>
            <a:r>
              <a:rPr lang="ko-KR" altLang="en-US" dirty="0"/>
              <a:t>현재폴더 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pPr lvl="1"/>
            <a:r>
              <a:rPr lang="ko-KR" altLang="en-US" dirty="0"/>
              <a:t>클래스 경로의 </a:t>
            </a:r>
            <a:r>
              <a:rPr lang="en-US" altLang="ko-KR" dirty="0"/>
              <a:t>/</a:t>
            </a:r>
            <a:r>
              <a:rPr lang="en-US" altLang="ko-KR" dirty="0" err="1"/>
              <a:t>config</a:t>
            </a:r>
            <a:r>
              <a:rPr lang="en-US" altLang="ko-KR" dirty="0"/>
              <a:t>/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pPr lvl="1"/>
            <a:r>
              <a:rPr lang="ko-KR" altLang="en-US" dirty="0"/>
              <a:t>클래스 경로의 루트 </a:t>
            </a:r>
            <a:r>
              <a:rPr lang="en-US" altLang="ko-KR" dirty="0" err="1"/>
              <a:t>application.properties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 smtClean="0"/>
              <a:t>Boot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File -&gt; New -&gt; </a:t>
            </a:r>
          </a:p>
          <a:p>
            <a:pPr marL="0" indent="0">
              <a:buNone/>
            </a:pPr>
            <a:r>
              <a:rPr lang="en-US" altLang="ko-KR" dirty="0"/>
              <a:t>    Spring Starter Project</a:t>
            </a:r>
          </a:p>
          <a:p>
            <a:pPr marL="0" indent="0">
              <a:buNone/>
            </a:pPr>
            <a:r>
              <a:rPr lang="en-US" altLang="ko-KR" dirty="0"/>
              <a:t>Name: boot0502</a:t>
            </a:r>
          </a:p>
          <a:p>
            <a:pPr marL="0" indent="0">
              <a:buNone/>
            </a:pPr>
            <a:r>
              <a:rPr lang="en-US" altLang="ko-KR" dirty="0"/>
              <a:t>Type: Maven</a:t>
            </a:r>
          </a:p>
          <a:p>
            <a:pPr marL="0" indent="0">
              <a:buNone/>
            </a:pPr>
            <a:r>
              <a:rPr lang="en-US" altLang="ko-KR" dirty="0"/>
              <a:t>Java Version: 8</a:t>
            </a:r>
          </a:p>
          <a:p>
            <a:pPr marL="0" indent="0">
              <a:buNone/>
            </a:pPr>
            <a:r>
              <a:rPr lang="en-US" altLang="ko-KR" dirty="0"/>
              <a:t>Group: multicampus.kb03</a:t>
            </a:r>
          </a:p>
          <a:p>
            <a:pPr marL="0" indent="0">
              <a:buNone/>
            </a:pPr>
            <a:r>
              <a:rPr lang="en-US" altLang="ko-KR" dirty="0"/>
              <a:t>Artifact: boot0502</a:t>
            </a:r>
          </a:p>
          <a:p>
            <a:pPr marL="0" indent="0">
              <a:buNone/>
            </a:pPr>
            <a:r>
              <a:rPr lang="en-US" altLang="ko-KR" dirty="0"/>
              <a:t>Description: </a:t>
            </a:r>
            <a:r>
              <a:rPr lang="ko-KR" altLang="en-US" dirty="0"/>
              <a:t>적당히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3211" b="23686"/>
          <a:stretch/>
        </p:blipFill>
        <p:spPr>
          <a:xfrm>
            <a:off x="4720590" y="775712"/>
            <a:ext cx="7293610" cy="59349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14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1876</Words>
  <Application>Microsoft Office PowerPoint</Application>
  <PresentationFormat>와이드스크린</PresentationFormat>
  <Paragraphs>590</Paragraphs>
  <Slides>51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맑은 고딕</vt:lpstr>
      <vt:lpstr>Arial</vt:lpstr>
      <vt:lpstr>Consolas</vt:lpstr>
      <vt:lpstr>Office 테마</vt:lpstr>
      <vt:lpstr>스프링 부트</vt:lpstr>
      <vt:lpstr>Spring Boot</vt:lpstr>
      <vt:lpstr>Spring Boot</vt:lpstr>
      <vt:lpstr>SpringBoot 2 vs 3</vt:lpstr>
      <vt:lpstr>Spring Boot</vt:lpstr>
      <vt:lpstr>Spring Boot</vt:lpstr>
      <vt:lpstr>Main class</vt:lpstr>
      <vt:lpstr>Spring Boot</vt:lpstr>
      <vt:lpstr>Spring Boot Project</vt:lpstr>
      <vt:lpstr>PowerPoint 프레젠테이션</vt:lpstr>
      <vt:lpstr>빈 정의</vt:lpstr>
      <vt:lpstr>메인클래스</vt:lpstr>
      <vt:lpstr>테스트</vt:lpstr>
      <vt:lpstr>Spring JPA</vt:lpstr>
      <vt:lpstr>ORM이란</vt:lpstr>
      <vt:lpstr>Project 생성</vt:lpstr>
      <vt:lpstr>작성내역</vt:lpstr>
      <vt:lpstr>엔티티 선언</vt:lpstr>
      <vt:lpstr>엔티티 선언</vt:lpstr>
      <vt:lpstr>Repository</vt:lpstr>
      <vt:lpstr>Repository 메서드</vt:lpstr>
      <vt:lpstr>Repository 선언</vt:lpstr>
      <vt:lpstr>테스트 / DB확인</vt:lpstr>
      <vt:lpstr>PowerPoint 프레젠테이션</vt:lpstr>
      <vt:lpstr>페이징 </vt:lpstr>
      <vt:lpstr>정렬</vt:lpstr>
      <vt:lpstr>Spring MyBatis</vt:lpstr>
      <vt:lpstr>PowerPoint 프레젠테이션</vt:lpstr>
      <vt:lpstr>엔터티 클래스</vt:lpstr>
      <vt:lpstr>설정</vt:lpstr>
      <vt:lpstr>매퍼 인터페이스</vt:lpstr>
      <vt:lpstr>@Mapper</vt:lpstr>
      <vt:lpstr>Main</vt:lpstr>
      <vt:lpstr>Main</vt:lpstr>
      <vt:lpstr>Mapper인터페이스에서 SQL을 분리하기</vt:lpstr>
      <vt:lpstr>Mapper인터페이스에서 SQL을 분리하기</vt:lpstr>
      <vt:lpstr>Spring Boot Web</vt:lpstr>
      <vt:lpstr>프로젝트 생성</vt:lpstr>
      <vt:lpstr>프로젝트 생성</vt:lpstr>
      <vt:lpstr>컨트롤러</vt:lpstr>
      <vt:lpstr>뷰생성(jsp)</vt:lpstr>
      <vt:lpstr>테스트</vt:lpstr>
      <vt:lpstr>Spring Boot Web + MyBatis</vt:lpstr>
      <vt:lpstr>의존성 </vt:lpstr>
      <vt:lpstr>설정</vt:lpstr>
      <vt:lpstr>엔터티</vt:lpstr>
      <vt:lpstr>매퍼</vt:lpstr>
      <vt:lpstr>컨트롤러</vt:lpstr>
      <vt:lpstr>뷰</vt:lpstr>
      <vt:lpstr>테스트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123</cp:revision>
  <dcterms:created xsi:type="dcterms:W3CDTF">2023-05-02T06:56:45Z</dcterms:created>
  <dcterms:modified xsi:type="dcterms:W3CDTF">2023-09-01T00:16:31Z</dcterms:modified>
</cp:coreProperties>
</file>