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CFC8C-68A8-4A35-AD83-1CD49C440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E77094-244A-43D4-8FBD-0EA86EB9F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DB73E8-AFD7-4F3D-A026-56ABECD4D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B956-AE0C-4DC5-8C25-47BEC4E16F4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F0F245-E6A2-4B5F-8905-5D5198EC7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4B7765-29AA-4ED4-848B-0C4C5EF8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2304-14B9-4A3E-A477-2FB328BE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807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8F21C-9CF7-437E-B02A-0C9240D2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7D3059-8F93-4699-9B3A-514B03A32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C8342A-75A4-4AEB-9A7E-E791D86D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B956-AE0C-4DC5-8C25-47BEC4E16F4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B708BE-57DF-4247-BB32-7A4CA745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D70BAC-D5EA-41AC-8040-2B9A0773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2304-14B9-4A3E-A477-2FB328BE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98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6A2689-88D4-4213-9382-75CE32590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C3EEF7-E304-4C95-A3A0-5F581A6A6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EF2A18-0BA7-4305-A071-B41486941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B956-AE0C-4DC5-8C25-47BEC4E16F4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BF88BF-8176-4003-926B-1450362B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307765-F986-460B-B0A1-134BFB5A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2304-14B9-4A3E-A477-2FB328BE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62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F6A65-0A47-4AD6-A66F-A00D0E1E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28F13-04CD-4019-AA23-29FCE586E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AA9B88-6CF0-4486-8870-C275260F8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B956-AE0C-4DC5-8C25-47BEC4E16F4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F48C1-E435-4333-A653-5D2D17E1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9B48CF-F7E9-4060-9CEE-960277AC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2304-14B9-4A3E-A477-2FB328BE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68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B6873-B55B-4551-9C43-2D54C615A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50F259-DD7E-4CF5-91D2-B4A7A469B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58C8FA-1E41-4DE9-8873-E278F4B5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B956-AE0C-4DC5-8C25-47BEC4E16F4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F712CF-4CFB-4263-BDDD-A9731E73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61301B-8C1F-42A9-8D85-65778CE1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2304-14B9-4A3E-A477-2FB328BE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47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CB2A7-5EE6-481E-AD11-98F44988B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7BE7C2-400B-427E-9690-0E0F947D5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4E488C-E89B-4E9B-AE19-7726F20D6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43350C-8E26-4346-A9C9-248F8EC0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B956-AE0C-4DC5-8C25-47BEC4E16F4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EFAD2D-8CC0-449D-A0A3-BAC2153A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DCFE9E-8032-4DE3-AE79-7D2AE14C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2304-14B9-4A3E-A477-2FB328BE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93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E5B7E-D6EA-4F02-9C19-0ECC1F0B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DC259-1A8F-4843-ADF3-7D0CB1D8C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E8B5D1-6C16-4D77-82DF-0B2FAE89C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C712D8-6831-4E81-A515-2D7B6A08E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904418-A730-480B-89E7-0E2B58ED1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6470FC-4F3F-412D-877D-2CB1EB25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B956-AE0C-4DC5-8C25-47BEC4E16F4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6C506B-6068-4720-9C23-808B6036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089159-A5A9-4B68-9FFD-B3E50CBB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2304-14B9-4A3E-A477-2FB328BE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07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E1D0C-CE1A-47C7-8D5C-55C360F8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099F0C-B9BA-4810-A890-1FDEE42C6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B956-AE0C-4DC5-8C25-47BEC4E16F4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9DA2C7-EE2D-4CAE-8710-43EC5669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D94683-A36D-44E2-85BF-63C8373E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2304-14B9-4A3E-A477-2FB328BE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35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52952C-229B-47A3-9C48-28CBD7BB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B956-AE0C-4DC5-8C25-47BEC4E16F4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C08B63-599B-4406-9154-C2390AF40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6D14A6-B8C3-4ADB-8383-34548F5C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2304-14B9-4A3E-A477-2FB328BE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3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99720-B8B9-44DE-9816-1EF35778A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EA0B91-C468-4323-AAA5-BEF681E53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E7E537-B185-4463-A59E-61A126020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14321D-8B22-4438-9BE3-0056EA95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B956-AE0C-4DC5-8C25-47BEC4E16F4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B1EB4A-4C36-457D-8D75-0688A5DA2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E47CAD-91FC-4716-B4D3-1FD74EDC3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2304-14B9-4A3E-A477-2FB328BE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12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FF03-92C7-4FF7-BF39-05A8F24E7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9ADD3A-23F7-48B2-AA64-4A146908B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6DDA2A-3B2F-421F-B015-E76C95180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CDBE48-5DA1-4A2D-9E2E-B63D8FFD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B956-AE0C-4DC5-8C25-47BEC4E16F4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9F760E-B92D-4379-AAD8-2E5A2C66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8C0920-738A-4FE6-83EF-53FE04D9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2304-14B9-4A3E-A477-2FB328BE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61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877AA3-02AF-4CD3-B99D-ECA7F5522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A433F7-F961-4C1C-AE78-E11C426A3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5974F-E0B4-4E71-8E18-BEC3994F4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9B956-AE0C-4DC5-8C25-47BEC4E16F4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CA2885-4D31-4E39-9981-605435307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4D1986-5723-4ECB-AD9E-0988F8EF1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52304-14B9-4A3E-A477-2FB328BE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34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3FEE0-816E-42B9-876A-C3216C9E20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분류 관리 화면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F39285-D8AB-4A25-BD84-415396345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V1.0</a:t>
            </a:r>
          </a:p>
          <a:p>
            <a:r>
              <a:rPr lang="en-US" altLang="ko-KR" dirty="0"/>
              <a:t>2024.07.25</a:t>
            </a:r>
          </a:p>
          <a:p>
            <a:r>
              <a:rPr lang="en-US" altLang="ko-KR" dirty="0"/>
              <a:t>made by CWC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65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8C41E-F6D0-46F7-A2A4-8F0118B48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분류 관리 목록 화면 </a:t>
            </a:r>
            <a:r>
              <a:rPr lang="en-US" altLang="ko-KR" sz="4000" dirty="0"/>
              <a:t>(CAT_LIST)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5610B-D0F5-4DF2-8FE4-CE1BA222F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이름 포함 검색</a:t>
            </a:r>
            <a:endParaRPr lang="en-US" altLang="ko-KR" dirty="0"/>
          </a:p>
          <a:p>
            <a:r>
              <a:rPr lang="ko-KR" altLang="en-US" dirty="0"/>
              <a:t>페이지 당 </a:t>
            </a:r>
            <a:r>
              <a:rPr lang="en-US" altLang="ko-KR" dirty="0"/>
              <a:t>10 </a:t>
            </a:r>
            <a:r>
              <a:rPr lang="ko-KR" altLang="en-US" dirty="0"/>
              <a:t>행</a:t>
            </a:r>
            <a:endParaRPr lang="en-US" altLang="ko-KR" dirty="0"/>
          </a:p>
          <a:p>
            <a:r>
              <a:rPr lang="ko-KR" altLang="en-US" dirty="0"/>
              <a:t>이전 페이지</a:t>
            </a:r>
            <a:endParaRPr lang="en-US" altLang="ko-KR" dirty="0"/>
          </a:p>
          <a:p>
            <a:r>
              <a:rPr lang="ko-KR" altLang="en-US" dirty="0"/>
              <a:t>해당 페이지</a:t>
            </a:r>
            <a:endParaRPr lang="en-US" altLang="ko-KR" dirty="0"/>
          </a:p>
          <a:p>
            <a:r>
              <a:rPr lang="ko-KR" altLang="en-US" dirty="0"/>
              <a:t>다음 페이지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888DD4-1B10-4027-9BD3-F29643475F39}"/>
              </a:ext>
            </a:extLst>
          </p:cNvPr>
          <p:cNvSpPr/>
          <p:nvPr/>
        </p:nvSpPr>
        <p:spPr>
          <a:xfrm>
            <a:off x="3951215" y="1811309"/>
            <a:ext cx="7164197" cy="3977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F5D628-1A6C-40D6-95D6-6E5F84AC5161}"/>
              </a:ext>
            </a:extLst>
          </p:cNvPr>
          <p:cNvSpPr/>
          <p:nvPr/>
        </p:nvSpPr>
        <p:spPr>
          <a:xfrm>
            <a:off x="3952613" y="1811309"/>
            <a:ext cx="7164197" cy="59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8C0F07B-541C-4B06-8732-155A1D57178D}"/>
              </a:ext>
            </a:extLst>
          </p:cNvPr>
          <p:cNvSpPr/>
          <p:nvPr/>
        </p:nvSpPr>
        <p:spPr>
          <a:xfrm>
            <a:off x="9864753" y="1912333"/>
            <a:ext cx="1166070" cy="394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86C62AE-0B88-4D03-8B90-80D98B6232C5}"/>
              </a:ext>
            </a:extLst>
          </p:cNvPr>
          <p:cNvSpPr/>
          <p:nvPr/>
        </p:nvSpPr>
        <p:spPr>
          <a:xfrm>
            <a:off x="5231933" y="1912333"/>
            <a:ext cx="4548232" cy="3942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검색할 이름 입력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F6F6619-7B5A-4D93-8878-6376166F9658}"/>
              </a:ext>
            </a:extLst>
          </p:cNvPr>
          <p:cNvSpPr/>
          <p:nvPr/>
        </p:nvSpPr>
        <p:spPr>
          <a:xfrm>
            <a:off x="4009937" y="1912333"/>
            <a:ext cx="1164672" cy="3942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D6B194-1D12-4B0C-AE1A-3B7704736926}"/>
              </a:ext>
            </a:extLst>
          </p:cNvPr>
          <p:cNvSpPr/>
          <p:nvPr/>
        </p:nvSpPr>
        <p:spPr>
          <a:xfrm>
            <a:off x="3951215" y="2405178"/>
            <a:ext cx="7164197" cy="2837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2606477-DF71-4975-923E-BBADF695FFD5}"/>
              </a:ext>
            </a:extLst>
          </p:cNvPr>
          <p:cNvSpPr/>
          <p:nvPr/>
        </p:nvSpPr>
        <p:spPr>
          <a:xfrm>
            <a:off x="9864753" y="5341682"/>
            <a:ext cx="1166070" cy="394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Next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B3821BF-9FEE-44E6-B4EB-88D76070B822}"/>
              </a:ext>
            </a:extLst>
          </p:cNvPr>
          <p:cNvSpPr/>
          <p:nvPr/>
        </p:nvSpPr>
        <p:spPr>
          <a:xfrm>
            <a:off x="4009937" y="5328435"/>
            <a:ext cx="1166070" cy="394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Prev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22950D-D376-4537-8B1D-8CF089C4C235}"/>
              </a:ext>
            </a:extLst>
          </p:cNvPr>
          <p:cNvSpPr txBox="1"/>
          <p:nvPr/>
        </p:nvSpPr>
        <p:spPr>
          <a:xfrm>
            <a:off x="5444455" y="5324904"/>
            <a:ext cx="418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1  2  3  4  5  6  7  8  9  10</a:t>
            </a:r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420B237-484A-49AB-902D-A28EADC61EFB}"/>
              </a:ext>
            </a:extLst>
          </p:cNvPr>
          <p:cNvGrpSpPr/>
          <p:nvPr/>
        </p:nvGrpSpPr>
        <p:grpSpPr>
          <a:xfrm>
            <a:off x="5444455" y="2528261"/>
            <a:ext cx="4706574" cy="369332"/>
            <a:chOff x="5352176" y="2850778"/>
            <a:chExt cx="4706574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D5C828-A854-47B6-A907-77D268EA27AE}"/>
                </a:ext>
              </a:extLst>
            </p:cNvPr>
            <p:cNvSpPr txBox="1"/>
            <p:nvPr/>
          </p:nvSpPr>
          <p:spPr>
            <a:xfrm>
              <a:off x="6224631" y="2850778"/>
              <a:ext cx="3834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| Name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B41598-3082-4254-A6D7-89FFFC7F5CDD}"/>
                </a:ext>
              </a:extLst>
            </p:cNvPr>
            <p:cNvSpPr txBox="1"/>
            <p:nvPr/>
          </p:nvSpPr>
          <p:spPr>
            <a:xfrm>
              <a:off x="5352176" y="2850778"/>
              <a:ext cx="1107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/>
                <a:t>     ID |</a:t>
              </a:r>
              <a:endParaRPr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7F11055-1BD7-40C1-9A9B-91C032A23253}"/>
              </a:ext>
            </a:extLst>
          </p:cNvPr>
          <p:cNvGrpSpPr/>
          <p:nvPr/>
        </p:nvGrpSpPr>
        <p:grpSpPr>
          <a:xfrm>
            <a:off x="5444455" y="2827072"/>
            <a:ext cx="4706574" cy="369332"/>
            <a:chOff x="5352176" y="2850778"/>
            <a:chExt cx="4706574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453A8A6-6662-4617-829A-253EACB08C2E}"/>
                </a:ext>
              </a:extLst>
            </p:cNvPr>
            <p:cNvSpPr txBox="1"/>
            <p:nvPr/>
          </p:nvSpPr>
          <p:spPr>
            <a:xfrm>
              <a:off x="6224631" y="2850778"/>
              <a:ext cx="3834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| School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09379D-B675-4B94-8FAB-FD1B1729303D}"/>
                </a:ext>
              </a:extLst>
            </p:cNvPr>
            <p:cNvSpPr txBox="1"/>
            <p:nvPr/>
          </p:nvSpPr>
          <p:spPr>
            <a:xfrm>
              <a:off x="5352176" y="2850778"/>
              <a:ext cx="1107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/>
                <a:t>      1 |</a:t>
              </a:r>
              <a:endParaRPr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1103B63-2998-45AA-BAD4-245297760D82}"/>
              </a:ext>
            </a:extLst>
          </p:cNvPr>
          <p:cNvGrpSpPr/>
          <p:nvPr/>
        </p:nvGrpSpPr>
        <p:grpSpPr>
          <a:xfrm>
            <a:off x="5444455" y="3130820"/>
            <a:ext cx="4706574" cy="369332"/>
            <a:chOff x="5352176" y="2850778"/>
            <a:chExt cx="4706574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332BDEE-9A50-4ED8-87D0-9DD1E9E47FBE}"/>
                </a:ext>
              </a:extLst>
            </p:cNvPr>
            <p:cNvSpPr txBox="1"/>
            <p:nvPr/>
          </p:nvSpPr>
          <p:spPr>
            <a:xfrm>
              <a:off x="6224631" y="2850778"/>
              <a:ext cx="3834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| Family</a:t>
              </a: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4F6AB77-7470-4BC3-9331-FD84F7A33ED8}"/>
                </a:ext>
              </a:extLst>
            </p:cNvPr>
            <p:cNvSpPr txBox="1"/>
            <p:nvPr/>
          </p:nvSpPr>
          <p:spPr>
            <a:xfrm>
              <a:off x="5352176" y="2850778"/>
              <a:ext cx="1107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/>
                <a:t>      2 |</a:t>
              </a:r>
              <a:endParaRPr lang="ko-KR" altLang="en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FD75EF5-5937-443F-9AFF-EECE0606BC06}"/>
              </a:ext>
            </a:extLst>
          </p:cNvPr>
          <p:cNvGrpSpPr/>
          <p:nvPr/>
        </p:nvGrpSpPr>
        <p:grpSpPr>
          <a:xfrm>
            <a:off x="5444455" y="3454816"/>
            <a:ext cx="4706574" cy="369332"/>
            <a:chOff x="5352176" y="2850778"/>
            <a:chExt cx="4706574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FCFDA25-0D2D-4A37-8EFB-92345E4A056A}"/>
                </a:ext>
              </a:extLst>
            </p:cNvPr>
            <p:cNvSpPr txBox="1"/>
            <p:nvPr/>
          </p:nvSpPr>
          <p:spPr>
            <a:xfrm>
              <a:off x="6224631" y="2850778"/>
              <a:ext cx="3834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| Friend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A145946-D4AC-4914-9BA0-FE875E69C083}"/>
                </a:ext>
              </a:extLst>
            </p:cNvPr>
            <p:cNvSpPr txBox="1"/>
            <p:nvPr/>
          </p:nvSpPr>
          <p:spPr>
            <a:xfrm>
              <a:off x="5352176" y="2850778"/>
              <a:ext cx="1107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/>
                <a:t>      3 |</a:t>
              </a:r>
              <a:endParaRPr lang="ko-KR" altLang="en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E84B5DF-B801-4191-810E-667F90CB4C67}"/>
              </a:ext>
            </a:extLst>
          </p:cNvPr>
          <p:cNvGrpSpPr/>
          <p:nvPr/>
        </p:nvGrpSpPr>
        <p:grpSpPr>
          <a:xfrm>
            <a:off x="5444455" y="3790585"/>
            <a:ext cx="4706574" cy="369332"/>
            <a:chOff x="5352176" y="2850778"/>
            <a:chExt cx="4706574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0AD2DA-0797-4D62-9200-E7E6C908DEDA}"/>
                </a:ext>
              </a:extLst>
            </p:cNvPr>
            <p:cNvSpPr txBox="1"/>
            <p:nvPr/>
          </p:nvSpPr>
          <p:spPr>
            <a:xfrm>
              <a:off x="6224631" y="2850778"/>
              <a:ext cx="3834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| …..</a:t>
              </a:r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DC56FE4-5C2C-496A-AAA5-3978EE407CB5}"/>
                </a:ext>
              </a:extLst>
            </p:cNvPr>
            <p:cNvSpPr txBox="1"/>
            <p:nvPr/>
          </p:nvSpPr>
          <p:spPr>
            <a:xfrm>
              <a:off x="5352176" y="2850778"/>
              <a:ext cx="1107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/>
                <a:t>      … |</a:t>
              </a:r>
              <a:endParaRPr lang="ko-KR" altLang="en-US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B0C83F3-AE0D-45EF-90E4-36D74FF1C4DA}"/>
              </a:ext>
            </a:extLst>
          </p:cNvPr>
          <p:cNvGrpSpPr/>
          <p:nvPr/>
        </p:nvGrpSpPr>
        <p:grpSpPr>
          <a:xfrm>
            <a:off x="5444455" y="4107635"/>
            <a:ext cx="4706574" cy="369332"/>
            <a:chOff x="5352176" y="2850778"/>
            <a:chExt cx="4706574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71A0ED7-29D7-4392-B43B-B9FE9473F2C2}"/>
                </a:ext>
              </a:extLst>
            </p:cNvPr>
            <p:cNvSpPr txBox="1"/>
            <p:nvPr/>
          </p:nvSpPr>
          <p:spPr>
            <a:xfrm>
              <a:off x="6224631" y="2850778"/>
              <a:ext cx="3834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| Working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D82142C-9FD3-4507-BEF5-5E98A72D6321}"/>
                </a:ext>
              </a:extLst>
            </p:cNvPr>
            <p:cNvSpPr txBox="1"/>
            <p:nvPr/>
          </p:nvSpPr>
          <p:spPr>
            <a:xfrm>
              <a:off x="5352176" y="2850778"/>
              <a:ext cx="1107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/>
                <a:t>      10 |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2802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8C41E-F6D0-46F7-A2A4-8F0118B48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분류 관리 추가 화면</a:t>
            </a:r>
            <a:r>
              <a:rPr lang="en-US" altLang="ko-KR" sz="4000" dirty="0"/>
              <a:t> (CAT_INSERT)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5610B-D0F5-4DF2-8FE4-CE1BA222F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501" y="1951460"/>
            <a:ext cx="10515600" cy="4351338"/>
          </a:xfrm>
        </p:spPr>
        <p:txBody>
          <a:bodyPr>
            <a:normAutofit fontScale="850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이름 입력</a:t>
            </a:r>
            <a:endParaRPr lang="en-US" altLang="ko-KR" dirty="0"/>
          </a:p>
          <a:p>
            <a:r>
              <a:rPr lang="ko-KR" altLang="en-US" dirty="0" err="1"/>
              <a:t>뒤로버튼</a:t>
            </a:r>
            <a:r>
              <a:rPr lang="en-US" altLang="ko-KR" dirty="0"/>
              <a:t> (</a:t>
            </a:r>
            <a:r>
              <a:rPr lang="ko-KR" altLang="en-US" dirty="0"/>
              <a:t>목록화면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추가버튼 </a:t>
            </a:r>
            <a:r>
              <a:rPr lang="en-US" altLang="ko-KR" dirty="0"/>
              <a:t>(</a:t>
            </a:r>
            <a:r>
              <a:rPr lang="ko-KR" altLang="en-US" dirty="0"/>
              <a:t>추가성공후 목록화면</a:t>
            </a:r>
            <a:r>
              <a:rPr lang="en-US" altLang="ko-KR" dirty="0"/>
              <a:t>)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CF97B8F-B57C-4D99-9345-B5856892C0CD}"/>
              </a:ext>
            </a:extLst>
          </p:cNvPr>
          <p:cNvGrpSpPr/>
          <p:nvPr/>
        </p:nvGrpSpPr>
        <p:grpSpPr>
          <a:xfrm>
            <a:off x="4345498" y="1551250"/>
            <a:ext cx="7165595" cy="3977095"/>
            <a:chOff x="3951215" y="1811309"/>
            <a:chExt cx="7165595" cy="397709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2888DD4-1B10-4027-9BD3-F29643475F39}"/>
                </a:ext>
              </a:extLst>
            </p:cNvPr>
            <p:cNvSpPr/>
            <p:nvPr/>
          </p:nvSpPr>
          <p:spPr>
            <a:xfrm>
              <a:off x="3951215" y="1811309"/>
              <a:ext cx="7164197" cy="39770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4F5D628-1A6C-40D6-95D6-6E5F84AC5161}"/>
                </a:ext>
              </a:extLst>
            </p:cNvPr>
            <p:cNvSpPr/>
            <p:nvPr/>
          </p:nvSpPr>
          <p:spPr>
            <a:xfrm>
              <a:off x="3952613" y="1811309"/>
              <a:ext cx="7164197" cy="5963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86C62AE-0B88-4D03-8B90-80D98B6232C5}"/>
                </a:ext>
              </a:extLst>
            </p:cNvPr>
            <p:cNvSpPr/>
            <p:nvPr/>
          </p:nvSpPr>
          <p:spPr>
            <a:xfrm>
              <a:off x="5231933" y="1912333"/>
              <a:ext cx="4548232" cy="39428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분류 추가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7C4887FF-61FA-4CF8-9C00-85374E336A35}"/>
                </a:ext>
              </a:extLst>
            </p:cNvPr>
            <p:cNvSpPr/>
            <p:nvPr/>
          </p:nvSpPr>
          <p:spPr>
            <a:xfrm>
              <a:off x="4009937" y="5328435"/>
              <a:ext cx="1166070" cy="3942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뒤로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5DAE95EA-0109-474D-92C8-7065ECEECFD6}"/>
                </a:ext>
              </a:extLst>
            </p:cNvPr>
            <p:cNvSpPr/>
            <p:nvPr/>
          </p:nvSpPr>
          <p:spPr>
            <a:xfrm>
              <a:off x="9864753" y="5341682"/>
              <a:ext cx="1166070" cy="3942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추가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2557AC3C-6324-46B3-B7AE-769AC22D8292}"/>
                </a:ext>
              </a:extLst>
            </p:cNvPr>
            <p:cNvSpPr/>
            <p:nvPr/>
          </p:nvSpPr>
          <p:spPr>
            <a:xfrm>
              <a:off x="5835940" y="2756803"/>
              <a:ext cx="4548232" cy="39428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추가할 이름 입력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BEFC2F7D-BDC4-4844-A006-2A5F7A7DB25F}"/>
                </a:ext>
              </a:extLst>
            </p:cNvPr>
            <p:cNvSpPr/>
            <p:nvPr/>
          </p:nvSpPr>
          <p:spPr>
            <a:xfrm>
              <a:off x="4613944" y="2756803"/>
              <a:ext cx="1164672" cy="39428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6FF6F97-ADE0-42BB-AADD-E4E1EF35D114}"/>
                </a:ext>
              </a:extLst>
            </p:cNvPr>
            <p:cNvGrpSpPr/>
            <p:nvPr/>
          </p:nvGrpSpPr>
          <p:grpSpPr>
            <a:xfrm>
              <a:off x="6273567" y="3356344"/>
              <a:ext cx="3506598" cy="1929468"/>
              <a:chOff x="6434356" y="3357209"/>
              <a:chExt cx="3506598" cy="1929468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C8EF9373-10E2-43B6-88ED-B5C6353D5203}"/>
                  </a:ext>
                </a:extLst>
              </p:cNvPr>
              <p:cNvSpPr/>
              <p:nvPr/>
            </p:nvSpPr>
            <p:spPr>
              <a:xfrm>
                <a:off x="6434356" y="3357209"/>
                <a:ext cx="3506598" cy="19294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{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}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을 추가 하시겠습니까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?</a:t>
                </a: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B9DAA099-B67B-4699-A802-2313B9DC5948}"/>
                  </a:ext>
                </a:extLst>
              </p:cNvPr>
              <p:cNvSpPr/>
              <p:nvPr/>
            </p:nvSpPr>
            <p:spPr>
              <a:xfrm>
                <a:off x="6943986" y="4639096"/>
                <a:ext cx="1166070" cy="394282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예</a:t>
                </a:r>
              </a:p>
            </p:txBody>
          </p:sp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E2132EC1-D6F4-4B38-AB56-19229D081216}"/>
                  </a:ext>
                </a:extLst>
              </p:cNvPr>
              <p:cNvSpPr/>
              <p:nvPr/>
            </p:nvSpPr>
            <p:spPr>
              <a:xfrm>
                <a:off x="8311043" y="4639096"/>
                <a:ext cx="1166070" cy="394282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아니오</a:t>
                </a:r>
                <a:endParaRPr lang="ko-KR" altLang="en-US" dirty="0"/>
              </a:p>
            </p:txBody>
          </p:sp>
        </p:grp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1AAA8286-7669-4F8E-9D5E-15F561591E67}"/>
                </a:ext>
              </a:extLst>
            </p:cNvPr>
            <p:cNvCxnSpPr>
              <a:cxnSpLocks/>
              <a:stCxn id="38" idx="0"/>
              <a:endCxn id="4" idx="3"/>
            </p:cNvCxnSpPr>
            <p:nvPr/>
          </p:nvCxnSpPr>
          <p:spPr>
            <a:xfrm rot="16200000" flipV="1">
              <a:off x="9603675" y="4497568"/>
              <a:ext cx="1020604" cy="66762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838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8C41E-F6D0-46F7-A2A4-8F0118B48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분류 관리 보기</a:t>
            </a:r>
            <a:r>
              <a:rPr lang="en-US" altLang="ko-KR" sz="4000" dirty="0"/>
              <a:t>/</a:t>
            </a:r>
            <a:r>
              <a:rPr lang="ko-KR" altLang="en-US" sz="4000" dirty="0"/>
              <a:t>수정</a:t>
            </a:r>
            <a:r>
              <a:rPr lang="en-US" altLang="ko-KR" sz="4000" dirty="0"/>
              <a:t>/</a:t>
            </a:r>
            <a:r>
              <a:rPr lang="ko-KR" altLang="en-US" sz="4000" dirty="0"/>
              <a:t>삭제 화면</a:t>
            </a:r>
            <a:r>
              <a:rPr lang="en-US" altLang="ko-KR" sz="4000" dirty="0"/>
              <a:t> (CAT_VIEW)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5610B-D0F5-4DF2-8FE4-CE1BA222F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6782"/>
            <a:ext cx="10515600" cy="4351338"/>
          </a:xfrm>
        </p:spPr>
        <p:txBody>
          <a:bodyPr>
            <a:normAutofit fontScale="77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ID</a:t>
            </a:r>
            <a:r>
              <a:rPr lang="ko-KR" altLang="en-US" dirty="0"/>
              <a:t>정보 보기</a:t>
            </a:r>
            <a:endParaRPr lang="en-US" altLang="ko-KR" dirty="0"/>
          </a:p>
          <a:p>
            <a:r>
              <a:rPr lang="ko-KR" altLang="en-US" dirty="0"/>
              <a:t>이름정보 보기</a:t>
            </a:r>
            <a:endParaRPr lang="en-US" altLang="ko-KR" dirty="0"/>
          </a:p>
          <a:p>
            <a:r>
              <a:rPr lang="ko-KR" altLang="en-US" dirty="0" err="1"/>
              <a:t>뒤로버튼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목록화면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수정버튼 </a:t>
            </a:r>
            <a:r>
              <a:rPr lang="en-US" altLang="ko-KR" dirty="0"/>
              <a:t>(</a:t>
            </a:r>
            <a:r>
              <a:rPr lang="ko-KR" altLang="en-US" dirty="0"/>
              <a:t>수정성공 후 목록 화면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삭제버튼 </a:t>
            </a:r>
            <a:r>
              <a:rPr lang="en-US" altLang="ko-KR" dirty="0"/>
              <a:t>(</a:t>
            </a:r>
            <a:r>
              <a:rPr lang="ko-KR" altLang="en-US" dirty="0"/>
              <a:t>삭제성공 후 목록 화면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AB800BA-76CC-45DD-BEF5-E85E749E9D6A}"/>
              </a:ext>
            </a:extLst>
          </p:cNvPr>
          <p:cNvGrpSpPr/>
          <p:nvPr/>
        </p:nvGrpSpPr>
        <p:grpSpPr>
          <a:xfrm>
            <a:off x="4337108" y="1440452"/>
            <a:ext cx="7165595" cy="3977095"/>
            <a:chOff x="3951215" y="1811309"/>
            <a:chExt cx="7165595" cy="397709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2888DD4-1B10-4027-9BD3-F29643475F39}"/>
                </a:ext>
              </a:extLst>
            </p:cNvPr>
            <p:cNvSpPr/>
            <p:nvPr/>
          </p:nvSpPr>
          <p:spPr>
            <a:xfrm>
              <a:off x="3951215" y="1811309"/>
              <a:ext cx="7164197" cy="39770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4F5D628-1A6C-40D6-95D6-6E5F84AC5161}"/>
                </a:ext>
              </a:extLst>
            </p:cNvPr>
            <p:cNvSpPr/>
            <p:nvPr/>
          </p:nvSpPr>
          <p:spPr>
            <a:xfrm>
              <a:off x="3952613" y="1811309"/>
              <a:ext cx="7164197" cy="5963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86C62AE-0B88-4D03-8B90-80D98B6232C5}"/>
                </a:ext>
              </a:extLst>
            </p:cNvPr>
            <p:cNvSpPr/>
            <p:nvPr/>
          </p:nvSpPr>
          <p:spPr>
            <a:xfrm>
              <a:off x="5231933" y="1912333"/>
              <a:ext cx="4548232" cy="39428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분류 정보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7C4887FF-61FA-4CF8-9C00-85374E336A35}"/>
                </a:ext>
              </a:extLst>
            </p:cNvPr>
            <p:cNvSpPr/>
            <p:nvPr/>
          </p:nvSpPr>
          <p:spPr>
            <a:xfrm>
              <a:off x="4009937" y="5328435"/>
              <a:ext cx="1166070" cy="3942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뒤로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5DAE95EA-0109-474D-92C8-7065ECEECFD6}"/>
                </a:ext>
              </a:extLst>
            </p:cNvPr>
            <p:cNvSpPr/>
            <p:nvPr/>
          </p:nvSpPr>
          <p:spPr>
            <a:xfrm>
              <a:off x="9864753" y="5341682"/>
              <a:ext cx="1166070" cy="3942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수정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2557AC3C-6324-46B3-B7AE-769AC22D8292}"/>
                </a:ext>
              </a:extLst>
            </p:cNvPr>
            <p:cNvSpPr/>
            <p:nvPr/>
          </p:nvSpPr>
          <p:spPr>
            <a:xfrm>
              <a:off x="5835940" y="2756803"/>
              <a:ext cx="4548232" cy="39428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ID</a:t>
              </a:r>
              <a:r>
                <a:rPr lang="ko-KR" altLang="en-US" dirty="0">
                  <a:solidFill>
                    <a:schemeClr val="tx1"/>
                  </a:solidFill>
                </a:rPr>
                <a:t>번호정보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BEFC2F7D-BDC4-4844-A006-2A5F7A7DB25F}"/>
                </a:ext>
              </a:extLst>
            </p:cNvPr>
            <p:cNvSpPr/>
            <p:nvPr/>
          </p:nvSpPr>
          <p:spPr>
            <a:xfrm>
              <a:off x="4613944" y="2756803"/>
              <a:ext cx="1164672" cy="39428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ABF1446C-9272-4194-838B-F6C81711EE10}"/>
                </a:ext>
              </a:extLst>
            </p:cNvPr>
            <p:cNvSpPr/>
            <p:nvPr/>
          </p:nvSpPr>
          <p:spPr>
            <a:xfrm>
              <a:off x="5835940" y="3211064"/>
              <a:ext cx="4548232" cy="39428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이름 입력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7EBE324E-C688-42F0-AA32-5C58425D7662}"/>
                </a:ext>
              </a:extLst>
            </p:cNvPr>
            <p:cNvSpPr/>
            <p:nvPr/>
          </p:nvSpPr>
          <p:spPr>
            <a:xfrm>
              <a:off x="4613944" y="3211064"/>
              <a:ext cx="1164672" cy="39428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CCAC838-4BC8-49F7-9C46-FD33134F85AA}"/>
                </a:ext>
              </a:extLst>
            </p:cNvPr>
            <p:cNvSpPr/>
            <p:nvPr/>
          </p:nvSpPr>
          <p:spPr>
            <a:xfrm>
              <a:off x="6923014" y="5323221"/>
              <a:ext cx="1166070" cy="3942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삭제</a:t>
              </a: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F07DFBD-82AA-4C93-ABB7-79E1C9EFD241}"/>
                </a:ext>
              </a:extLst>
            </p:cNvPr>
            <p:cNvGrpSpPr/>
            <p:nvPr/>
          </p:nvGrpSpPr>
          <p:grpSpPr>
            <a:xfrm>
              <a:off x="7743738" y="3859936"/>
              <a:ext cx="2876725" cy="1227156"/>
              <a:chOff x="6434356" y="3357209"/>
              <a:chExt cx="3506598" cy="1929468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CB5E6AC-72E1-4CF3-B99B-CE6EC8A1E2BC}"/>
                  </a:ext>
                </a:extLst>
              </p:cNvPr>
              <p:cNvSpPr/>
              <p:nvPr/>
            </p:nvSpPr>
            <p:spPr>
              <a:xfrm>
                <a:off x="6434356" y="3357209"/>
                <a:ext cx="3506598" cy="19294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{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이름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}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을 수정 하시겠습니까 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?</a:t>
                </a:r>
              </a:p>
              <a:p>
                <a:pPr algn="ctr"/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B1A4E2AA-12E3-4548-9578-6E5B8B6A9238}"/>
                  </a:ext>
                </a:extLst>
              </p:cNvPr>
              <p:cNvSpPr/>
              <p:nvPr/>
            </p:nvSpPr>
            <p:spPr>
              <a:xfrm>
                <a:off x="6943986" y="4639096"/>
                <a:ext cx="1166070" cy="394282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예</a:t>
                </a: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3FFD0E13-E4F2-462A-8954-006FB0B37CFD}"/>
                  </a:ext>
                </a:extLst>
              </p:cNvPr>
              <p:cNvSpPr/>
              <p:nvPr/>
            </p:nvSpPr>
            <p:spPr>
              <a:xfrm>
                <a:off x="8311043" y="4639096"/>
                <a:ext cx="1166070" cy="394282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아니오</a:t>
                </a:r>
                <a:endParaRPr lang="ko-KR" altLang="en-US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B7EC7EF-37B8-4236-8363-BEDD32E383D6}"/>
                </a:ext>
              </a:extLst>
            </p:cNvPr>
            <p:cNvGrpSpPr/>
            <p:nvPr/>
          </p:nvGrpSpPr>
          <p:grpSpPr>
            <a:xfrm>
              <a:off x="4178416" y="3859936"/>
              <a:ext cx="2876725" cy="1227156"/>
              <a:chOff x="6434356" y="3357209"/>
              <a:chExt cx="3506598" cy="1929468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AA8EB61-82C1-4DC8-B457-DB0EFA126A7D}"/>
                  </a:ext>
                </a:extLst>
              </p:cNvPr>
              <p:cNvSpPr/>
              <p:nvPr/>
            </p:nvSpPr>
            <p:spPr>
              <a:xfrm>
                <a:off x="6434356" y="3357209"/>
                <a:ext cx="3506598" cy="19294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{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이름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}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을 삭제 하시겠습니까 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?</a:t>
                </a:r>
              </a:p>
              <a:p>
                <a:pPr algn="ctr"/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B15AC744-F9E8-49D7-AF96-851EAB1AF835}"/>
                  </a:ext>
                </a:extLst>
              </p:cNvPr>
              <p:cNvSpPr/>
              <p:nvPr/>
            </p:nvSpPr>
            <p:spPr>
              <a:xfrm>
                <a:off x="6943986" y="4639096"/>
                <a:ext cx="1166070" cy="394282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예</a:t>
                </a: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36E2465D-77FD-410C-B489-E2E63ABF61DA}"/>
                  </a:ext>
                </a:extLst>
              </p:cNvPr>
              <p:cNvSpPr/>
              <p:nvPr/>
            </p:nvSpPr>
            <p:spPr>
              <a:xfrm>
                <a:off x="8311043" y="4639096"/>
                <a:ext cx="1166070" cy="394282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아니오</a:t>
                </a:r>
                <a:endParaRPr lang="ko-KR" altLang="en-US" dirty="0"/>
              </a:p>
            </p:txBody>
          </p:sp>
        </p:grp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63C27ADC-246C-4399-B26E-A9875675888E}"/>
                </a:ext>
              </a:extLst>
            </p:cNvPr>
            <p:cNvCxnSpPr>
              <a:cxnSpLocks/>
              <a:stCxn id="13" idx="0"/>
              <a:endCxn id="19" idx="3"/>
            </p:cNvCxnSpPr>
            <p:nvPr/>
          </p:nvCxnSpPr>
          <p:spPr>
            <a:xfrm rot="16200000" flipV="1">
              <a:off x="6855742" y="4672914"/>
              <a:ext cx="849707" cy="45090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332794DD-82FD-48F8-B4CD-CEC754049F75}"/>
                </a:ext>
              </a:extLst>
            </p:cNvPr>
            <p:cNvCxnSpPr>
              <a:cxnSpLocks/>
              <a:stCxn id="38" idx="0"/>
              <a:endCxn id="15" idx="3"/>
            </p:cNvCxnSpPr>
            <p:nvPr/>
          </p:nvCxnSpPr>
          <p:spPr>
            <a:xfrm rot="5400000" flipH="1" flipV="1">
              <a:off x="10100041" y="4821261"/>
              <a:ext cx="868168" cy="172675"/>
            </a:xfrm>
            <a:prstGeom prst="bentConnector4">
              <a:avLst>
                <a:gd name="adj1" fmla="val 14662"/>
                <a:gd name="adj2" fmla="val 23238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396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179</Words>
  <Application>Microsoft Office PowerPoint</Application>
  <PresentationFormat>와이드스크린</PresentationFormat>
  <Paragraphs>79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분류 관리 화면</vt:lpstr>
      <vt:lpstr>분류 관리 목록 화면 (CAT_LIST)</vt:lpstr>
      <vt:lpstr>분류 관리 추가 화면 (CAT_INSERT)</vt:lpstr>
      <vt:lpstr>분류 관리 보기/수정/삭제 화면 (CAT_VIEW)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분류 관리 화면</dc:title>
  <dc:creator>admin</dc:creator>
  <cp:lastModifiedBy>admin</cp:lastModifiedBy>
  <cp:revision>8</cp:revision>
  <dcterms:created xsi:type="dcterms:W3CDTF">2024-07-25T01:51:26Z</dcterms:created>
  <dcterms:modified xsi:type="dcterms:W3CDTF">2024-07-25T02:10:10Z</dcterms:modified>
</cp:coreProperties>
</file>