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FC8C-68A8-4A35-AD83-1CD49C44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7094-244A-43D4-8FBD-0EA86EB9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B73E8-AFD7-4F3D-A026-56ABECD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F245-E6A2-4B5F-8905-5D5198EC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7765-29AA-4ED4-848B-0C4C5EF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F21C-9CF7-437E-B02A-0C9240D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3059-8F93-4699-9B3A-514B03A3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8342A-75A4-4AEB-9A7E-E791D86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08BE-57DF-4247-BB32-7A4CA74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70BAC-D5EA-41AC-8040-2B9A077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A2689-88D4-4213-9382-75CE32590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3EEF7-E304-4C95-A3A0-5F581A6A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2A18-0BA7-4305-A071-B4148694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88BF-8176-4003-926B-1450362B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7765-F986-460B-B0A1-134BFB5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6A65-0A47-4AD6-A66F-A00D0E1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28F13-04CD-4019-AA23-29FCE586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A9B88-6CF0-4486-8870-C275260F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48C1-E435-4333-A653-5D2D17E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B48CF-F7E9-4060-9CEE-960277A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6873-B55B-4551-9C43-2D54C61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F259-DD7E-4CF5-91D2-B4A7A46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C8FA-1E41-4DE9-8873-E278F4B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12CF-4CFB-4263-BDDD-A9731E73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1301B-8C1F-42A9-8D85-65778CE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B2A7-5EE6-481E-AD11-98F4498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E7C2-400B-427E-9690-0E0F947D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E488C-E89B-4E9B-AE19-7726F20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350C-8E26-4346-A9C9-248F8EC0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FAD2D-8CC0-449D-A0A3-BAC2153A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FE9E-8032-4DE3-AE79-7D2AE14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5B7E-D6EA-4F02-9C19-0ECC1F0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C259-1A8F-4843-ADF3-7D0CB1D8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8B5D1-6C16-4D77-82DF-0B2FAE89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712D8-6831-4E81-A515-2D7B6A08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04418-A730-480B-89E7-0E2B58ED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470FC-4F3F-412D-877D-2CB1EB2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6C506B-6068-4720-9C23-808B6036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89159-A5A9-4B68-9FFD-B3E50CB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1D0C-CE1A-47C7-8D5C-55C360F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99F0C-B9BA-4810-A890-1FDEE42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DA2C7-EE2D-4CAE-8710-43EC5669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94683-A36D-44E2-85BF-63C8373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2952C-229B-47A3-9C48-28CBD7B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08B63-599B-4406-9154-C2390AF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D14A6-B8C3-4ADB-8383-34548F5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9720-B8B9-44DE-9816-1EF3577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A0B91-C468-4323-AAA5-BEF681E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7E537-B185-4463-A59E-61A12602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4321D-8B22-4438-9BE3-0056EA9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1EB4A-4C36-457D-8D75-0688A5D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7CAD-91FC-4716-B4D3-1FD74ED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FF03-92C7-4FF7-BF39-05A8F2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ADD3A-23F7-48B2-AA64-4A146908B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DDA2A-3B2F-421F-B015-E76C9518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DBE48-5DA1-4A2D-9E2E-B63D8FFD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760E-B92D-4379-AAD8-2E5A2C66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0920-738A-4FE6-83EF-53FE04D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77AA3-02AF-4CD3-B99D-ECA7F552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433F7-F961-4C1C-AE78-E11C426A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974F-E0B4-4E71-8E18-BEC3994F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B956-AE0C-4DC5-8C25-47BEC4E16F43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A2885-4D31-4E39-9981-60543530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D1986-5723-4ECB-AD9E-0988F8EF1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????/catweb/category_list?page=1&amp;n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????/catweb/category_insert" TargetMode="External"/><Relationship Id="rId2" Type="http://schemas.openxmlformats.org/officeDocument/2006/relationships/hyperlink" Target="http://localhost/????/catweb/category_ad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????/catweb/category_list?page=1&amp;n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????/catweb/category_list?page=1&amp;name" TargetMode="External"/><Relationship Id="rId2" Type="http://schemas.openxmlformats.org/officeDocument/2006/relationships/hyperlink" Target="http://localhost/????/catweb/category_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????/catweb/category_delete?id=nu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????/ct/searchName" TargetMode="External"/><Relationship Id="rId2" Type="http://schemas.openxmlformats.org/officeDocument/2006/relationships/hyperlink" Target="http://localhost/????/catweb/category_list?page=1&amp;n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FEE0-816E-42B9-876A-C3216C9E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분류 관리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39285-D8AB-4A25-BD84-415396345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</a:t>
            </a:r>
          </a:p>
          <a:p>
            <a:r>
              <a:rPr lang="en-US" altLang="ko-KR" dirty="0"/>
              <a:t>2024.07.25</a:t>
            </a:r>
          </a:p>
          <a:p>
            <a:r>
              <a:rPr lang="en-US" altLang="ko-KR" dirty="0"/>
              <a:t>made by CWC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목록 화면 </a:t>
            </a:r>
            <a:r>
              <a:rPr lang="en-US" altLang="ko-KR" sz="4000" dirty="0"/>
              <a:t>(CAT_LIST)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2" y="2375717"/>
            <a:ext cx="10515600" cy="405025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포함 검색</a:t>
            </a:r>
            <a:endParaRPr lang="en-US" altLang="ko-KR" dirty="0"/>
          </a:p>
          <a:p>
            <a:r>
              <a:rPr lang="ko-KR" altLang="en-US" dirty="0"/>
              <a:t>페이지 당 </a:t>
            </a:r>
            <a:r>
              <a:rPr lang="en-US" altLang="ko-KR" dirty="0"/>
              <a:t>10 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ko-KR" altLang="en-US" dirty="0"/>
              <a:t>이전 페이지</a:t>
            </a:r>
            <a:endParaRPr lang="en-US" altLang="ko-KR" dirty="0"/>
          </a:p>
          <a:p>
            <a:r>
              <a:rPr lang="ko-KR" altLang="en-US" dirty="0"/>
              <a:t>해당 페이지</a:t>
            </a:r>
            <a:endParaRPr lang="en-US" altLang="ko-KR" dirty="0"/>
          </a:p>
          <a:p>
            <a:r>
              <a:rPr lang="ko-KR" altLang="en-US" dirty="0"/>
              <a:t>다음 페이지</a:t>
            </a:r>
            <a:endParaRPr lang="en-US" altLang="ko-KR" dirty="0"/>
          </a:p>
          <a:p>
            <a:r>
              <a:rPr lang="ko-KR" altLang="en-US" dirty="0"/>
              <a:t>추가버튼 </a:t>
            </a:r>
            <a:r>
              <a:rPr lang="en-US" altLang="ko-KR" dirty="0"/>
              <a:t>(</a:t>
            </a:r>
            <a:r>
              <a:rPr lang="ko-KR" altLang="en-US" dirty="0"/>
              <a:t>추가화면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각행의 데이터 클릭 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3951215" y="1811309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3952613" y="1811309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C0F07B-541C-4B06-8732-155A1D57178D}"/>
              </a:ext>
            </a:extLst>
          </p:cNvPr>
          <p:cNvSpPr/>
          <p:nvPr/>
        </p:nvSpPr>
        <p:spPr>
          <a:xfrm>
            <a:off x="9864753" y="191233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231933" y="1912333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검색할 이름 입력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6F6619-7B5A-4D93-8878-6376166F9658}"/>
              </a:ext>
            </a:extLst>
          </p:cNvPr>
          <p:cNvSpPr/>
          <p:nvPr/>
        </p:nvSpPr>
        <p:spPr>
          <a:xfrm>
            <a:off x="4009937" y="1912333"/>
            <a:ext cx="116467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B194-1D12-4B0C-AE1A-3B7704736926}"/>
              </a:ext>
            </a:extLst>
          </p:cNvPr>
          <p:cNvSpPr/>
          <p:nvPr/>
        </p:nvSpPr>
        <p:spPr>
          <a:xfrm>
            <a:off x="3951215" y="2405178"/>
            <a:ext cx="7164197" cy="283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606477-DF71-4975-923E-BBADF695FFD5}"/>
              </a:ext>
            </a:extLst>
          </p:cNvPr>
          <p:cNvSpPr/>
          <p:nvPr/>
        </p:nvSpPr>
        <p:spPr>
          <a:xfrm>
            <a:off x="9864753" y="5341682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3821BF-9FEE-44E6-B4EB-88D76070B822}"/>
              </a:ext>
            </a:extLst>
          </p:cNvPr>
          <p:cNvSpPr/>
          <p:nvPr/>
        </p:nvSpPr>
        <p:spPr>
          <a:xfrm>
            <a:off x="4009937" y="532843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950D-D376-4537-8B1D-8CF089C4C235}"/>
              </a:ext>
            </a:extLst>
          </p:cNvPr>
          <p:cNvSpPr txBox="1"/>
          <p:nvPr/>
        </p:nvSpPr>
        <p:spPr>
          <a:xfrm>
            <a:off x="5444455" y="5324904"/>
            <a:ext cx="41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1  2  3  4  5  6  7  8  9  10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0B237-484A-49AB-902D-A28EADC61EFB}"/>
              </a:ext>
            </a:extLst>
          </p:cNvPr>
          <p:cNvGrpSpPr/>
          <p:nvPr/>
        </p:nvGrpSpPr>
        <p:grpSpPr>
          <a:xfrm>
            <a:off x="5444455" y="2528261"/>
            <a:ext cx="4706574" cy="369332"/>
            <a:chOff x="5352176" y="2850778"/>
            <a:chExt cx="47065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5C828-A854-47B6-A907-77D268EA27A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Name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41598-3082-4254-A6D7-89FFFC7F5CD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ID |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11055-1BD7-40C1-9A9B-91C032A23253}"/>
              </a:ext>
            </a:extLst>
          </p:cNvPr>
          <p:cNvGrpSpPr/>
          <p:nvPr/>
        </p:nvGrpSpPr>
        <p:grpSpPr>
          <a:xfrm>
            <a:off x="5444455" y="2827072"/>
            <a:ext cx="4706574" cy="369332"/>
            <a:chOff x="5352176" y="2850778"/>
            <a:chExt cx="470657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3A8A6-6662-4617-829A-253EACB08C2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School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09379D-B675-4B94-8FAB-FD1B1729303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 |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03B63-2998-45AA-BAD4-245297760D82}"/>
              </a:ext>
            </a:extLst>
          </p:cNvPr>
          <p:cNvGrpSpPr/>
          <p:nvPr/>
        </p:nvGrpSpPr>
        <p:grpSpPr>
          <a:xfrm>
            <a:off x="5444455" y="3130820"/>
            <a:ext cx="4706574" cy="369332"/>
            <a:chOff x="5352176" y="2850778"/>
            <a:chExt cx="470657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2BDEE-9A50-4ED8-87D0-9DD1E9E47FB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Family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6AB77-7470-4BC3-9331-FD84F7A33ED8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2 |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D75EF5-5937-443F-9AFF-EECE0606BC06}"/>
              </a:ext>
            </a:extLst>
          </p:cNvPr>
          <p:cNvGrpSpPr/>
          <p:nvPr/>
        </p:nvGrpSpPr>
        <p:grpSpPr>
          <a:xfrm>
            <a:off x="5444455" y="3454816"/>
            <a:ext cx="4706574" cy="369332"/>
            <a:chOff x="5352176" y="2850778"/>
            <a:chExt cx="4706574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DA25-0D2D-4A37-8EFB-92345E4A056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Friend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45946-D4AC-4914-9BA0-FE875E69C083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3 |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4B5DF-B801-4191-810E-667F90CB4C67}"/>
              </a:ext>
            </a:extLst>
          </p:cNvPr>
          <p:cNvGrpSpPr/>
          <p:nvPr/>
        </p:nvGrpSpPr>
        <p:grpSpPr>
          <a:xfrm>
            <a:off x="5444455" y="3790585"/>
            <a:ext cx="4706574" cy="369332"/>
            <a:chOff x="5352176" y="2850778"/>
            <a:chExt cx="47065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AD2DA-0797-4D62-9200-E7E6C908DED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…..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C56FE4-5C2C-496A-AAA5-3978EE407CB5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… |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0C83F3-AE0D-45EF-90E4-36D74FF1C4DA}"/>
              </a:ext>
            </a:extLst>
          </p:cNvPr>
          <p:cNvGrpSpPr/>
          <p:nvPr/>
        </p:nvGrpSpPr>
        <p:grpSpPr>
          <a:xfrm>
            <a:off x="5444455" y="4107635"/>
            <a:ext cx="4706574" cy="369332"/>
            <a:chOff x="5352176" y="2850778"/>
            <a:chExt cx="47065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A0ED7-29D7-4392-B43B-B9FE9473F2C2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Working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2142C-9FD3-4507-BEF5-5E98A72D6321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10 |</a:t>
              </a:r>
              <a:endParaRPr lang="ko-KR" altLang="en-US" dirty="0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3D718A-631D-420C-AF27-32F03E4B18F6}"/>
              </a:ext>
            </a:extLst>
          </p:cNvPr>
          <p:cNvSpPr/>
          <p:nvPr/>
        </p:nvSpPr>
        <p:spPr>
          <a:xfrm>
            <a:off x="9864753" y="473947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984D0A8-21F0-48C8-BDE5-13B4B744B82A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4752364" y="3011738"/>
            <a:ext cx="1343637" cy="434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D8F6B85-15D2-4CCF-9E97-4A99355238D0}"/>
              </a:ext>
            </a:extLst>
          </p:cNvPr>
          <p:cNvSpPr/>
          <p:nvPr/>
        </p:nvSpPr>
        <p:spPr>
          <a:xfrm>
            <a:off x="4169328" y="3446334"/>
            <a:ext cx="1166070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FB5D3-EA29-455F-99E1-056918B01654}"/>
              </a:ext>
            </a:extLst>
          </p:cNvPr>
          <p:cNvSpPr txBox="1"/>
          <p:nvPr/>
        </p:nvSpPr>
        <p:spPr>
          <a:xfrm>
            <a:off x="598414" y="6317464"/>
            <a:ext cx="79408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목록화면 </a:t>
            </a:r>
            <a:r>
              <a:rPr lang="en-US" altLang="ko-KR" dirty="0">
                <a:hlinkClick r:id="rId2"/>
              </a:rPr>
              <a:t>: GET http://localhost:????/catweb/category_list?page=1&amp;name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 http://localhost:????/catweb/category_list?page=1&amp;name</a:t>
            </a:r>
            <a:r>
              <a:rPr lang="en-US" altLang="ko-K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280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추가 화면</a:t>
            </a:r>
            <a:r>
              <a:rPr lang="en-US" altLang="ko-KR" sz="4000" dirty="0"/>
              <a:t> (CAT_INSERT)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951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입력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en-US" altLang="ko-KR" dirty="0"/>
              <a:t> 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추가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</a:t>
            </a:r>
            <a:r>
              <a:rPr lang="ko-KR" altLang="en-US" dirty="0"/>
              <a:t>추가성공후 목록화면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4345498" y="1551250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4346896" y="1551250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626216" y="1652274"/>
            <a:ext cx="454823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분류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4887FF-61FA-4CF8-9C00-85374E336A35}"/>
              </a:ext>
            </a:extLst>
          </p:cNvPr>
          <p:cNvSpPr/>
          <p:nvPr/>
        </p:nvSpPr>
        <p:spPr>
          <a:xfrm>
            <a:off x="4404220" y="5068376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AE95EA-0109-474D-92C8-7065ECEECFD6}"/>
              </a:ext>
            </a:extLst>
          </p:cNvPr>
          <p:cNvSpPr/>
          <p:nvPr/>
        </p:nvSpPr>
        <p:spPr>
          <a:xfrm>
            <a:off x="10259036" y="508162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57AC3C-6324-46B3-B7AE-769AC22D8292}"/>
              </a:ext>
            </a:extLst>
          </p:cNvPr>
          <p:cNvSpPr/>
          <p:nvPr/>
        </p:nvSpPr>
        <p:spPr>
          <a:xfrm>
            <a:off x="6230223" y="2496744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추가할 이름 입력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FC2F7D-BDC4-4844-A006-2A5F7A7DB25F}"/>
              </a:ext>
            </a:extLst>
          </p:cNvPr>
          <p:cNvSpPr/>
          <p:nvPr/>
        </p:nvSpPr>
        <p:spPr>
          <a:xfrm>
            <a:off x="5008227" y="2496744"/>
            <a:ext cx="116467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FF6F97-ADE0-42BB-AADD-E4E1EF35D114}"/>
              </a:ext>
            </a:extLst>
          </p:cNvPr>
          <p:cNvGrpSpPr/>
          <p:nvPr/>
        </p:nvGrpSpPr>
        <p:grpSpPr>
          <a:xfrm>
            <a:off x="6667850" y="3096285"/>
            <a:ext cx="3506598" cy="1929468"/>
            <a:chOff x="6434356" y="3357209"/>
            <a:chExt cx="3506598" cy="19294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8EF9373-10E2-43B6-88ED-B5C6353D5203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{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  <a:r>
                <a:rPr lang="ko-KR" altLang="en-US" dirty="0">
                  <a:solidFill>
                    <a:schemeClr val="tx1"/>
                  </a:solidFill>
                </a:rPr>
                <a:t>을 추가 하시겠습니까 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9DAA099-B67B-4699-A802-2313B9DC5948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2132EC1-D6F4-4B38-AB56-19229D081216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AAA8286-7669-4F8E-9D5E-15F561591E67}"/>
              </a:ext>
            </a:extLst>
          </p:cNvPr>
          <p:cNvCxnSpPr>
            <a:cxnSpLocks/>
            <a:stCxn id="38" idx="0"/>
            <a:endCxn id="4" idx="3"/>
          </p:cNvCxnSpPr>
          <p:nvPr/>
        </p:nvCxnSpPr>
        <p:spPr>
          <a:xfrm rot="16200000" flipV="1">
            <a:off x="9997958" y="4237509"/>
            <a:ext cx="1020604" cy="667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B33E6D-BA43-4318-AB97-21395123F761}"/>
              </a:ext>
            </a:extLst>
          </p:cNvPr>
          <p:cNvSpPr txBox="1"/>
          <p:nvPr/>
        </p:nvSpPr>
        <p:spPr>
          <a:xfrm>
            <a:off x="928956" y="6071568"/>
            <a:ext cx="828968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  </a:t>
            </a:r>
            <a:r>
              <a:rPr lang="en-US" altLang="ko-KR" dirty="0">
                <a:hlinkClick r:id="rId2"/>
              </a:rPr>
              <a:t>http://localhost:????/catweb/category_add</a:t>
            </a:r>
            <a:r>
              <a:rPr lang="en-US" altLang="ko-KR" dirty="0"/>
              <a:t>   =&gt; </a:t>
            </a:r>
            <a:r>
              <a:rPr lang="ko-KR" altLang="en-US" dirty="0"/>
              <a:t>추가 버튼 예 </a:t>
            </a:r>
            <a:r>
              <a:rPr lang="en-US" altLang="ko-KR" dirty="0"/>
              <a:t>=&gt;</a:t>
            </a:r>
          </a:p>
          <a:p>
            <a:r>
              <a:rPr lang="en-US" altLang="ko-KR" dirty="0"/>
              <a:t>POST </a:t>
            </a:r>
            <a:r>
              <a:rPr lang="en-US" altLang="ko-KR" dirty="0">
                <a:hlinkClick r:id="rId3"/>
              </a:rPr>
              <a:t>http://localhost:????/catweb/category_insert</a:t>
            </a:r>
            <a:r>
              <a:rPr lang="en-US" altLang="ko-KR" dirty="0"/>
              <a:t> =&gt; DB insert =&gt;</a:t>
            </a:r>
          </a:p>
          <a:p>
            <a:r>
              <a:rPr lang="en-US" altLang="ko-KR" dirty="0"/>
              <a:t>REDIRECT </a:t>
            </a:r>
            <a:r>
              <a:rPr lang="en-US" altLang="ko-KR" dirty="0">
                <a:hlinkClick r:id="rId4"/>
              </a:rPr>
              <a:t>http://localhost:????/catweb/category_list?page=1&amp;name</a:t>
            </a:r>
            <a:r>
              <a:rPr lang="en-US" altLang="ko-KR" dirty="0"/>
              <a:t>=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3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보기</a:t>
            </a:r>
            <a:r>
              <a:rPr lang="en-US" altLang="ko-KR" sz="4000" dirty="0"/>
              <a:t>/</a:t>
            </a:r>
            <a:r>
              <a:rPr lang="ko-KR" altLang="en-US" sz="4000" dirty="0"/>
              <a:t>수정</a:t>
            </a:r>
            <a:r>
              <a:rPr lang="en-US" altLang="ko-KR" sz="4000" dirty="0"/>
              <a:t>/</a:t>
            </a:r>
            <a:r>
              <a:rPr lang="ko-KR" altLang="en-US" sz="4000" dirty="0"/>
              <a:t>삭제 화면</a:t>
            </a:r>
            <a:r>
              <a:rPr lang="en-US" altLang="ko-KR" sz="4000" dirty="0"/>
              <a:t> (CAT_VIEW)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78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정보 보기</a:t>
            </a:r>
            <a:endParaRPr lang="en-US" altLang="ko-KR" dirty="0"/>
          </a:p>
          <a:p>
            <a:r>
              <a:rPr lang="ko-KR" altLang="en-US" dirty="0"/>
              <a:t>이름정보 보기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수정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수정성공 후 목록 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삭제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삭제성공 후 목록 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4337108" y="1440452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4338506" y="1440452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617826" y="1541476"/>
            <a:ext cx="454823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4887FF-61FA-4CF8-9C00-85374E336A35}"/>
              </a:ext>
            </a:extLst>
          </p:cNvPr>
          <p:cNvSpPr/>
          <p:nvPr/>
        </p:nvSpPr>
        <p:spPr>
          <a:xfrm>
            <a:off x="4395830" y="4957578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AE95EA-0109-474D-92C8-7065ECEECFD6}"/>
              </a:ext>
            </a:extLst>
          </p:cNvPr>
          <p:cNvSpPr/>
          <p:nvPr/>
        </p:nvSpPr>
        <p:spPr>
          <a:xfrm>
            <a:off x="10250646" y="497082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57AC3C-6324-46B3-B7AE-769AC22D8292}"/>
              </a:ext>
            </a:extLst>
          </p:cNvPr>
          <p:cNvSpPr/>
          <p:nvPr/>
        </p:nvSpPr>
        <p:spPr>
          <a:xfrm>
            <a:off x="6221833" y="2385946"/>
            <a:ext cx="454823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번호정보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FC2F7D-BDC4-4844-A006-2A5F7A7DB25F}"/>
              </a:ext>
            </a:extLst>
          </p:cNvPr>
          <p:cNvSpPr/>
          <p:nvPr/>
        </p:nvSpPr>
        <p:spPr>
          <a:xfrm>
            <a:off x="4999837" y="2385946"/>
            <a:ext cx="116467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F1446C-9272-4194-838B-F6C81711EE10}"/>
              </a:ext>
            </a:extLst>
          </p:cNvPr>
          <p:cNvSpPr/>
          <p:nvPr/>
        </p:nvSpPr>
        <p:spPr>
          <a:xfrm>
            <a:off x="6221833" y="2840207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BE324E-C688-42F0-AA32-5C58425D7662}"/>
              </a:ext>
            </a:extLst>
          </p:cNvPr>
          <p:cNvSpPr/>
          <p:nvPr/>
        </p:nvSpPr>
        <p:spPr>
          <a:xfrm>
            <a:off x="4999837" y="2840207"/>
            <a:ext cx="116467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CAC838-4BC8-49F7-9C46-FD33134F85AA}"/>
              </a:ext>
            </a:extLst>
          </p:cNvPr>
          <p:cNvSpPr/>
          <p:nvPr/>
        </p:nvSpPr>
        <p:spPr>
          <a:xfrm>
            <a:off x="7308907" y="4952364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07DFBD-82AA-4C93-ABB7-79E1C9EFD241}"/>
              </a:ext>
            </a:extLst>
          </p:cNvPr>
          <p:cNvGrpSpPr/>
          <p:nvPr/>
        </p:nvGrpSpPr>
        <p:grpSpPr>
          <a:xfrm>
            <a:off x="8129631" y="3489079"/>
            <a:ext cx="2876725" cy="1227156"/>
            <a:chOff x="6434356" y="3357209"/>
            <a:chExt cx="3506598" cy="19294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5E6AC-72E1-4CF3-B99B-CE6EC8A1E2BC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{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}</a:t>
              </a:r>
              <a:r>
                <a:rPr lang="ko-KR" altLang="en-US" sz="1600" dirty="0">
                  <a:solidFill>
                    <a:schemeClr val="tx1"/>
                  </a:solidFill>
                </a:rPr>
                <a:t>을 수정 하시겠습니까 </a:t>
              </a:r>
              <a:r>
                <a:rPr lang="en-US" altLang="ko-KR" sz="16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1A4E2AA-12E3-4548-9578-6E5B8B6A9238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FD0E13-E4F2-462A-8954-006FB0B37CFD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7EC7EF-37B8-4236-8363-BEDD32E383D6}"/>
              </a:ext>
            </a:extLst>
          </p:cNvPr>
          <p:cNvGrpSpPr/>
          <p:nvPr/>
        </p:nvGrpSpPr>
        <p:grpSpPr>
          <a:xfrm>
            <a:off x="4564309" y="3489079"/>
            <a:ext cx="2876725" cy="1227156"/>
            <a:chOff x="6434356" y="3357209"/>
            <a:chExt cx="3506598" cy="19294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AA8EB61-82C1-4DC8-B457-DB0EFA126A7D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{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}</a:t>
              </a:r>
              <a:r>
                <a:rPr lang="ko-KR" altLang="en-US" sz="1600" dirty="0">
                  <a:solidFill>
                    <a:schemeClr val="tx1"/>
                  </a:solidFill>
                </a:rPr>
                <a:t>을 삭제 하시겠습니까 </a:t>
              </a:r>
              <a:r>
                <a:rPr lang="en-US" altLang="ko-KR" sz="16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15AC744-F9E8-49D7-AF96-851EAB1AF835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2465D-77FD-410C-B489-E2E63ABF61DA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3C27ADC-246C-4399-B26E-A9875675888E}"/>
              </a:ext>
            </a:extLst>
          </p:cNvPr>
          <p:cNvCxnSpPr>
            <a:cxnSpLocks/>
            <a:stCxn id="13" idx="0"/>
            <a:endCxn id="19" idx="3"/>
          </p:cNvCxnSpPr>
          <p:nvPr/>
        </p:nvCxnSpPr>
        <p:spPr>
          <a:xfrm rot="16200000" flipV="1">
            <a:off x="7241635" y="4302057"/>
            <a:ext cx="849707" cy="450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32794DD-82FD-48F8-B4CD-CEC754049F75}"/>
              </a:ext>
            </a:extLst>
          </p:cNvPr>
          <p:cNvCxnSpPr>
            <a:cxnSpLocks/>
            <a:stCxn id="38" idx="0"/>
            <a:endCxn id="15" idx="3"/>
          </p:cNvCxnSpPr>
          <p:nvPr/>
        </p:nvCxnSpPr>
        <p:spPr>
          <a:xfrm rot="5400000" flipH="1" flipV="1">
            <a:off x="10485934" y="4450404"/>
            <a:ext cx="868168" cy="172675"/>
          </a:xfrm>
          <a:prstGeom prst="bentConnector4">
            <a:avLst>
              <a:gd name="adj1" fmla="val 14662"/>
              <a:gd name="adj2" fmla="val 232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65BC03-98AE-4D88-A419-75C236236DE6}"/>
              </a:ext>
            </a:extLst>
          </p:cNvPr>
          <p:cNvSpPr txBox="1"/>
          <p:nvPr/>
        </p:nvSpPr>
        <p:spPr>
          <a:xfrm>
            <a:off x="928956" y="6388120"/>
            <a:ext cx="828968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  </a:t>
            </a:r>
            <a:r>
              <a:rPr lang="en-US" altLang="ko-KR" dirty="0">
                <a:hlinkClick r:id="rId2"/>
              </a:rPr>
              <a:t>http://localhost:????/catweb/category_</a:t>
            </a:r>
            <a:r>
              <a:rPr lang="en-US" altLang="ko-KR" dirty="0"/>
              <a:t>view?id=num   =&gt; </a:t>
            </a:r>
            <a:r>
              <a:rPr lang="ko-KR" altLang="en-US" dirty="0"/>
              <a:t>수정 버튼 </a:t>
            </a:r>
            <a:r>
              <a:rPr lang="en-US" altLang="ko-KR" dirty="0"/>
              <a:t>=&gt;</a:t>
            </a:r>
          </a:p>
          <a:p>
            <a:r>
              <a:rPr lang="en-US" altLang="ko-KR" dirty="0"/>
              <a:t>POST </a:t>
            </a:r>
            <a:r>
              <a:rPr lang="en-US" altLang="ko-KR" dirty="0">
                <a:hlinkClick r:id="rId2"/>
              </a:rPr>
              <a:t>http://localhost:????/catweb/category_</a:t>
            </a:r>
            <a:r>
              <a:rPr lang="en-US" altLang="ko-KR" dirty="0"/>
              <a:t>update =&gt; DB insert =&gt;</a:t>
            </a:r>
          </a:p>
          <a:p>
            <a:r>
              <a:rPr lang="en-US" altLang="ko-KR" dirty="0"/>
              <a:t>REDIRECT </a:t>
            </a:r>
            <a:r>
              <a:rPr lang="en-US" altLang="ko-KR" dirty="0">
                <a:hlinkClick r:id="rId3"/>
              </a:rPr>
              <a:t>http://localhost:????/catweb/category_list?page=1&amp;name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=&gt; GET </a:t>
            </a:r>
            <a:r>
              <a:rPr lang="en-US" altLang="ko-KR" dirty="0">
                <a:hlinkClick r:id="rId4"/>
              </a:rPr>
              <a:t>http://localhost:????/catweb/category_delete?id=num</a:t>
            </a:r>
            <a:r>
              <a:rPr lang="en-US" altLang="ko-KR" dirty="0"/>
              <a:t> =&gt; REDIRECT </a:t>
            </a:r>
            <a:r>
              <a:rPr lang="ko-KR" altLang="en-US" dirty="0"/>
              <a:t>화면목록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96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03" y="12440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분류 관리 화면 </a:t>
            </a:r>
            <a:r>
              <a:rPr lang="en-US" altLang="ko-KR" sz="4000" dirty="0"/>
              <a:t>(CAT_AJAX_LIST)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2" y="2375717"/>
            <a:ext cx="10515600" cy="4050250"/>
          </a:xfrm>
        </p:spPr>
        <p:txBody>
          <a:bodyPr>
            <a:normAutofit fontScale="70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포함 검색</a:t>
            </a:r>
            <a:endParaRPr lang="en-US" altLang="ko-KR" dirty="0"/>
          </a:p>
          <a:p>
            <a:r>
              <a:rPr lang="ko-KR" altLang="en-US" dirty="0"/>
              <a:t>추가버튼 </a:t>
            </a:r>
            <a:r>
              <a:rPr lang="en-US" altLang="ko-KR" dirty="0"/>
              <a:t>(</a:t>
            </a:r>
            <a:r>
              <a:rPr lang="ko-KR" altLang="en-US" dirty="0"/>
              <a:t>데이터추가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각행의 데이터 클릭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(ID,</a:t>
            </a:r>
            <a:r>
              <a:rPr lang="ko-KR" altLang="en-US" dirty="0"/>
              <a:t> 이름 보여주기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수정버튼 </a:t>
            </a:r>
            <a:r>
              <a:rPr lang="en-US" altLang="ko-KR" dirty="0"/>
              <a:t>(</a:t>
            </a:r>
            <a:r>
              <a:rPr lang="ko-KR" altLang="en-US" dirty="0"/>
              <a:t>데이터수정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(</a:t>
            </a:r>
            <a:r>
              <a:rPr lang="ko-KR" altLang="en-US" dirty="0"/>
              <a:t>데이터삭제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3951215" y="1811309"/>
            <a:ext cx="7164197" cy="461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3952613" y="1811309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C0F07B-541C-4B06-8732-155A1D57178D}"/>
              </a:ext>
            </a:extLst>
          </p:cNvPr>
          <p:cNvSpPr/>
          <p:nvPr/>
        </p:nvSpPr>
        <p:spPr>
          <a:xfrm>
            <a:off x="9864753" y="191233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231933" y="1912333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검색할 이름 입력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6F6619-7B5A-4D93-8878-6376166F9658}"/>
              </a:ext>
            </a:extLst>
          </p:cNvPr>
          <p:cNvSpPr/>
          <p:nvPr/>
        </p:nvSpPr>
        <p:spPr>
          <a:xfrm>
            <a:off x="4009937" y="1912333"/>
            <a:ext cx="116467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B194-1D12-4B0C-AE1A-3B7704736926}"/>
              </a:ext>
            </a:extLst>
          </p:cNvPr>
          <p:cNvSpPr/>
          <p:nvPr/>
        </p:nvSpPr>
        <p:spPr>
          <a:xfrm>
            <a:off x="3951215" y="2405178"/>
            <a:ext cx="7164197" cy="348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606477-DF71-4975-923E-BBADF695FFD5}"/>
              </a:ext>
            </a:extLst>
          </p:cNvPr>
          <p:cNvSpPr/>
          <p:nvPr/>
        </p:nvSpPr>
        <p:spPr>
          <a:xfrm>
            <a:off x="9864753" y="5970332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3821BF-9FEE-44E6-B4EB-88D76070B822}"/>
              </a:ext>
            </a:extLst>
          </p:cNvPr>
          <p:cNvSpPr/>
          <p:nvPr/>
        </p:nvSpPr>
        <p:spPr>
          <a:xfrm>
            <a:off x="4009937" y="595708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950D-D376-4537-8B1D-8CF089C4C235}"/>
              </a:ext>
            </a:extLst>
          </p:cNvPr>
          <p:cNvSpPr txBox="1"/>
          <p:nvPr/>
        </p:nvSpPr>
        <p:spPr>
          <a:xfrm>
            <a:off x="5444455" y="5953554"/>
            <a:ext cx="41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1  2  3  4  5  6  7  8  9  10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0B237-484A-49AB-902D-A28EADC61EFB}"/>
              </a:ext>
            </a:extLst>
          </p:cNvPr>
          <p:cNvGrpSpPr/>
          <p:nvPr/>
        </p:nvGrpSpPr>
        <p:grpSpPr>
          <a:xfrm>
            <a:off x="5444455" y="2385648"/>
            <a:ext cx="4706574" cy="369332"/>
            <a:chOff x="5352176" y="2850778"/>
            <a:chExt cx="47065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5C828-A854-47B6-A907-77D268EA27A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Name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41598-3082-4254-A6D7-89FFFC7F5CD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ID |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11055-1BD7-40C1-9A9B-91C032A23253}"/>
              </a:ext>
            </a:extLst>
          </p:cNvPr>
          <p:cNvGrpSpPr/>
          <p:nvPr/>
        </p:nvGrpSpPr>
        <p:grpSpPr>
          <a:xfrm>
            <a:off x="5444455" y="2684459"/>
            <a:ext cx="4706574" cy="369332"/>
            <a:chOff x="5352176" y="2850778"/>
            <a:chExt cx="470657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3A8A6-6662-4617-829A-253EACB08C2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School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09379D-B675-4B94-8FAB-FD1B1729303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 |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03B63-2998-45AA-BAD4-245297760D82}"/>
              </a:ext>
            </a:extLst>
          </p:cNvPr>
          <p:cNvGrpSpPr/>
          <p:nvPr/>
        </p:nvGrpSpPr>
        <p:grpSpPr>
          <a:xfrm>
            <a:off x="5444455" y="2988207"/>
            <a:ext cx="4706574" cy="369332"/>
            <a:chOff x="5352176" y="2850778"/>
            <a:chExt cx="470657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2BDEE-9A50-4ED8-87D0-9DD1E9E47FB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Family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6AB77-7470-4BC3-9331-FD84F7A33ED8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2 |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D75EF5-5937-443F-9AFF-EECE0606BC06}"/>
              </a:ext>
            </a:extLst>
          </p:cNvPr>
          <p:cNvGrpSpPr/>
          <p:nvPr/>
        </p:nvGrpSpPr>
        <p:grpSpPr>
          <a:xfrm>
            <a:off x="5444455" y="3312203"/>
            <a:ext cx="4706574" cy="369332"/>
            <a:chOff x="5352176" y="2850778"/>
            <a:chExt cx="4706574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DA25-0D2D-4A37-8EFB-92345E4A056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Friend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45946-D4AC-4914-9BA0-FE875E69C083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3 |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4B5DF-B801-4191-810E-667F90CB4C67}"/>
              </a:ext>
            </a:extLst>
          </p:cNvPr>
          <p:cNvGrpSpPr/>
          <p:nvPr/>
        </p:nvGrpSpPr>
        <p:grpSpPr>
          <a:xfrm>
            <a:off x="5444455" y="3647972"/>
            <a:ext cx="4706574" cy="369332"/>
            <a:chOff x="5352176" y="2850778"/>
            <a:chExt cx="47065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AD2DA-0797-4D62-9200-E7E6C908DED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…..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C56FE4-5C2C-496A-AAA5-3978EE407CB5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… |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0C83F3-AE0D-45EF-90E4-36D74FF1C4DA}"/>
              </a:ext>
            </a:extLst>
          </p:cNvPr>
          <p:cNvGrpSpPr/>
          <p:nvPr/>
        </p:nvGrpSpPr>
        <p:grpSpPr>
          <a:xfrm>
            <a:off x="5444455" y="3965022"/>
            <a:ext cx="4706574" cy="369332"/>
            <a:chOff x="5352176" y="2850778"/>
            <a:chExt cx="47065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A0ED7-29D7-4392-B43B-B9FE9473F2C2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Working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2142C-9FD3-4507-BEF5-5E98A72D6321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10 |</a:t>
              </a:r>
              <a:endParaRPr lang="ko-KR" altLang="en-US" dirty="0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3D718A-631D-420C-AF27-32F03E4B18F6}"/>
              </a:ext>
            </a:extLst>
          </p:cNvPr>
          <p:cNvSpPr/>
          <p:nvPr/>
        </p:nvSpPr>
        <p:spPr>
          <a:xfrm>
            <a:off x="4009937" y="541743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984D0A8-21F0-48C8-BDE5-13B4B744B82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7059645" y="3145346"/>
            <a:ext cx="1493972" cy="851441"/>
          </a:xfrm>
          <a:prstGeom prst="bentConnector3">
            <a:avLst>
              <a:gd name="adj1" fmla="val 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CFB5D3-EA29-455F-99E1-056918B01654}"/>
              </a:ext>
            </a:extLst>
          </p:cNvPr>
          <p:cNvSpPr txBox="1"/>
          <p:nvPr/>
        </p:nvSpPr>
        <p:spPr>
          <a:xfrm>
            <a:off x="423481" y="1155838"/>
            <a:ext cx="587744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화면 </a:t>
            </a:r>
            <a:r>
              <a:rPr lang="en-US" altLang="ko-KR" dirty="0">
                <a:hlinkClick r:id="rId2"/>
              </a:rPr>
              <a:t>: GET http://localhost:????/catajx/category_ajx_list</a:t>
            </a:r>
            <a:endParaRPr lang="en-US" altLang="ko-KR" dirty="0"/>
          </a:p>
          <a:p>
            <a:r>
              <a:rPr lang="ko-KR" altLang="en-US" dirty="0"/>
              <a:t>검색 </a:t>
            </a:r>
            <a:r>
              <a:rPr lang="en-US" altLang="ko-KR" dirty="0"/>
              <a:t>: POST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>
                <a:hlinkClick r:id="rId3"/>
              </a:rPr>
              <a:t>/ct/</a:t>
            </a:r>
            <a:r>
              <a:rPr lang="en-US" altLang="ko-KR" dirty="0" err="1">
                <a:hlinkClick r:id="rId3"/>
              </a:rPr>
              <a:t>searchName</a:t>
            </a:r>
            <a:r>
              <a:rPr lang="en-US" altLang="ko-KR" dirty="0"/>
              <a:t>, body : JSON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 조회 </a:t>
            </a:r>
            <a:r>
              <a:rPr lang="en-US" altLang="ko-KR" dirty="0"/>
              <a:t>: GET /</a:t>
            </a:r>
            <a:r>
              <a:rPr lang="en-US" altLang="ko-KR" dirty="0" err="1"/>
              <a:t>ct</a:t>
            </a:r>
            <a:r>
              <a:rPr lang="en-US" altLang="ko-KR" dirty="0"/>
              <a:t>/id</a:t>
            </a:r>
          </a:p>
          <a:p>
            <a:r>
              <a:rPr lang="ko-KR" altLang="en-US" dirty="0"/>
              <a:t>추가 </a:t>
            </a:r>
            <a:r>
              <a:rPr lang="en-US" altLang="ko-KR" dirty="0"/>
              <a:t>: POST /</a:t>
            </a:r>
            <a:r>
              <a:rPr lang="en-US" altLang="ko-KR" dirty="0" err="1"/>
              <a:t>ct</a:t>
            </a:r>
            <a:r>
              <a:rPr lang="en-US" altLang="ko-KR" dirty="0"/>
              <a:t>, body : JSON</a:t>
            </a:r>
          </a:p>
          <a:p>
            <a:r>
              <a:rPr lang="ko-KR" altLang="en-US" dirty="0"/>
              <a:t>수정 </a:t>
            </a:r>
            <a:r>
              <a:rPr lang="en-US" altLang="ko-KR" dirty="0"/>
              <a:t>: PATCH /</a:t>
            </a:r>
            <a:r>
              <a:rPr lang="en-US" altLang="ko-KR" dirty="0" err="1"/>
              <a:t>ct</a:t>
            </a:r>
            <a:r>
              <a:rPr lang="en-US" altLang="ko-KR" dirty="0"/>
              <a:t>/id body: JSON</a:t>
            </a:r>
          </a:p>
          <a:p>
            <a:r>
              <a:rPr lang="ko-KR" altLang="en-US" dirty="0"/>
              <a:t>삭제 </a:t>
            </a:r>
            <a:r>
              <a:rPr lang="en-US" altLang="ko-KR" dirty="0"/>
              <a:t>: DELETE /</a:t>
            </a:r>
            <a:r>
              <a:rPr lang="en-US" altLang="ko-KR" dirty="0" err="1"/>
              <a:t>ct</a:t>
            </a:r>
            <a:r>
              <a:rPr lang="en-US" altLang="ko-KR" dirty="0"/>
              <a:t>/id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A6D2E53-D14D-4240-A46A-FB7574105686}"/>
              </a:ext>
            </a:extLst>
          </p:cNvPr>
          <p:cNvSpPr/>
          <p:nvPr/>
        </p:nvSpPr>
        <p:spPr>
          <a:xfrm>
            <a:off x="6453929" y="4318053"/>
            <a:ext cx="3556846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번호정보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A771A71-D7AE-490E-95D9-484BD5D8E985}"/>
              </a:ext>
            </a:extLst>
          </p:cNvPr>
          <p:cNvSpPr/>
          <p:nvPr/>
        </p:nvSpPr>
        <p:spPr>
          <a:xfrm>
            <a:off x="5231933" y="4318053"/>
            <a:ext cx="116467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A6C16F8-A07C-4DB3-AF8C-0294F35303FA}"/>
              </a:ext>
            </a:extLst>
          </p:cNvPr>
          <p:cNvSpPr/>
          <p:nvPr/>
        </p:nvSpPr>
        <p:spPr>
          <a:xfrm>
            <a:off x="6453929" y="4772314"/>
            <a:ext cx="3556846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입력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5FAC067-239F-49CF-8180-3942399E65F5}"/>
              </a:ext>
            </a:extLst>
          </p:cNvPr>
          <p:cNvSpPr/>
          <p:nvPr/>
        </p:nvSpPr>
        <p:spPr>
          <a:xfrm>
            <a:off x="5231933" y="4772314"/>
            <a:ext cx="1164672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F327E3B-3F20-4FAC-9447-82166A0AEBB0}"/>
              </a:ext>
            </a:extLst>
          </p:cNvPr>
          <p:cNvSpPr/>
          <p:nvPr/>
        </p:nvSpPr>
        <p:spPr>
          <a:xfrm>
            <a:off x="7067899" y="541743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311856C-C89A-41F6-A08D-F8DBA40258BC}"/>
              </a:ext>
            </a:extLst>
          </p:cNvPr>
          <p:cNvSpPr/>
          <p:nvPr/>
        </p:nvSpPr>
        <p:spPr>
          <a:xfrm>
            <a:off x="9836091" y="541743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FAE99E-A261-4306-9A40-F6DA29710792}"/>
              </a:ext>
            </a:extLst>
          </p:cNvPr>
          <p:cNvGrpSpPr/>
          <p:nvPr/>
        </p:nvGrpSpPr>
        <p:grpSpPr>
          <a:xfrm>
            <a:off x="1585081" y="2923574"/>
            <a:ext cx="3506598" cy="1407889"/>
            <a:chOff x="6434356" y="3357209"/>
            <a:chExt cx="3506598" cy="192946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0A16EE-BF74-4AC8-B5FE-56E87734CCA1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{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}</a:t>
              </a:r>
              <a:r>
                <a:rPr lang="ko-KR" altLang="en-US" dirty="0">
                  <a:solidFill>
                    <a:schemeClr val="tx1"/>
                  </a:solidFill>
                </a:rPr>
                <a:t>을 추가 하시겠습니까 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98A20B1-227B-4410-94C4-DAAAF9AC9D0B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2878329-ACAB-41CA-9257-6BA85055BA26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DFBF297-4CE6-4E99-8A36-AAA6A9B9A3F1}"/>
              </a:ext>
            </a:extLst>
          </p:cNvPr>
          <p:cNvGrpSpPr/>
          <p:nvPr/>
        </p:nvGrpSpPr>
        <p:grpSpPr>
          <a:xfrm>
            <a:off x="7703344" y="2499157"/>
            <a:ext cx="2876725" cy="1227156"/>
            <a:chOff x="6434356" y="3357209"/>
            <a:chExt cx="3506598" cy="192946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600E6CB-D892-42BB-A91A-B458D5B042B3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{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}</a:t>
              </a:r>
              <a:r>
                <a:rPr lang="ko-KR" altLang="en-US" sz="1600" dirty="0">
                  <a:solidFill>
                    <a:schemeClr val="tx1"/>
                  </a:solidFill>
                </a:rPr>
                <a:t>을 수정 하시겠습니까 </a:t>
              </a:r>
              <a:r>
                <a:rPr lang="en-US" altLang="ko-KR" sz="16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CEA424F-A5A1-4316-8A9E-936C98DB663A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D3BA2D6-CECB-45BD-A62A-FE86959E6787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8FE9A2C-E3C3-40CB-A31D-F53414D5CE03}"/>
              </a:ext>
            </a:extLst>
          </p:cNvPr>
          <p:cNvGrpSpPr/>
          <p:nvPr/>
        </p:nvGrpSpPr>
        <p:grpSpPr>
          <a:xfrm>
            <a:off x="9111142" y="3885598"/>
            <a:ext cx="2876725" cy="1227156"/>
            <a:chOff x="6434356" y="3357209"/>
            <a:chExt cx="3506598" cy="192946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0E8551D-8E8D-4CD1-93FC-74E4F6D1CB21}"/>
                </a:ext>
              </a:extLst>
            </p:cNvPr>
            <p:cNvSpPr/>
            <p:nvPr/>
          </p:nvSpPr>
          <p:spPr>
            <a:xfrm>
              <a:off x="6434356" y="3357209"/>
              <a:ext cx="3506598" cy="1929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{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600" dirty="0">
                  <a:solidFill>
                    <a:schemeClr val="tx1"/>
                  </a:solidFill>
                </a:rPr>
                <a:t>}</a:t>
              </a:r>
              <a:r>
                <a:rPr lang="ko-KR" altLang="en-US" sz="1600" dirty="0">
                  <a:solidFill>
                    <a:schemeClr val="tx1"/>
                  </a:solidFill>
                </a:rPr>
                <a:t>을 삭제 하시겠습니까 </a:t>
              </a:r>
              <a:r>
                <a:rPr lang="en-US" altLang="ko-KR" sz="16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23D79DE-AC0E-47C5-A815-F548F38D7258}"/>
                </a:ext>
              </a:extLst>
            </p:cNvPr>
            <p:cNvSpPr/>
            <p:nvPr/>
          </p:nvSpPr>
          <p:spPr>
            <a:xfrm>
              <a:off x="6943986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7AF3540-9884-4E6C-8FAF-8C2C04249E5C}"/>
                </a:ext>
              </a:extLst>
            </p:cNvPr>
            <p:cNvSpPr/>
            <p:nvPr/>
          </p:nvSpPr>
          <p:spPr>
            <a:xfrm>
              <a:off x="8311043" y="4639096"/>
              <a:ext cx="1166070" cy="394282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아니오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702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530</Words>
  <Application>Microsoft Office PowerPoint</Application>
  <PresentationFormat>와이드스크린</PresentationFormat>
  <Paragraphs>145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분류 관리 화면</vt:lpstr>
      <vt:lpstr>분류 관리 목록 화면 (CAT_LIST)</vt:lpstr>
      <vt:lpstr>분류 관리 추가 화면 (CAT_INSERT)</vt:lpstr>
      <vt:lpstr>분류 관리 보기/수정/삭제 화면 (CAT_VIEW)</vt:lpstr>
      <vt:lpstr>분류 관리 화면 (CAT_AJAX_LIST)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 관리 화면</dc:title>
  <dc:creator>admin</dc:creator>
  <cp:lastModifiedBy>admin</cp:lastModifiedBy>
  <cp:revision>17</cp:revision>
  <dcterms:created xsi:type="dcterms:W3CDTF">2024-07-25T01:51:26Z</dcterms:created>
  <dcterms:modified xsi:type="dcterms:W3CDTF">2024-07-31T08:00:28Z</dcterms:modified>
</cp:coreProperties>
</file>