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06060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7" autoAdjust="0"/>
    <p:restoredTop sz="94660"/>
  </p:normalViewPr>
  <p:slideViewPr>
    <p:cSldViewPr snapToGrid="0">
      <p:cViewPr>
        <p:scale>
          <a:sx n="100" d="100"/>
          <a:sy n="100" d="100"/>
        </p:scale>
        <p:origin x="168" y="-3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43" y="11827691"/>
            <a:ext cx="1127991" cy="625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D68CC80F-6095-49B7-9323-BF6340832E93}"/>
              </a:ext>
            </a:extLst>
          </p:cNvPr>
          <p:cNvGrpSpPr/>
          <p:nvPr/>
        </p:nvGrpSpPr>
        <p:grpSpPr>
          <a:xfrm>
            <a:off x="7767742" y="2064804"/>
            <a:ext cx="1600717" cy="1200514"/>
            <a:chOff x="2255003" y="3635706"/>
            <a:chExt cx="1600717" cy="1200514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5FC27AB8-C388-4A3D-97D1-A2FA8985B915}"/>
                </a:ext>
              </a:extLst>
            </p:cNvPr>
            <p:cNvGrpSpPr/>
            <p:nvPr/>
          </p:nvGrpSpPr>
          <p:grpSpPr>
            <a:xfrm>
              <a:off x="2276455" y="3972857"/>
              <a:ext cx="1579265" cy="863363"/>
              <a:chOff x="2084666" y="4211556"/>
              <a:chExt cx="1118224" cy="863363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17F1504-3B83-41C4-954F-CC64E50F6554}"/>
                  </a:ext>
                </a:extLst>
              </p:cNvPr>
              <p:cNvGrpSpPr/>
              <p:nvPr/>
            </p:nvGrpSpPr>
            <p:grpSpPr>
              <a:xfrm>
                <a:off x="2084666" y="4211556"/>
                <a:ext cx="1118224" cy="863363"/>
                <a:chOff x="4011" y="0"/>
                <a:chExt cx="1716367" cy="281354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984ECD9-EE00-40B9-BD3E-D662517D0D41}"/>
                    </a:ext>
                  </a:extLst>
                </p:cNvPr>
                <p:cNvSpPr/>
                <p:nvPr/>
              </p:nvSpPr>
              <p:spPr>
                <a:xfrm>
                  <a:off x="4011" y="0"/>
                  <a:ext cx="1716367" cy="28135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r>
                    <a:rPr lang="fr-FR" sz="28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/</a:t>
                  </a: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Zone de texte 8">
                  <a:extLst>
                    <a:ext uri="{FF2B5EF4-FFF2-40B4-BE49-F238E27FC236}">
                      <a16:creationId xmlns:a16="http://schemas.microsoft.com/office/drawing/2014/main" id="{ECA0706B-F61A-4BC0-AC70-407C9B775BE5}"/>
                    </a:ext>
                  </a:extLst>
                </p:cNvPr>
                <p:cNvSpPr txBox="1"/>
                <p:nvPr/>
              </p:nvSpPr>
              <p:spPr>
                <a:xfrm>
                  <a:off x="88060" y="0"/>
                  <a:ext cx="683946" cy="1153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Actuel</a:t>
                  </a:r>
                  <a:endParaRPr lang="fr-FR" sz="24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8" name="Zone de texte 8">
                <a:extLst>
                  <a:ext uri="{FF2B5EF4-FFF2-40B4-BE49-F238E27FC236}">
                    <a16:creationId xmlns:a16="http://schemas.microsoft.com/office/drawing/2014/main" id="{735A5408-7CD3-4587-8418-33555B67C36F}"/>
                  </a:ext>
                </a:extLst>
              </p:cNvPr>
              <p:cNvSpPr txBox="1"/>
              <p:nvPr/>
            </p:nvSpPr>
            <p:spPr>
              <a:xfrm>
                <a:off x="2759129" y="4216874"/>
                <a:ext cx="386975" cy="3540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endParaRPr lang="fr-FR" sz="24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27115ACB-8FBB-45D7-BC5E-8A6C1D9C7461}"/>
                </a:ext>
              </a:extLst>
            </p:cNvPr>
            <p:cNvSpPr txBox="1"/>
            <p:nvPr/>
          </p:nvSpPr>
          <p:spPr>
            <a:xfrm>
              <a:off x="2255003" y="3635706"/>
              <a:ext cx="1579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Points de vie</a:t>
              </a: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E13280-52BA-4512-9726-C8C337E4C492}"/>
              </a:ext>
            </a:extLst>
          </p:cNvPr>
          <p:cNvGrpSpPr/>
          <p:nvPr/>
        </p:nvGrpSpPr>
        <p:grpSpPr>
          <a:xfrm>
            <a:off x="7789194" y="3539438"/>
            <a:ext cx="1579265" cy="894463"/>
            <a:chOff x="2276455" y="4896980"/>
            <a:chExt cx="1579265" cy="894463"/>
          </a:xfrm>
        </p:grpSpPr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B1E01E29-5C04-42B0-AE65-05B3FA731881}"/>
                </a:ext>
              </a:extLst>
            </p:cNvPr>
            <p:cNvSpPr/>
            <p:nvPr/>
          </p:nvSpPr>
          <p:spPr>
            <a:xfrm>
              <a:off x="2276455" y="5183176"/>
              <a:ext cx="1579265" cy="60826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835BD753-2EA0-4E21-BCCE-797BFCD5C6AC}"/>
                </a:ext>
              </a:extLst>
            </p:cNvPr>
            <p:cNvSpPr txBox="1"/>
            <p:nvPr/>
          </p:nvSpPr>
          <p:spPr>
            <a:xfrm>
              <a:off x="2356479" y="4896980"/>
              <a:ext cx="142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Points de boucliers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C1FB9031-E2AD-4716-B9C7-D5E28DB966B1}"/>
              </a:ext>
            </a:extLst>
          </p:cNvPr>
          <p:cNvGrpSpPr/>
          <p:nvPr/>
        </p:nvGrpSpPr>
        <p:grpSpPr>
          <a:xfrm>
            <a:off x="7641539" y="4424107"/>
            <a:ext cx="1806944" cy="894463"/>
            <a:chOff x="2128801" y="4896980"/>
            <a:chExt cx="1806944" cy="894463"/>
          </a:xfrm>
        </p:grpSpPr>
        <p:sp>
          <p:nvSpPr>
            <p:cNvPr id="111" name="Rectangle : coins arrondis 110">
              <a:extLst>
                <a:ext uri="{FF2B5EF4-FFF2-40B4-BE49-F238E27FC236}">
                  <a16:creationId xmlns:a16="http://schemas.microsoft.com/office/drawing/2014/main" id="{5EFEEEA5-ABF2-4665-911D-E54CE1693B35}"/>
                </a:ext>
              </a:extLst>
            </p:cNvPr>
            <p:cNvSpPr/>
            <p:nvPr/>
          </p:nvSpPr>
          <p:spPr>
            <a:xfrm>
              <a:off x="2276455" y="5183176"/>
              <a:ext cx="1579265" cy="6082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906B582-441B-4B99-96EC-9E9A96F39ED5}"/>
                </a:ext>
              </a:extLst>
            </p:cNvPr>
            <p:cNvSpPr txBox="1"/>
            <p:nvPr/>
          </p:nvSpPr>
          <p:spPr>
            <a:xfrm>
              <a:off x="2128801" y="4896980"/>
              <a:ext cx="1806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4">
                      <a:lumMod val="50000"/>
                    </a:schemeClr>
                  </a:solidFill>
                </a:rPr>
                <a:t>Points de vie temporaire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2594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0" name="Zone de texte 80">
            <a:extLst>
              <a:ext uri="{FF2B5EF4-FFF2-40B4-BE49-F238E27FC236}">
                <a16:creationId xmlns:a16="http://schemas.microsoft.com/office/drawing/2014/main" id="{309B032C-FF8E-4C91-95F8-4D54B5F88D17}"/>
              </a:ext>
            </a:extLst>
          </p:cNvPr>
          <p:cNvSpPr txBox="1"/>
          <p:nvPr/>
        </p:nvSpPr>
        <p:spPr>
          <a:xfrm>
            <a:off x="7810646" y="3228780"/>
            <a:ext cx="1579265" cy="2936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Jet de classe dépendant du niveau</a:t>
            </a:r>
          </a:p>
          <a:p>
            <a:pPr algn="ctr"/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 +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441" name="Zone de texte 80">
            <a:extLst>
              <a:ext uri="{FF2B5EF4-FFF2-40B4-BE49-F238E27FC236}">
                <a16:creationId xmlns:a16="http://schemas.microsoft.com/office/drawing/2014/main" id="{12376C06-21FF-44B0-B578-E3C1FB520796}"/>
              </a:ext>
            </a:extLst>
          </p:cNvPr>
          <p:cNvSpPr txBox="1"/>
          <p:nvPr/>
        </p:nvSpPr>
        <p:spPr>
          <a:xfrm rot="16200000">
            <a:off x="9087907" y="10374295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B46BA024-07DE-23CF-F181-3621E83A5E38}"/>
              </a:ext>
            </a:extLst>
          </p:cNvPr>
          <p:cNvGrpSpPr/>
          <p:nvPr/>
        </p:nvGrpSpPr>
        <p:grpSpPr>
          <a:xfrm>
            <a:off x="1412297" y="4525547"/>
            <a:ext cx="756186" cy="765377"/>
            <a:chOff x="411579" y="4299239"/>
            <a:chExt cx="976025" cy="765377"/>
          </a:xfrm>
        </p:grpSpPr>
        <p:sp>
          <p:nvSpPr>
            <p:cNvPr id="404" name="Rectangle : coins arrondis 403">
              <a:extLst>
                <a:ext uri="{FF2B5EF4-FFF2-40B4-BE49-F238E27FC236}">
                  <a16:creationId xmlns:a16="http://schemas.microsoft.com/office/drawing/2014/main" id="{BFE96D8A-92B5-A7B3-185A-7D0DE54BFEEA}"/>
                </a:ext>
              </a:extLst>
            </p:cNvPr>
            <p:cNvSpPr/>
            <p:nvPr/>
          </p:nvSpPr>
          <p:spPr>
            <a:xfrm>
              <a:off x="591518" y="4731920"/>
              <a:ext cx="620879" cy="3326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411579" y="4299239"/>
              <a:ext cx="976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PA restants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sp>
        <p:nvSpPr>
          <p:cNvPr id="448" name="ZoneTexte 447">
            <a:extLst>
              <a:ext uri="{FF2B5EF4-FFF2-40B4-BE49-F238E27FC236}">
                <a16:creationId xmlns:a16="http://schemas.microsoft.com/office/drawing/2014/main" id="{27E21E7E-5030-1DD9-5138-6C566AE195CA}"/>
              </a:ext>
            </a:extLst>
          </p:cNvPr>
          <p:cNvSpPr txBox="1"/>
          <p:nvPr/>
        </p:nvSpPr>
        <p:spPr>
          <a:xfrm>
            <a:off x="9118245" y="5099963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449" name="ZoneTexte 448">
            <a:extLst>
              <a:ext uri="{FF2B5EF4-FFF2-40B4-BE49-F238E27FC236}">
                <a16:creationId xmlns:a16="http://schemas.microsoft.com/office/drawing/2014/main" id="{5986101D-EF6C-4826-8DD2-2B71B11C23F1}"/>
              </a:ext>
            </a:extLst>
          </p:cNvPr>
          <p:cNvSpPr txBox="1"/>
          <p:nvPr/>
        </p:nvSpPr>
        <p:spPr>
          <a:xfrm>
            <a:off x="9125260" y="4210599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2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450" name="ZoneTexte 449">
            <a:extLst>
              <a:ext uri="{FF2B5EF4-FFF2-40B4-BE49-F238E27FC236}">
                <a16:creationId xmlns:a16="http://schemas.microsoft.com/office/drawing/2014/main" id="{33E1DC60-5CDE-C55B-9390-A7F116FDA158}"/>
              </a:ext>
            </a:extLst>
          </p:cNvPr>
          <p:cNvSpPr txBox="1"/>
          <p:nvPr/>
        </p:nvSpPr>
        <p:spPr>
          <a:xfrm>
            <a:off x="9125260" y="3027957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EF8B47"/>
                </a:solidFill>
              </a:rPr>
              <a:t>∞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121C602-3A92-9F2E-673B-19CF88C1C2EE}"/>
              </a:ext>
            </a:extLst>
          </p:cNvPr>
          <p:cNvSpPr txBox="1"/>
          <p:nvPr/>
        </p:nvSpPr>
        <p:spPr>
          <a:xfrm>
            <a:off x="7783615" y="4713517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4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6F0A290-4EDB-10FB-B171-817865B4F3C3}"/>
              </a:ext>
            </a:extLst>
          </p:cNvPr>
          <p:cNvSpPr txBox="1"/>
          <p:nvPr/>
        </p:nvSpPr>
        <p:spPr>
          <a:xfrm>
            <a:off x="7785343" y="3819286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520237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063" name="Groupe 2062">
            <a:extLst>
              <a:ext uri="{FF2B5EF4-FFF2-40B4-BE49-F238E27FC236}">
                <a16:creationId xmlns:a16="http://schemas.microsoft.com/office/drawing/2014/main" id="{56E16FA4-7F91-FF56-F66E-8D2870DD0E1B}"/>
              </a:ext>
            </a:extLst>
          </p:cNvPr>
          <p:cNvGrpSpPr/>
          <p:nvPr/>
        </p:nvGrpSpPr>
        <p:grpSpPr>
          <a:xfrm>
            <a:off x="7827062" y="8955876"/>
            <a:ext cx="1770373" cy="2751004"/>
            <a:chOff x="7827062" y="8955876"/>
            <a:chExt cx="1770373" cy="2751004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035DD5-A484-40C4-98D6-0A45C29A95B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46748"/>
              <a:chOff x="7822185" y="7848643"/>
              <a:chExt cx="1770373" cy="2746748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236BFCCA-330A-4F3F-941F-0AB06BD47850}"/>
                  </a:ext>
                </a:extLst>
              </p:cNvPr>
              <p:cNvGrpSpPr/>
              <p:nvPr/>
            </p:nvGrpSpPr>
            <p:grpSpPr>
              <a:xfrm>
                <a:off x="7822185" y="7848643"/>
                <a:ext cx="1770373" cy="2746748"/>
                <a:chOff x="7914073" y="5333931"/>
                <a:chExt cx="1770373" cy="2746748"/>
              </a:xfrm>
            </p:grpSpPr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D292B813-05C0-4ED1-B18C-FB51589E92C0}"/>
                    </a:ext>
                  </a:extLst>
                </p:cNvPr>
                <p:cNvSpPr txBox="1"/>
                <p:nvPr/>
              </p:nvSpPr>
              <p:spPr>
                <a:xfrm>
                  <a:off x="8089599" y="5333931"/>
                  <a:ext cx="159484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rgbClr val="006064"/>
                      </a:solidFill>
                    </a:rPr>
                    <a:t>Résistances</a:t>
                  </a:r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C154D912-DB51-4446-A32B-20EDAB89DA4C}"/>
                    </a:ext>
                  </a:extLst>
                </p:cNvPr>
                <p:cNvGrpSpPr/>
                <p:nvPr/>
              </p:nvGrpSpPr>
              <p:grpSpPr>
                <a:xfrm>
                  <a:off x="7921693" y="5678058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7A170C9D-1BCF-4FEA-8B11-B51C1BE0ED6A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ZoneTexte 115">
                    <a:extLst>
                      <a:ext uri="{FF2B5EF4-FFF2-40B4-BE49-F238E27FC236}">
                        <a16:creationId xmlns:a16="http://schemas.microsoft.com/office/drawing/2014/main" id="{599700BB-7A80-4457-9DE4-A3C9F26E78A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1170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/>
                      <a:t>Neutre</a:t>
                    </a:r>
                    <a:endParaRPr lang="fr-FR" sz="1600" dirty="0"/>
                  </a:p>
                </p:txBody>
              </p: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5D1D2914-0D3E-4E91-AB23-00A485BC99C5}"/>
                    </a:ext>
                  </a:extLst>
                </p:cNvPr>
                <p:cNvGrpSpPr/>
                <p:nvPr/>
              </p:nvGrpSpPr>
              <p:grpSpPr>
                <a:xfrm>
                  <a:off x="7914073" y="6173120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19" name="Rectangle : coins arrondis 118">
                    <a:extLst>
                      <a:ext uri="{FF2B5EF4-FFF2-40B4-BE49-F238E27FC236}">
                        <a16:creationId xmlns:a16="http://schemas.microsoft.com/office/drawing/2014/main" id="{AA931CB7-8A6A-4FD7-B577-41DA0B9C2AA8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64533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3DC43DB5-477A-4A89-BD77-EC7C1045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1170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rgbClr val="64533E"/>
                        </a:solidFill>
                      </a:rPr>
                      <a:t>Terre</a:t>
                    </a:r>
                    <a:endParaRPr lang="fr-FR" sz="1600" dirty="0">
                      <a:solidFill>
                        <a:srgbClr val="64533E"/>
                      </a:solidFill>
                    </a:endParaRPr>
                  </a:p>
                </p:txBody>
              </p:sp>
            </p:grpSp>
            <p:grpSp>
              <p:nvGrpSpPr>
                <p:cNvPr id="121" name="Groupe 120">
                  <a:extLst>
                    <a:ext uri="{FF2B5EF4-FFF2-40B4-BE49-F238E27FC236}">
                      <a16:creationId xmlns:a16="http://schemas.microsoft.com/office/drawing/2014/main" id="{8DAE78B4-9967-4F7B-A538-D451D22BD2B2}"/>
                    </a:ext>
                  </a:extLst>
                </p:cNvPr>
                <p:cNvGrpSpPr/>
                <p:nvPr/>
              </p:nvGrpSpPr>
              <p:grpSpPr>
                <a:xfrm>
                  <a:off x="7921693" y="6668182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91781F66-4F03-402F-B562-AAF501873C76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" name="ZoneTexte 122">
                    <a:extLst>
                      <a:ext uri="{FF2B5EF4-FFF2-40B4-BE49-F238E27FC236}">
                        <a16:creationId xmlns:a16="http://schemas.microsoft.com/office/drawing/2014/main" id="{37D1A162-4060-4307-9FBE-BEBD5D5CDE2B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789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rgbClr val="C00000"/>
                        </a:solidFill>
                      </a:rPr>
                      <a:t>Feu</a:t>
                    </a:r>
                    <a:endParaRPr lang="fr-FR" sz="1600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8310A8BA-B0D0-4E07-94F1-0FCE11676E7B}"/>
                    </a:ext>
                  </a:extLst>
                </p:cNvPr>
                <p:cNvGrpSpPr/>
                <p:nvPr/>
              </p:nvGrpSpPr>
              <p:grpSpPr>
                <a:xfrm>
                  <a:off x="7921693" y="7163242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5" name="Rectangle : coins arrondis 124">
                    <a:extLst>
                      <a:ext uri="{FF2B5EF4-FFF2-40B4-BE49-F238E27FC236}">
                        <a16:creationId xmlns:a16="http://schemas.microsoft.com/office/drawing/2014/main" id="{217E29FA-789F-4B44-B91D-BC72AFD45720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ZoneTexte 125">
                    <a:extLst>
                      <a:ext uri="{FF2B5EF4-FFF2-40B4-BE49-F238E27FC236}">
                        <a16:creationId xmlns:a16="http://schemas.microsoft.com/office/drawing/2014/main" id="{59A29BDD-DE5C-4DAF-A4F8-51D8B0BB5BDA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408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Air</a:t>
                    </a:r>
                    <a:endParaRPr lang="fr-FR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7" name="Groupe 126">
                  <a:extLst>
                    <a:ext uri="{FF2B5EF4-FFF2-40B4-BE49-F238E27FC236}">
                      <a16:creationId xmlns:a16="http://schemas.microsoft.com/office/drawing/2014/main" id="{12FE6D47-1A7E-4D90-A3C7-5C8A74A1B321}"/>
                    </a:ext>
                  </a:extLst>
                </p:cNvPr>
                <p:cNvGrpSpPr/>
                <p:nvPr/>
              </p:nvGrpSpPr>
              <p:grpSpPr>
                <a:xfrm>
                  <a:off x="7921693" y="7658304"/>
                  <a:ext cx="1492306" cy="422375"/>
                  <a:chOff x="7921693" y="5678058"/>
                  <a:chExt cx="1492306" cy="422375"/>
                </a:xfrm>
              </p:grpSpPr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B84FE806-2F88-4197-B3D9-0431058E35CF}"/>
                      </a:ext>
                    </a:extLst>
                  </p:cNvPr>
                  <p:cNvSpPr/>
                  <p:nvPr/>
                </p:nvSpPr>
                <p:spPr>
                  <a:xfrm>
                    <a:off x="8793120" y="5678058"/>
                    <a:ext cx="620879" cy="42237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4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ZoneTexte 128">
                    <a:extLst>
                      <a:ext uri="{FF2B5EF4-FFF2-40B4-BE49-F238E27FC236}">
                        <a16:creationId xmlns:a16="http://schemas.microsoft.com/office/drawing/2014/main" id="{0449ABAD-AA8E-48C3-9508-F4B6A904ECB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693" y="5807895"/>
                    <a:ext cx="86334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2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Eau</a:t>
                    </a:r>
                    <a:endParaRPr lang="fr-FR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  <p:pic>
            <p:nvPicPr>
              <p:cNvPr id="2052" name="Picture 4" descr="Résistance Terre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629" y="8695093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Résistance Feu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1443" y="9181111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Résistance Eau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311" y="10188047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Résistance Air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1443" y="9681690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Résistance Neutre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5311" y="8195714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4293A377-508A-45D1-8A7D-08BDAB041F10}"/>
                </a:ext>
              </a:extLst>
            </p:cNvPr>
            <p:cNvSpPr txBox="1"/>
            <p:nvPr/>
          </p:nvSpPr>
          <p:spPr>
            <a:xfrm>
              <a:off x="9093321" y="1149143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8FAADC"/>
                  </a:solidFill>
                </a:rPr>
                <a:t>5</a:t>
              </a:r>
              <a:endParaRPr lang="fr-FR" sz="900" dirty="0">
                <a:solidFill>
                  <a:srgbClr val="8FAADC"/>
                </a:solidFill>
              </a:endParaRPr>
            </a:p>
          </p:txBody>
        </p:sp>
        <p:sp>
          <p:nvSpPr>
            <p:cNvPr id="436" name="ZoneTexte 435">
              <a:extLst>
                <a:ext uri="{FF2B5EF4-FFF2-40B4-BE49-F238E27FC236}">
                  <a16:creationId xmlns:a16="http://schemas.microsoft.com/office/drawing/2014/main" id="{937AF3CC-CC48-4A1B-BC09-07932EB4CB29}"/>
                </a:ext>
              </a:extLst>
            </p:cNvPr>
            <p:cNvSpPr txBox="1"/>
            <p:nvPr/>
          </p:nvSpPr>
          <p:spPr>
            <a:xfrm>
              <a:off x="9103602" y="1100712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6B54B"/>
                  </a:solidFill>
                </a:rPr>
                <a:t>5</a:t>
              </a:r>
              <a:endParaRPr lang="fr-FR" sz="900" dirty="0">
                <a:solidFill>
                  <a:srgbClr val="76B54B"/>
                </a:solidFill>
              </a:endParaRPr>
            </a:p>
          </p:txBody>
        </p:sp>
        <p:sp>
          <p:nvSpPr>
            <p:cNvPr id="437" name="ZoneTexte 436">
              <a:extLst>
                <a:ext uri="{FF2B5EF4-FFF2-40B4-BE49-F238E27FC236}">
                  <a16:creationId xmlns:a16="http://schemas.microsoft.com/office/drawing/2014/main" id="{6D32D9F5-C1CC-4BD8-94DC-E6D61DCC4C77}"/>
                </a:ext>
              </a:extLst>
            </p:cNvPr>
            <p:cNvSpPr txBox="1"/>
            <p:nvPr/>
          </p:nvSpPr>
          <p:spPr>
            <a:xfrm>
              <a:off x="9091888" y="9512204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fr-F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6B11346D-618A-43F6-A3C1-98DCA87A0732}"/>
                </a:ext>
              </a:extLst>
            </p:cNvPr>
            <p:cNvSpPr txBox="1"/>
            <p:nvPr/>
          </p:nvSpPr>
          <p:spPr>
            <a:xfrm>
              <a:off x="9091888" y="1000391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B49F86"/>
                  </a:solidFill>
                </a:rPr>
                <a:t>5</a:t>
              </a:r>
              <a:endParaRPr lang="fr-FR" sz="900" dirty="0">
                <a:solidFill>
                  <a:srgbClr val="B49F86"/>
                </a:solidFill>
              </a:endParaRPr>
            </a:p>
          </p:txBody>
        </p:sp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1BDEC0B4-B143-4F9C-817C-2E8265595036}"/>
                </a:ext>
              </a:extLst>
            </p:cNvPr>
            <p:cNvSpPr txBox="1"/>
            <p:nvPr/>
          </p:nvSpPr>
          <p:spPr>
            <a:xfrm>
              <a:off x="9103601" y="104991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ED7049"/>
                  </a:solidFill>
                </a:rPr>
                <a:t>5</a:t>
              </a:r>
              <a:endParaRPr lang="fr-FR" sz="900" dirty="0">
                <a:solidFill>
                  <a:srgbClr val="ED7049"/>
                </a:solidFill>
              </a:endParaRPr>
            </a:p>
          </p:txBody>
        </p:sp>
        <p:sp>
          <p:nvSpPr>
            <p:cNvPr id="491" name="ZoneTexte 490">
              <a:extLst>
                <a:ext uri="{FF2B5EF4-FFF2-40B4-BE49-F238E27FC236}">
                  <a16:creationId xmlns:a16="http://schemas.microsoft.com/office/drawing/2014/main" id="{35939F73-DD66-5A04-C824-60146B20D2E8}"/>
                </a:ext>
              </a:extLst>
            </p:cNvPr>
            <p:cNvSpPr txBox="1"/>
            <p:nvPr/>
          </p:nvSpPr>
          <p:spPr>
            <a:xfrm>
              <a:off x="8704643" y="9308462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492" name="ZoneTexte 491">
              <a:extLst>
                <a:ext uri="{FF2B5EF4-FFF2-40B4-BE49-F238E27FC236}">
                  <a16:creationId xmlns:a16="http://schemas.microsoft.com/office/drawing/2014/main" id="{3DED9E76-6638-BC33-35D5-F57C2FB1409F}"/>
                </a:ext>
              </a:extLst>
            </p:cNvPr>
            <p:cNvSpPr txBox="1"/>
            <p:nvPr/>
          </p:nvSpPr>
          <p:spPr>
            <a:xfrm>
              <a:off x="8704643" y="9800494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B49F86"/>
                  </a:solidFill>
                </a:rPr>
                <a:t>0</a:t>
              </a:r>
              <a:endParaRPr lang="fr-FR" sz="900" dirty="0">
                <a:solidFill>
                  <a:srgbClr val="B49F86"/>
                </a:solidFill>
              </a:endParaRPr>
            </a:p>
          </p:txBody>
        </p:sp>
        <p:sp>
          <p:nvSpPr>
            <p:cNvPr id="493" name="ZoneTexte 492">
              <a:extLst>
                <a:ext uri="{FF2B5EF4-FFF2-40B4-BE49-F238E27FC236}">
                  <a16:creationId xmlns:a16="http://schemas.microsoft.com/office/drawing/2014/main" id="{A9179494-0FD2-6A5C-8739-F6D48F967E0E}"/>
                </a:ext>
              </a:extLst>
            </p:cNvPr>
            <p:cNvSpPr txBox="1"/>
            <p:nvPr/>
          </p:nvSpPr>
          <p:spPr>
            <a:xfrm>
              <a:off x="8713927" y="1029290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ED7049"/>
                  </a:solidFill>
                </a:rPr>
                <a:t>0</a:t>
              </a:r>
              <a:endParaRPr lang="fr-FR" sz="900" dirty="0">
                <a:solidFill>
                  <a:srgbClr val="ED7049"/>
                </a:solidFill>
              </a:endParaRPr>
            </a:p>
          </p:txBody>
        </p:sp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7D14949C-D1A5-C042-1322-7B82569FA9CC}"/>
                </a:ext>
              </a:extLst>
            </p:cNvPr>
            <p:cNvSpPr txBox="1"/>
            <p:nvPr/>
          </p:nvSpPr>
          <p:spPr>
            <a:xfrm>
              <a:off x="8705974" y="10789670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76B54B"/>
                  </a:solidFill>
                </a:rPr>
                <a:t>0</a:t>
              </a:r>
              <a:endParaRPr lang="fr-FR" sz="900" dirty="0">
                <a:solidFill>
                  <a:srgbClr val="76B54B"/>
                </a:solidFill>
              </a:endParaRPr>
            </a:p>
          </p:txBody>
        </p:sp>
        <p:sp>
          <p:nvSpPr>
            <p:cNvPr id="495" name="ZoneTexte 494">
              <a:extLst>
                <a:ext uri="{FF2B5EF4-FFF2-40B4-BE49-F238E27FC236}">
                  <a16:creationId xmlns:a16="http://schemas.microsoft.com/office/drawing/2014/main" id="{A3585F0B-06DE-36AA-E74C-968D23CFA157}"/>
                </a:ext>
              </a:extLst>
            </p:cNvPr>
            <p:cNvSpPr txBox="1"/>
            <p:nvPr/>
          </p:nvSpPr>
          <p:spPr>
            <a:xfrm>
              <a:off x="8690411" y="1128682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8FAADC"/>
                  </a:solidFill>
                </a:rPr>
                <a:t>0</a:t>
              </a:r>
              <a:endParaRPr lang="fr-FR" sz="900" dirty="0">
                <a:solidFill>
                  <a:srgbClr val="8FAADC"/>
                </a:solidFill>
              </a:endParaRPr>
            </a:p>
          </p:txBody>
        </p: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5AF114F6-266C-81A7-043F-71D722B3C1B6}"/>
                </a:ext>
              </a:extLst>
            </p:cNvPr>
            <p:cNvGrpSpPr/>
            <p:nvPr/>
          </p:nvGrpSpPr>
          <p:grpSpPr>
            <a:xfrm>
              <a:off x="8957119" y="10800509"/>
              <a:ext cx="473324" cy="249140"/>
              <a:chOff x="5241244" y="4726836"/>
              <a:chExt cx="473324" cy="249140"/>
            </a:xfrm>
          </p:grpSpPr>
          <p:cxnSp>
            <p:nvCxnSpPr>
              <p:cNvPr id="136" name="Connecteur : en angle 135">
                <a:extLst>
                  <a:ext uri="{FF2B5EF4-FFF2-40B4-BE49-F238E27FC236}">
                    <a16:creationId xmlns:a16="http://schemas.microsoft.com/office/drawing/2014/main" id="{B1669D46-C257-328E-ECBD-E858048F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A65FE498-04C7-D8B1-3D67-1622270978CD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" name="Groupe 222">
              <a:extLst>
                <a:ext uri="{FF2B5EF4-FFF2-40B4-BE49-F238E27FC236}">
                  <a16:creationId xmlns:a16="http://schemas.microsoft.com/office/drawing/2014/main" id="{B97850BA-2AB6-BFED-3DFC-D38D2381E865}"/>
                </a:ext>
              </a:extLst>
            </p:cNvPr>
            <p:cNvGrpSpPr/>
            <p:nvPr/>
          </p:nvGrpSpPr>
          <p:grpSpPr>
            <a:xfrm>
              <a:off x="8959024" y="11293289"/>
              <a:ext cx="473324" cy="249140"/>
              <a:chOff x="5241244" y="4726836"/>
              <a:chExt cx="473324" cy="249140"/>
            </a:xfrm>
          </p:grpSpPr>
          <p:cxnSp>
            <p:nvCxnSpPr>
              <p:cNvPr id="224" name="Connecteur : en angle 223">
                <a:extLst>
                  <a:ext uri="{FF2B5EF4-FFF2-40B4-BE49-F238E27FC236}">
                    <a16:creationId xmlns:a16="http://schemas.microsoft.com/office/drawing/2014/main" id="{E7640EFC-1693-9524-651A-4BAAA7D62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F204F6A9-2A61-65E0-5040-B19EAF0A8DE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48" name="Groupe 2047">
              <a:extLst>
                <a:ext uri="{FF2B5EF4-FFF2-40B4-BE49-F238E27FC236}">
                  <a16:creationId xmlns:a16="http://schemas.microsoft.com/office/drawing/2014/main" id="{687FB9F7-187F-040B-4C9A-1C522F7FD844}"/>
                </a:ext>
              </a:extLst>
            </p:cNvPr>
            <p:cNvGrpSpPr/>
            <p:nvPr/>
          </p:nvGrpSpPr>
          <p:grpSpPr>
            <a:xfrm>
              <a:off x="8957450" y="9316474"/>
              <a:ext cx="473324" cy="249140"/>
              <a:chOff x="5241244" y="4726836"/>
              <a:chExt cx="473324" cy="249140"/>
            </a:xfrm>
          </p:grpSpPr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53" name="Groupe 2052">
              <a:extLst>
                <a:ext uri="{FF2B5EF4-FFF2-40B4-BE49-F238E27FC236}">
                  <a16:creationId xmlns:a16="http://schemas.microsoft.com/office/drawing/2014/main" id="{6DEFAFF8-E9D9-B98C-8697-BE5D5E27248F}"/>
                </a:ext>
              </a:extLst>
            </p:cNvPr>
            <p:cNvGrpSpPr/>
            <p:nvPr/>
          </p:nvGrpSpPr>
          <p:grpSpPr>
            <a:xfrm>
              <a:off x="8957976" y="10306977"/>
              <a:ext cx="473324" cy="249140"/>
              <a:chOff x="5241244" y="4726836"/>
              <a:chExt cx="473324" cy="249140"/>
            </a:xfrm>
          </p:grpSpPr>
          <p:cxnSp>
            <p:nvCxnSpPr>
              <p:cNvPr id="2055" name="Connecteur : en angle 2054">
                <a:extLst>
                  <a:ext uri="{FF2B5EF4-FFF2-40B4-BE49-F238E27FC236}">
                    <a16:creationId xmlns:a16="http://schemas.microsoft.com/office/drawing/2014/main" id="{24F5227C-002A-03F7-3469-5A5DDF27A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ED704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6" name="ZoneTexte 2055">
                <a:extLst>
                  <a:ext uri="{FF2B5EF4-FFF2-40B4-BE49-F238E27FC236}">
                    <a16:creationId xmlns:a16="http://schemas.microsoft.com/office/drawing/2014/main" id="{6D722B53-E20A-EB22-805A-1AFE1AA6A102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ED704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057" name="Groupe 2056">
              <a:extLst>
                <a:ext uri="{FF2B5EF4-FFF2-40B4-BE49-F238E27FC236}">
                  <a16:creationId xmlns:a16="http://schemas.microsoft.com/office/drawing/2014/main" id="{D827E1D9-A054-2910-FF0E-0BB6BA61773C}"/>
                </a:ext>
              </a:extLst>
            </p:cNvPr>
            <p:cNvGrpSpPr/>
            <p:nvPr/>
          </p:nvGrpSpPr>
          <p:grpSpPr>
            <a:xfrm>
              <a:off x="8949499" y="9810641"/>
              <a:ext cx="473324" cy="249140"/>
              <a:chOff x="5241244" y="4726836"/>
              <a:chExt cx="473324" cy="249140"/>
            </a:xfrm>
          </p:grpSpPr>
          <p:cxnSp>
            <p:nvCxnSpPr>
              <p:cNvPr id="2059" name="Connecteur : en angle 2058">
                <a:extLst>
                  <a:ext uri="{FF2B5EF4-FFF2-40B4-BE49-F238E27FC236}">
                    <a16:creationId xmlns:a16="http://schemas.microsoft.com/office/drawing/2014/main" id="{6EF8FE4B-D4CE-95CF-05B1-4DF54B04A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49F8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1" name="ZoneTexte 2060">
                <a:extLst>
                  <a:ext uri="{FF2B5EF4-FFF2-40B4-BE49-F238E27FC236}">
                    <a16:creationId xmlns:a16="http://schemas.microsoft.com/office/drawing/2014/main" id="{147EF47C-5072-35D3-0CA3-F3CD695E77BE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β 1.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3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1.1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Capacités / Compétences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β 1.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3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1.1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587</Words>
  <Application>Microsoft Office PowerPoint</Application>
  <PresentationFormat>A3 (297 x 420 mm)</PresentationFormat>
  <Paragraphs>318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690</cp:revision>
  <dcterms:created xsi:type="dcterms:W3CDTF">2022-03-19T18:49:26Z</dcterms:created>
  <dcterms:modified xsi:type="dcterms:W3CDTF">2023-02-28T13:11:43Z</dcterms:modified>
</cp:coreProperties>
</file>