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F2F2F2"/>
    <a:srgbClr val="67C1B8"/>
    <a:srgbClr val="EFE1D5"/>
    <a:srgbClr val="554735"/>
    <a:srgbClr val="B49F86"/>
    <a:srgbClr val="548235"/>
    <a:srgbClr val="2F5597"/>
    <a:srgbClr val="FFE1E1"/>
    <a:srgbClr val="ED7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6B5BA-9115-43A6-A766-F575A1E46A12}" v="115" dt="2023-09-05T16:17:03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100" d="100"/>
          <a:sy n="100" d="100"/>
        </p:scale>
        <p:origin x="2177" y="-141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CA26B5BA-9115-43A6-A766-F575A1E46A12}"/>
    <pc:docChg chg="undo custSel modSld">
      <pc:chgData name="Sam Bonneau" userId="fabb4ed8a3e2a6b8" providerId="LiveId" clId="{CA26B5BA-9115-43A6-A766-F575A1E46A12}" dt="2023-10-11T09:37:03.056" v="149" actId="478"/>
      <pc:docMkLst>
        <pc:docMk/>
      </pc:docMkLst>
      <pc:sldChg chg="addSp delSp modSp mod">
        <pc:chgData name="Sam Bonneau" userId="fabb4ed8a3e2a6b8" providerId="LiveId" clId="{CA26B5BA-9115-43A6-A766-F575A1E46A12}" dt="2023-10-11T09:37:03.056" v="149" actId="478"/>
        <pc:sldMkLst>
          <pc:docMk/>
          <pc:sldMk cId="1089111200" sldId="256"/>
        </pc:sldMkLst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" creationId="{AD0F4DDF-566C-458B-9CDA-923ADBAE8BA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1" creationId="{F6CAA0ED-30FF-4BA7-9EE5-50AD56281F3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6" creationId="{29333D43-5A1D-F3FA-2795-1162D7E3D43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7" creationId="{A7A71A1C-E1B3-77DA-1DC3-E7EDA2A6976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8" creationId="{87F5E9DF-DE29-7A5A-3059-649FBA838EBC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49" creationId="{FD930878-A8F1-0F66-7196-09A35F8425EC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0" creationId="{0F9A1399-4AD8-4860-B2F7-96355094B45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1" creationId="{E37F6B5B-84AA-56D4-9CB4-C5421237F3E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2" creationId="{2D57FC7B-1788-93D2-887D-0E013B93C74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3" creationId="{6A471BAD-9DB7-C1C3-7042-DD4F7E191B1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4" creationId="{766F6CC0-D248-CC45-1D6D-BD4C77E488B3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5" creationId="{75754388-150F-E6D1-7614-481D19FBB8D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6" creationId="{712549D5-DE4B-9821-E60D-E7E3B72674A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7" creationId="{FF786F2B-6265-4E3B-5C8D-9A8A4D96860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8" creationId="{729C12BA-66DD-43FF-A64E-9A5AB48A43E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59" creationId="{AFA23765-A5B1-4FFB-A510-2AC5993362C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68" creationId="{B5CBD97E-F379-4E9C-A883-50C42ADC6D9D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69" creationId="{A9ECCD01-6DC2-446C-1229-C4A7648451CA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73" creationId="{7EE76183-0A73-DB44-AC7E-E38AB52A00A0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78" creationId="{C7B199DF-F688-4050-9B24-68C756BCA20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79" creationId="{0B5B73FB-D8D6-415D-9AD5-56253208A3F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80" creationId="{CB72F300-2674-43C0-9533-9AD3C37D878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81" creationId="{E5DCADBA-0D43-4528-8040-CC683835CCE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82" creationId="{243B32D4-F21B-400A-A940-43BC604307F8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96" creationId="{7984ECD9-EE00-40B9-BD3E-D662517D0D41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97" creationId="{ECA0706B-F61A-4BC0-AC70-407C9B775BE5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98" creationId="{735A5408-7CD3-4587-8418-33555B67C36F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100" creationId="{E2D3BAC3-907A-EE04-73E4-48AFD5EA75A3}"/>
          </ac:spMkLst>
        </pc:spChg>
        <pc:spChg chg="mod">
          <ac:chgData name="Sam Bonneau" userId="fabb4ed8a3e2a6b8" providerId="LiveId" clId="{CA26B5BA-9115-43A6-A766-F575A1E46A12}" dt="2023-09-05T15:11:31.231" v="45" actId="1036"/>
          <ac:spMkLst>
            <pc:docMk/>
            <pc:sldMk cId="1089111200" sldId="256"/>
            <ac:spMk id="103" creationId="{66E89932-AB95-4C59-AE72-E0A8C8985778}"/>
          </ac:spMkLst>
        </pc:spChg>
        <pc:spChg chg="mod">
          <ac:chgData name="Sam Bonneau" userId="fabb4ed8a3e2a6b8" providerId="LiveId" clId="{CA26B5BA-9115-43A6-A766-F575A1E46A12}" dt="2023-09-05T15:11:35.375" v="50" actId="1036"/>
          <ac:spMkLst>
            <pc:docMk/>
            <pc:sldMk cId="1089111200" sldId="256"/>
            <ac:spMk id="105" creationId="{7C132559-B60E-4368-84BE-E48BA79A8F86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106" creationId="{27115ACB-8FBB-45D7-BC5E-8A6C1D9C7461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4" creationId="{7A170C9D-1BCF-4FEA-8B11-B51C1BE0ED6A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5" creationId="{D292B813-05C0-4ED1-B18C-FB51589E92C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6" creationId="{599700BB-7A80-4457-9DE4-A3C9F26E78A1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19" creationId="{AA931CB7-8A6A-4FD7-B577-41DA0B9C2AA8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0" creationId="{3DC43DB5-477A-4A89-BD77-EC7C10459D83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2" creationId="{91781F66-4F03-402F-B562-AAF501873C76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3" creationId="{37D1A162-4060-4307-9FBE-BEBD5D5CDE2B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5" creationId="{217E29FA-789F-4B44-B91D-BC72AFD4572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6" creationId="{59A29BDD-DE5C-4DAF-A4F8-51D8B0BB5BDA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8" creationId="{B84FE806-2F88-4197-B3D9-0431058E35CF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29" creationId="{0449ABAD-AA8E-48C3-9508-F4B6A904ECB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135" creationId="{F62C6E5D-BB20-4F15-A27C-D47624EB376F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137" creationId="{A65FE498-04C7-D8B1-3D67-1622270978CD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25" creationId="{F204F6A9-2A61-65E0-5040-B19EAF0A8DEA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0" creationId="{B72AE0F7-008A-4FA3-96AA-C280B2663C4C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1" creationId="{2B3610CD-F8D1-42E3-BAD5-9E55805DADF4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3" creationId="{DCB2A359-621A-49C6-9596-CCF2967799ED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4" creationId="{CF1494B9-705F-4B6D-A831-0F6D3E4BCC84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6" creationId="{CE572729-69B5-44EB-B36E-280B37263CD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7" creationId="{BA947E0A-BA7D-475C-8AA4-81A47B58BD4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39" creationId="{C282830D-F00D-47FD-B11E-983DBED904C2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40" creationId="{6F6FB319-087F-4AD4-BD67-C9792291EFCA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2" creationId="{8D193D29-8E4A-4CF5-B6E6-A4ED9FE2A054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4" creationId="{B31CD998-3D48-4179-9F77-D5C492277081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6" creationId="{71A35AEB-974B-4270-8B01-2A644AC8FC2E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7" creationId="{E61826FA-D256-4943-9DD2-DCCA36E0ADB9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49" creationId="{9C22C87A-50F4-4309-9744-5EF2B26AFFD1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50" creationId="{A587BBBA-517B-401E-A8C0-E69EB9D48C62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52" creationId="{BF2073C2-D9B5-4477-9638-1B57147250DB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53" creationId="{0EFF91BE-7919-4CA0-BAC7-A45053B1561E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55" creationId="{6EDF7F2C-2DEC-4A0D-88D9-B40B46C2CD4D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256" creationId="{F13787B1-D19D-4741-B27C-782A82E667B2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257" creationId="{3F5773E2-F46B-48B5-AB58-D3FF7F064114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258" creationId="{D7D11767-DE1A-424D-8022-345FBC642C1F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260" creationId="{906FDA2F-4CBC-49A5-A4CC-1EA4D5BBF794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261" creationId="{600794D5-7374-4D62-B8D7-A5CFE3E99212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277" creationId="{533077A7-6041-4FE4-ABC7-9768AEB68E53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279" creationId="{BFE64255-58F9-4CFA-8A8A-AD16273EE4A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282" creationId="{55E1A24C-6322-4431-8340-8CE759217DA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283" creationId="{17F07BFB-1A36-45B8-B138-735534873A37}"/>
          </ac:spMkLst>
        </pc:spChg>
        <pc:spChg chg="mod">
          <ac:chgData name="Sam Bonneau" userId="fabb4ed8a3e2a6b8" providerId="LiveId" clId="{CA26B5BA-9115-43A6-A766-F575A1E46A12}" dt="2023-09-05T15:10:20.547" v="28" actId="14826"/>
          <ac:spMkLst>
            <pc:docMk/>
            <pc:sldMk cId="1089111200" sldId="256"/>
            <ac:spMk id="289" creationId="{A44AFF5A-5AD5-492B-9659-EF408310BDAB}"/>
          </ac:spMkLst>
        </pc:spChg>
        <pc:spChg chg="mod">
          <ac:chgData name="Sam Bonneau" userId="fabb4ed8a3e2a6b8" providerId="LiveId" clId="{CA26B5BA-9115-43A6-A766-F575A1E46A12}" dt="2023-09-05T15:10:20.547" v="28" actId="14826"/>
          <ac:spMkLst>
            <pc:docMk/>
            <pc:sldMk cId="1089111200" sldId="256"/>
            <ac:spMk id="293" creationId="{861A3B6F-FCB6-4E37-B01A-F03AFFF45CB1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304" creationId="{47B8450B-AE0A-4141-BF90-0DC138EB2E2C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305" creationId="{8A1CF7B3-09C1-4752-A35C-37A1943BCD5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2" creationId="{53CB0C32-DF17-4BDF-ABAE-43E682FDD14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3" creationId="{4B1B5FD3-4839-40F6-9CFD-2861ADD839E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4" creationId="{D4C15A31-B750-4F10-B8FF-6238F88F68A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5" creationId="{C5DB4E0A-0238-49BB-9F46-B48F2DA67D1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6" creationId="{3672ABEE-73FE-4C70-A94C-6677447F54F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8" creationId="{139CFB62-9AA5-4B53-9CFA-5D9C1B83F2A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19" creationId="{4C06D1B7-6218-49FC-A629-67A5F2D3A456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0" creationId="{0B97879D-9FC2-43C7-96AF-39EEED4AADE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1" creationId="{0378202D-2B55-4D08-A46B-114DE4CD2188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5" creationId="{4842DD5C-6869-428B-9221-0BDCE1A239D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6" creationId="{4201B8AA-BA00-4C5C-BCF6-DB8F44591A8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7" creationId="{D2E8486F-8DFA-474D-A8CA-D5362419DBF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8" creationId="{D3461320-96C0-4394-A358-7F7976EFE434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29" creationId="{FBD42102-A88E-4DC5-9507-5D9F3610E99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1" creationId="{7604C3A3-4B01-45B3-AC3F-5C6EB7C1C22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2" creationId="{03C4B2AC-FD79-466E-B4A6-3CE13AFFF48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3" creationId="{B4F37CB6-8414-4F2B-AF2C-ABD285CF6ED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4" creationId="{87D4104B-1BFB-4DD7-81D9-4990A7A889DE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8" creationId="{5CBC8869-73BA-4D23-9360-3085AD2C8080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39" creationId="{E2C7617A-3DE0-4158-BB68-6CF321EE6AD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0" creationId="{F19474E5-8E94-4883-B34E-7130EB490BB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1" creationId="{CC2F2424-E899-448A-ABF8-5073A0A8B4A6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2" creationId="{B8839050-1B72-47D7-B09F-75AD8D7EB689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4" creationId="{9C1043A8-1A27-4F17-B791-F04DD276695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5" creationId="{84F45AEE-1A5B-45AA-96ED-A38A2560185F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6" creationId="{7D43F107-DA52-4FB8-AA03-DB2268E87A6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47" creationId="{B4C88229-886C-4AEA-B542-4424516E3245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1" creationId="{45495927-B611-4785-851F-7E205A1B18E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2" creationId="{176EF13F-8C30-4029-9A26-439D0155DD7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3" creationId="{DB836497-C593-4C08-8D1A-A39F61BB0F4F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4" creationId="{E355D9CE-5C13-49E4-954C-3F5497DEE76A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5" creationId="{330E37F6-CD1F-4708-9BE8-7FD3186BF52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7" creationId="{3333CA73-D200-4E67-9671-BA849B6AED76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8" creationId="{576F44FE-9454-40A7-A592-2DF39C6C5367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59" creationId="{1809D9D7-1861-47DF-86F1-7F2D55A26C40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0" creationId="{BE0FC20F-F589-4A95-9D81-7035FBF9B3D1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4" creationId="{DCDA8371-3329-4C37-AA28-49C8B4B136D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5" creationId="{239EFA50-7523-406E-BC59-CBB292C448E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6" creationId="{6339F24B-4437-48C3-9361-DFC06ADEA88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7" creationId="{E7DC85C5-63C1-424F-BC99-55D5BAE2844D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68" creationId="{922D7DC2-9D0E-458F-B0FF-DCBCF2277C9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0" creationId="{764176E6-01D0-443E-B8D6-8B2049AFBC5B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1" creationId="{76F0BB57-ACBB-4153-A7A3-F195E6EDEF43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2" creationId="{F03E2860-084A-4F3A-BC3C-DBD1786DF952}"/>
          </ac:spMkLst>
        </pc:spChg>
        <pc:spChg chg="mod">
          <ac:chgData name="Sam Bonneau" userId="fabb4ed8a3e2a6b8" providerId="LiveId" clId="{CA26B5BA-9115-43A6-A766-F575A1E46A12}" dt="2023-09-05T15:13:18.945" v="94" actId="1076"/>
          <ac:spMkLst>
            <pc:docMk/>
            <pc:sldMk cId="1089111200" sldId="256"/>
            <ac:spMk id="373" creationId="{B92D23F7-30EA-469F-B3F8-3B6A8D34C76E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389" creationId="{AC449CA9-5D19-4B7C-8318-DD1B11734E8F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390" creationId="{309B032C-FF8E-4C91-95F8-4D54B5F88D17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1" creationId="{7745BBE4-A5B6-4F00-AA44-3702F4048BC6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6" creationId="{80890C73-37AC-4B74-BA4B-4B4B8F0942FE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7" creationId="{6D3131E7-26B7-4451-809B-62D948B03213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8" creationId="{457FB201-B094-4E00-9D82-6EC543A68930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399" creationId="{6A36F270-5695-4D9C-AAE6-58BF162BF577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400" creationId="{93FE0196-276D-47CE-8B77-2CFEA30317E6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01" creationId="{7814AFC6-2832-424D-9B7E-532D8408CFA0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19" creationId="{DEE692BF-FCF0-6902-221F-40495767BF62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0" creationId="{3C45FF5E-C4CA-D30E-0DF7-40E921B311E0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4" creationId="{CD6B258C-E73B-CBCE-FB12-6AF1BC7C39ED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25" creationId="{08ADBA0E-A6E4-4591-B229-88AAD8B2E228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6" creationId="{D5AF968B-1AB6-49DE-96A0-96FCA083A92C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28" creationId="{EA40D674-02E7-4267-94CB-0D6B37F5DD36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429" creationId="{9F437CD7-B7D9-49A0-A80B-3B83A82EF7D2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0" creationId="{C493C8D4-0147-4205-A98F-E7A7F5F745B9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1" creationId="{493D596F-9C38-4CFA-B94C-CD2C779F0E7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2" creationId="{47F37FA6-33AF-462E-8DB3-32F01AE8F698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3" creationId="{175F7D6C-893E-4028-8648-CAB8B2694B0E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34" creationId="{17FE8E22-3C4C-420F-9072-6A468735FB7E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5" creationId="{4293A377-508A-45D1-8A7D-08BDAB041F1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6" creationId="{937AF3CC-CC48-4A1B-BC09-07932EB4CB29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7" creationId="{6D32D9F5-C1CC-4BD8-94DC-E6D61DCC4C77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38" creationId="{62118E0A-2F94-6903-F7AC-F6D372D11F06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39" creationId="{6B11346D-618A-43F6-A3C1-98DCA87A0732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40" creationId="{1BDEC0B4-B143-4F9C-817C-2E8265595036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41" creationId="{12376C06-21FF-44B0-B578-E3C1FB520796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43" creationId="{FE1EA464-51F7-D878-319F-970A72A7A2B7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44" creationId="{06F40C74-3096-4428-7471-E211D0A8AC6A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445" creationId="{D8B25569-DA7F-297E-446B-FFAEA902902F}"/>
          </ac:spMkLst>
        </pc:spChg>
        <pc:spChg chg="mod">
          <ac:chgData name="Sam Bonneau" userId="fabb4ed8a3e2a6b8" providerId="LiveId" clId="{CA26B5BA-9115-43A6-A766-F575A1E46A12}" dt="2023-09-05T15:12:11.812" v="78" actId="1037"/>
          <ac:spMkLst>
            <pc:docMk/>
            <pc:sldMk cId="1089111200" sldId="256"/>
            <ac:spMk id="450" creationId="{33E1DC60-5CDE-C55B-9390-A7F116FDA158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73" creationId="{A3479717-C544-A70B-29BE-B10FF8E881A0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77" creationId="{52541F62-068E-F44B-9753-4CC9B7BF92DD}"/>
          </ac:spMkLst>
        </pc:spChg>
        <pc:spChg chg="mod">
          <ac:chgData name="Sam Bonneau" userId="fabb4ed8a3e2a6b8" providerId="LiveId" clId="{CA26B5BA-9115-43A6-A766-F575A1E46A12}" dt="2023-09-05T15:13:09.524" v="93" actId="14100"/>
          <ac:spMkLst>
            <pc:docMk/>
            <pc:sldMk cId="1089111200" sldId="256"/>
            <ac:spMk id="482" creationId="{480137D1-2668-D9F2-6876-F8B2201161B9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6" creationId="{AD97B256-F091-40BE-C05D-3DCFA3C7E5A6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7" creationId="{58FCFF43-BEB9-BDF8-5546-4F79866F73FF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8" creationId="{EDCD38B7-E6A1-AE66-DBDB-F3605228626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89" creationId="{7BA10B9B-9734-DA5E-B61D-E176357FAB5C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490" creationId="{497EAB82-9EC2-A950-DA95-30AEB84CE397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1" creationId="{35939F73-DD66-5A04-C824-60146B20D2E8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2" creationId="{3DED9E76-6638-BC33-35D5-F57C2FB1409F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3" creationId="{A9179494-0FD2-6A5C-8739-F6D48F967E0E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4" creationId="{7D14949C-D1A5-C042-1322-7B82569FA9CC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495" creationId="{A3585F0B-06DE-36AA-E74C-968D23CFA157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497" creationId="{432A53AE-5C67-BB46-6ED6-86D7B2E3B06E}"/>
          </ac:spMkLst>
        </pc:spChg>
        <pc:spChg chg="mod">
          <ac:chgData name="Sam Bonneau" userId="fabb4ed8a3e2a6b8" providerId="LiveId" clId="{CA26B5BA-9115-43A6-A766-F575A1E46A12}" dt="2023-09-05T15:12:56.311" v="89" actId="1076"/>
          <ac:spMkLst>
            <pc:docMk/>
            <pc:sldMk cId="1089111200" sldId="256"/>
            <ac:spMk id="501" creationId="{C125EB02-202A-DB16-E766-94AE35AD8E2B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505" creationId="{F890E518-6267-C3BA-208D-52F84C582D44}"/>
          </ac:spMkLst>
        </pc:spChg>
        <pc:spChg chg="mod">
          <ac:chgData name="Sam Bonneau" userId="fabb4ed8a3e2a6b8" providerId="LiveId" clId="{CA26B5BA-9115-43A6-A766-F575A1E46A12}" dt="2023-09-05T15:13:31.025" v="96" actId="1076"/>
          <ac:spMkLst>
            <pc:docMk/>
            <pc:sldMk cId="1089111200" sldId="256"/>
            <ac:spMk id="508" creationId="{94F615C6-9120-A195-FA1B-DC50822247D0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050" creationId="{CADE23C2-6015-CAB5-0A7D-A65B1D3E708D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056" creationId="{6D722B53-E20A-EB22-805A-1AFE1AA6A102}"/>
          </ac:spMkLst>
        </pc:spChg>
        <pc:spChg chg="mod">
          <ac:chgData name="Sam Bonneau" userId="fabb4ed8a3e2a6b8" providerId="LiveId" clId="{CA26B5BA-9115-43A6-A766-F575A1E46A12}" dt="2023-09-05T15:10:15.990" v="26" actId="14826"/>
          <ac:spMkLst>
            <pc:docMk/>
            <pc:sldMk cId="1089111200" sldId="256"/>
            <ac:spMk id="2061" creationId="{147EF47C-5072-35D3-0CA3-F3CD695E77BE}"/>
          </ac:spMkLst>
        </pc:spChg>
        <pc:spChg chg="del mod">
          <ac:chgData name="Sam Bonneau" userId="fabb4ed8a3e2a6b8" providerId="LiveId" clId="{CA26B5BA-9115-43A6-A766-F575A1E46A12}" dt="2023-09-05T15:11:21.816" v="31" actId="478"/>
          <ac:spMkLst>
            <pc:docMk/>
            <pc:sldMk cId="1089111200" sldId="256"/>
            <ac:spMk id="2085" creationId="{95B4769C-1EA0-7EC0-F024-98C79788F33A}"/>
          </ac:spMkLst>
        </pc:spChg>
        <pc:spChg chg="mod">
          <ac:chgData name="Sam Bonneau" userId="fabb4ed8a3e2a6b8" providerId="LiveId" clId="{CA26B5BA-9115-43A6-A766-F575A1E46A12}" dt="2023-09-05T15:13:04.513" v="91" actId="1076"/>
          <ac:spMkLst>
            <pc:docMk/>
            <pc:sldMk cId="1089111200" sldId="256"/>
            <ac:spMk id="2106" creationId="{60EB3A53-4796-6CC3-57D7-D9BB603481BA}"/>
          </ac:spMkLst>
        </pc:s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" creationId="{F1E1A2E1-ED7B-4A7F-8971-9A440E8E5474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45" creationId="{D881FB98-A8D6-B78D-25E5-21670E5A5FD6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60" creationId="{CF9FE703-AEBA-04F5-034F-771E6703BDC5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66" creationId="{B1686B88-BDFA-5812-0E6D-2B186835376E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70" creationId="{F5320DCD-8511-B249-2FC4-C73223595C1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71" creationId="{504C9CA3-19C5-5F92-AA82-6A0F83984608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74" creationId="{2EE6955C-1E4B-3747-CE94-E750B2D1C29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75" creationId="{D2DB0280-5AFC-487D-8D3B-E62EC587E43C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76" creationId="{C5F3D542-26E7-42B7-9E1E-C050ACEDF539}"/>
          </ac:grpSpMkLst>
        </pc:grpChg>
        <pc:grpChg chg="add del mod">
          <ac:chgData name="Sam Bonneau" userId="fabb4ed8a3e2a6b8" providerId="LiveId" clId="{CA26B5BA-9115-43A6-A766-F575A1E46A12}" dt="2023-10-11T09:37:03.056" v="149" actId="478"/>
          <ac:grpSpMkLst>
            <pc:docMk/>
            <pc:sldMk cId="1089111200" sldId="256"/>
            <ac:grpSpMk id="86" creationId="{51D2B9B8-9201-4BD5-B781-9E53BB42D4E0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89" creationId="{6F68727A-446A-4615-B852-EF96CB631097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90" creationId="{4333F61F-39AB-410E-9F54-665F6F2CF921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91" creationId="{27CE37D8-620D-4961-8D4F-546DA5BD8BA4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95" creationId="{017F1504-3B83-41C4-954F-CC64E50F6554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99" creationId="{5FC27AB8-C388-4A3D-97D1-A2FA8985B915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01" creationId="{236BFCCA-330A-4F3F-941F-0AB06BD47850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109" creationId="{D68CC80F-6095-49B7-9323-BF6340832E93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13" creationId="{5AF114F6-266C-81A7-043F-71D722B3C1B6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17" creationId="{C154D912-DB51-4446-A32B-20EDAB89DA4C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18" creationId="{5D1D2914-0D3E-4E91-AB23-00A485BC99C5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21" creationId="{8DAE78B4-9967-4F7B-A538-D451D22BD2B2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24" creationId="{8310A8BA-B0D0-4E07-94F1-0FCE11676E7B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27" creationId="{12FE6D47-1A7E-4D90-A3C7-5C8A74A1B321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134" creationId="{1F035DD5-A484-40C4-98D6-0A45C29A95BB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23" creationId="{B97850BA-2AB6-BFED-3DFC-D38D2381E86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27" creationId="{3183F855-1BF1-4B6E-8742-A1CEDD03959B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28" creationId="{69D4B028-E1F1-4F20-A60B-92B72028051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29" creationId="{017A978A-C356-4179-995F-67F31EEA914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32" creationId="{BAD5FCEF-71D6-4A4C-A55A-74783435343A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35" creationId="{CA37871F-EFE3-4A96-963D-3922F1AB83CF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38" creationId="{860ADF52-7908-4D71-9A1F-3347F195CEF2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41" creationId="{8B1965E9-A14E-4B9C-B61B-66486875207E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43" creationId="{B9A3AA1F-DAE9-465D-9F2F-CE88CCFEFA24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45" creationId="{6C365084-0018-4293-9E6C-A8DBDACAB80C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48" creationId="{32FCFE49-0610-4DB0-BB53-FF0FEF8E8C64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51" creationId="{4B260330-06A6-4B55-A6E7-936F31E2B6BC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54" creationId="{B678EC61-D56E-4973-A7E6-6C71FE5DCE0C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259" creationId="{FA5FC02E-AF75-4B13-99F4-158E6BC33DF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2" creationId="{8564FC6F-53D7-4451-91AC-336D498CBD29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3" creationId="{8EE2DEEE-CCB9-4E39-AF68-3FCC51BBBE13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4" creationId="{C2A0DED0-21CB-484E-9037-E375B70A3EBC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265" creationId="{C4FC802B-9FCB-41BB-8386-0D4B359FDB81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6" creationId="{B8EB8594-D4BC-4B4C-A031-F4490898BE85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7" creationId="{93BE8C54-11AA-4D4D-92AF-62CF4DB3EBBE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8" creationId="{74B98A02-F144-45C1-A6C8-7AE20640547A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69" creationId="{100D395A-D8A7-4E3B-9DD1-8434F7197886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0" creationId="{6ABD0B3B-D6F4-4834-87DC-4A08783EB0E3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1" creationId="{08DADEC9-126A-43B7-BD52-79DBFC47C2C1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2" creationId="{50F1CFFD-0B94-4091-B8B7-2FF9AF6F481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3" creationId="{71D89423-C095-4251-8BF1-80AEE642039D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4" creationId="{D82D2062-DAF4-4A60-BCA8-2E4129C1107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75" creationId="{4166D467-1D47-4EBC-BCFD-975E56CB7BF5}"/>
          </ac:grpSpMkLst>
        </pc:grpChg>
        <pc:grpChg chg="mod">
          <ac:chgData name="Sam Bonneau" userId="fabb4ed8a3e2a6b8" providerId="LiveId" clId="{CA26B5BA-9115-43A6-A766-F575A1E46A12}" dt="2023-09-05T15:10:20.547" v="28" actId="14826"/>
          <ac:grpSpMkLst>
            <pc:docMk/>
            <pc:sldMk cId="1089111200" sldId="256"/>
            <ac:grpSpMk id="276" creationId="{BD730D88-2CB5-4CD8-A5BC-4F5773741B58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09" creationId="{006D8B9B-2702-4B54-AA9E-F196ED42CD73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10" creationId="{972599F6-9BA2-4DF3-B62F-60A4E3FBDC69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11" creationId="{22D50B10-88B8-4C50-A0CB-5F07665A7F6F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22" creationId="{A16AA854-5B4F-4926-9703-9F348B8180BB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23" creationId="{FA9D0417-FD72-42CB-A6F4-42733EF301EA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24" creationId="{E2C6579B-1B3C-49F8-8642-CA051AD2EF9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35" creationId="{257413FA-6EF9-4E4B-B615-160063DC008B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36" creationId="{A4731680-19B8-4772-8898-CC3A5D710A60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37" creationId="{C0BC2C11-5ADC-4E2B-8E8C-207D02B2DE73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48" creationId="{B5209649-ACFB-47A6-BE36-A8E4BE8F1F3E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49" creationId="{62175A8D-BA4F-479E-B788-9C94CB6D48E6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50" creationId="{38ED4B8B-FE37-42ED-A38C-E37A9D33A181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61" creationId="{A66EFE19-4B17-4381-9D0E-BB67A4E02DF8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62" creationId="{11C5AEDD-DF3D-4CF3-A29E-6F782DABF0A5}"/>
          </ac:grpSpMkLst>
        </pc:grpChg>
        <pc:grpChg chg="mod">
          <ac:chgData name="Sam Bonneau" userId="fabb4ed8a3e2a6b8" providerId="LiveId" clId="{CA26B5BA-9115-43A6-A766-F575A1E46A12}" dt="2023-09-05T15:13:18.945" v="94" actId="1076"/>
          <ac:grpSpMkLst>
            <pc:docMk/>
            <pc:sldMk cId="1089111200" sldId="256"/>
            <ac:grpSpMk id="363" creationId="{4546895A-B9D6-4F86-8DB2-EC76D4226F59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452" creationId="{EC1A5B52-111A-B9B3-8835-3A5D4D8FB49F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467" creationId="{00AE1F70-A4D2-83AA-F1D2-E95C300EA359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468" creationId="{D1A2A1FD-85BA-CB59-302D-C3C728A2CDEF}"/>
          </ac:grpSpMkLst>
        </pc:grpChg>
        <pc:grpChg chg="mod">
          <ac:chgData name="Sam Bonneau" userId="fabb4ed8a3e2a6b8" providerId="LiveId" clId="{CA26B5BA-9115-43A6-A766-F575A1E46A12}" dt="2023-09-05T15:12:11.812" v="78" actId="1037"/>
          <ac:grpSpMkLst>
            <pc:docMk/>
            <pc:sldMk cId="1089111200" sldId="256"/>
            <ac:grpSpMk id="472" creationId="{1933B599-8956-93E1-33BB-A14A8920CA1A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74" creationId="{955D5A45-F2C5-B4FA-5A67-EDF4C711C2EF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75" creationId="{D0131DB6-6B23-E153-18DC-7B89196A28A7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79" creationId="{C5C5859A-0355-D171-93D6-AD3F310C111F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480" creationId="{090205B5-C442-8177-445B-47A7004EC00F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483" creationId="{C9EBA5F4-5091-BBE8-DF82-0DEEA11A207B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84" creationId="{F3886680-819C-6D9B-C6C8-37DD0E0E0EAE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98" creationId="{A9ABF53B-012F-0A05-9B98-24746B46259E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499" creationId="{BFEF326F-ED77-31EB-2B52-BC881E33232A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502" creationId="{0CD0C4CA-3D94-16D3-62E1-5ED3942C8D32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503" creationId="{7829A025-3F94-A7B3-8379-FAFF7219C720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506" creationId="{0E1AAB12-AA02-7E4C-8897-DB8EC30128FA}"/>
          </ac:grpSpMkLst>
        </pc:grpChg>
        <pc:grpChg chg="mod">
          <ac:chgData name="Sam Bonneau" userId="fabb4ed8a3e2a6b8" providerId="LiveId" clId="{CA26B5BA-9115-43A6-A766-F575A1E46A12}" dt="2023-09-05T15:13:09.524" v="93" actId="14100"/>
          <ac:grpSpMkLst>
            <pc:docMk/>
            <pc:sldMk cId="1089111200" sldId="256"/>
            <ac:grpSpMk id="509" creationId="{7D6E7F9E-0F36-AD98-771E-E4DDDF8E701F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510" creationId="{FBFCC42C-2592-BDBC-ED2B-FB2249AB2ED1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48" creationId="{687FB9F7-187F-040B-4C9A-1C522F7FD844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53" creationId="{6DEFAFF8-E9D9-B98C-8697-BE5D5E27248F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57" creationId="{D827E1D9-A054-2910-FF0E-0BB6BA61773C}"/>
          </ac:grpSpMkLst>
        </pc:grpChg>
        <pc:grpChg chg="mod">
          <ac:chgData name="Sam Bonneau" userId="fabb4ed8a3e2a6b8" providerId="LiveId" clId="{CA26B5BA-9115-43A6-A766-F575A1E46A12}" dt="2023-09-05T15:10:15.990" v="26" actId="14826"/>
          <ac:grpSpMkLst>
            <pc:docMk/>
            <pc:sldMk cId="1089111200" sldId="256"/>
            <ac:grpSpMk id="2063" creationId="{56E16FA4-7F91-FF56-F66E-8D2870DD0E1B}"/>
          </ac:grpSpMkLst>
        </pc:grpChg>
        <pc:grpChg chg="mod">
          <ac:chgData name="Sam Bonneau" userId="fabb4ed8a3e2a6b8" providerId="LiveId" clId="{CA26B5BA-9115-43A6-A766-F575A1E46A12}" dt="2023-09-05T15:13:31.025" v="96" actId="1076"/>
          <ac:grpSpMkLst>
            <pc:docMk/>
            <pc:sldMk cId="1089111200" sldId="256"/>
            <ac:grpSpMk id="2071" creationId="{B2118B12-EC05-D7D7-0579-333FACC20E7A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2104" creationId="{7DD6B7CF-FCA3-8B13-5C37-9DBDFB700DAE}"/>
          </ac:grpSpMkLst>
        </pc:grpChg>
        <pc:grpChg chg="mod">
          <ac:chgData name="Sam Bonneau" userId="fabb4ed8a3e2a6b8" providerId="LiveId" clId="{CA26B5BA-9115-43A6-A766-F575A1E46A12}" dt="2023-09-05T15:12:56.311" v="89" actId="1076"/>
          <ac:grpSpMkLst>
            <pc:docMk/>
            <pc:sldMk cId="1089111200" sldId="256"/>
            <ac:grpSpMk id="2107" creationId="{0CC44C05-03F2-9732-0FDE-5313357A816C}"/>
          </ac:grpSpMkLst>
        </pc:grpChg>
        <pc:grpChg chg="mod">
          <ac:chgData name="Sam Bonneau" userId="fabb4ed8a3e2a6b8" providerId="LiveId" clId="{CA26B5BA-9115-43A6-A766-F575A1E46A12}" dt="2023-09-05T15:13:04.513" v="91" actId="1076"/>
          <ac:grpSpMkLst>
            <pc:docMk/>
            <pc:sldMk cId="1089111200" sldId="256"/>
            <ac:grpSpMk id="2108" creationId="{663106A8-6EF5-A92D-A7EC-0637AF503718}"/>
          </ac:grpSpMkLst>
        </pc:grpChg>
        <pc:picChg chg="add mod">
          <ac:chgData name="Sam Bonneau" userId="fabb4ed8a3e2a6b8" providerId="LiveId" clId="{CA26B5BA-9115-43A6-A766-F575A1E46A12}" dt="2023-09-05T16:14:11.161" v="123" actId="1076"/>
          <ac:picMkLst>
            <pc:docMk/>
            <pc:sldMk cId="1089111200" sldId="256"/>
            <ac:picMk id="459" creationId="{53C034CF-0A1D-9442-9C10-4C2553DE4F75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470" creationId="{3A56BD1C-B1C2-63E2-6A45-ADFEABA994DB}"/>
          </ac:picMkLst>
        </pc:picChg>
        <pc:picChg chg="mod">
          <ac:chgData name="Sam Bonneau" userId="fabb4ed8a3e2a6b8" providerId="LiveId" clId="{CA26B5BA-9115-43A6-A766-F575A1E46A12}" dt="2023-09-05T15:12:11.812" v="78" actId="1037"/>
          <ac:picMkLst>
            <pc:docMk/>
            <pc:sldMk cId="1089111200" sldId="256"/>
            <ac:picMk id="471" creationId="{7E415CE7-902D-032B-93A9-052879757F47}"/>
          </ac:picMkLst>
        </pc:picChg>
        <pc:picChg chg="mod">
          <ac:chgData name="Sam Bonneau" userId="fabb4ed8a3e2a6b8" providerId="LiveId" clId="{CA26B5BA-9115-43A6-A766-F575A1E46A12}" dt="2023-09-05T15:13:09.524" v="93" actId="14100"/>
          <ac:picMkLst>
            <pc:docMk/>
            <pc:sldMk cId="1089111200" sldId="256"/>
            <ac:picMk id="478" creationId="{447D9221-C527-178A-E3E8-5D346F07935A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52" creationId="{1AA83440-535F-4B61-86C4-DC570E98AC08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54" creationId="{7B26F2FC-A002-4D70-AAC4-BB606347A116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58" creationId="{4B435AF2-D570-41BE-9B50-0AC6AFCDC927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60" creationId="{0D7D5593-624B-4591-BFC6-E4263873AC13}"/>
          </ac:picMkLst>
        </pc:picChg>
        <pc:picChg chg="mod">
          <ac:chgData name="Sam Bonneau" userId="fabb4ed8a3e2a6b8" providerId="LiveId" clId="{CA26B5BA-9115-43A6-A766-F575A1E46A12}" dt="2023-09-05T15:10:15.990" v="26" actId="14826"/>
          <ac:picMkLst>
            <pc:docMk/>
            <pc:sldMk cId="1089111200" sldId="256"/>
            <ac:picMk id="2062" creationId="{DC049E50-F724-47A4-A591-2EDD124B4EC5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64" creationId="{026E2C23-46E8-4194-8A9F-A055B17AAEA5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66" creationId="{069A403D-0E3D-4DEC-AE2B-FFAD4EA8801C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68" creationId="{7CD112E7-9A09-4966-9BDE-9355676C7460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70" creationId="{BA3328AC-A6CB-4622-88E6-9C130F698BBD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72" creationId="{8CCECA0B-2377-4B9D-A0C4-98FB62EF7B63}"/>
          </ac:picMkLst>
        </pc:picChg>
        <pc:picChg chg="mod">
          <ac:chgData name="Sam Bonneau" userId="fabb4ed8a3e2a6b8" providerId="LiveId" clId="{CA26B5BA-9115-43A6-A766-F575A1E46A12}" dt="2023-09-05T15:13:18.945" v="94" actId="1076"/>
          <ac:picMkLst>
            <pc:docMk/>
            <pc:sldMk cId="1089111200" sldId="256"/>
            <ac:picMk id="2074" creationId="{3464F992-100F-44DF-A92C-9319F471EBD3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76" creationId="{6781BEA5-C2E4-484C-9FB6-B18FE091ABD0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78" creationId="{7F342775-0ECD-4ECF-8807-12182BB33805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82" creationId="{D33F7F10-A5D2-460D-9755-D7F14AABF4E9}"/>
          </ac:picMkLst>
        </pc:picChg>
        <pc:picChg chg="mod">
          <ac:chgData name="Sam Bonneau" userId="fabb4ed8a3e2a6b8" providerId="LiveId" clId="{CA26B5BA-9115-43A6-A766-F575A1E46A12}" dt="2023-09-05T15:12:56.311" v="89" actId="1076"/>
          <ac:picMkLst>
            <pc:docMk/>
            <pc:sldMk cId="1089111200" sldId="256"/>
            <ac:picMk id="2084" creationId="{2D3DF0BC-D860-4964-AB5B-14E2B0369C87}"/>
          </ac:picMkLst>
        </pc:picChg>
        <pc:picChg chg="mod">
          <ac:chgData name="Sam Bonneau" userId="fabb4ed8a3e2a6b8" providerId="LiveId" clId="{CA26B5BA-9115-43A6-A766-F575A1E46A12}" dt="2023-09-05T15:13:04.513" v="91" actId="1076"/>
          <ac:picMkLst>
            <pc:docMk/>
            <pc:sldMk cId="1089111200" sldId="256"/>
            <ac:picMk id="2086" creationId="{BBEF77ED-BAF2-48B1-B416-C25DD3E3BF79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88" creationId="{59924889-0BFD-412E-A966-31157015EC4A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90" creationId="{0139C0C4-BE94-4FA0-95F3-F9E9EA2EFC23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92" creationId="{C625D784-5490-421E-9242-18F535DB018C}"/>
          </ac:picMkLst>
        </pc:picChg>
        <pc:picChg chg="mod">
          <ac:chgData name="Sam Bonneau" userId="fabb4ed8a3e2a6b8" providerId="LiveId" clId="{CA26B5BA-9115-43A6-A766-F575A1E46A12}" dt="2023-09-05T15:13:31.025" v="96" actId="1076"/>
          <ac:picMkLst>
            <pc:docMk/>
            <pc:sldMk cId="1089111200" sldId="256"/>
            <ac:picMk id="2094" creationId="{0BD9641A-E7FA-487B-B533-60F0E72EFDFB}"/>
          </ac:picMkLst>
        </pc:picChg>
        <pc:picChg chg="mod">
          <ac:chgData name="Sam Bonneau" userId="fabb4ed8a3e2a6b8" providerId="LiveId" clId="{CA26B5BA-9115-43A6-A766-F575A1E46A12}" dt="2023-09-05T15:10:20.547" v="28" actId="14826"/>
          <ac:picMkLst>
            <pc:docMk/>
            <pc:sldMk cId="1089111200" sldId="256"/>
            <ac:picMk id="2098" creationId="{EF001C68-82AE-4CBF-B7AC-C52D344303A0}"/>
          </ac:picMkLst>
        </pc:picChg>
        <pc:picChg chg="mod">
          <ac:chgData name="Sam Bonneau" userId="fabb4ed8a3e2a6b8" providerId="LiveId" clId="{CA26B5BA-9115-43A6-A766-F575A1E46A12}" dt="2023-09-05T15:10:20.547" v="28" actId="14826"/>
          <ac:picMkLst>
            <pc:docMk/>
            <pc:sldMk cId="1089111200" sldId="256"/>
            <ac:picMk id="2100" creationId="{AA5C4C87-7E8F-4091-A0D4-C7D554C2734A}"/>
          </ac:picMkLst>
        </pc:pic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67" creationId="{600A73B4-0EE6-15F6-F013-1B00B9B1D84F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72" creationId="{4E02F1AE-3B3F-37B9-81E8-39DF2643142B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84" creationId="{9ABAC3F4-C4A8-F9AD-E871-CD0CBD4109DF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136" creationId="{B1669D46-C257-328E-ECBD-E858048F613E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24" creationId="{E7640EFC-1693-9524-651A-4BAAA7D62404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226" creationId="{A5437AC8-236A-4D1E-A461-9250FD139F7C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17" creationId="{269E38BD-418D-4028-9119-00379587FEAC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30" creationId="{D48ECC67-E528-482C-BE15-21E4313FAB65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43" creationId="{5A3B21EE-A62F-45D0-8089-3CB51B65AACD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56" creationId="{21AA9C42-6DA6-4448-823F-E215F181AA2F}"/>
          </ac:cxnSpMkLst>
        </pc:cxnChg>
        <pc:cxnChg chg="mod">
          <ac:chgData name="Sam Bonneau" userId="fabb4ed8a3e2a6b8" providerId="LiveId" clId="{CA26B5BA-9115-43A6-A766-F575A1E46A12}" dt="2023-09-05T15:13:18.945" v="94" actId="1076"/>
          <ac:cxnSpMkLst>
            <pc:docMk/>
            <pc:sldMk cId="1089111200" sldId="256"/>
            <ac:cxnSpMk id="369" creationId="{074D21DC-D224-4848-AD3F-B7424002D85B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466" creationId="{BF96444F-658E-3AFE-5B35-9281C660F8B3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476" creationId="{8C86ABA6-854B-47DF-E35A-68DD2B1F2300}"/>
          </ac:cxnSpMkLst>
        </pc:cxnChg>
        <pc:cxnChg chg="mod">
          <ac:chgData name="Sam Bonneau" userId="fabb4ed8a3e2a6b8" providerId="LiveId" clId="{CA26B5BA-9115-43A6-A766-F575A1E46A12}" dt="2023-09-05T15:13:09.524" v="93" actId="14100"/>
          <ac:cxnSpMkLst>
            <pc:docMk/>
            <pc:sldMk cId="1089111200" sldId="256"/>
            <ac:cxnSpMk id="481" creationId="{CA99C96C-20A3-FDEA-EFC0-C76850FB212C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485" creationId="{F28B7A76-A34C-2989-27C9-310763508E69}"/>
          </ac:cxnSpMkLst>
        </pc:cxnChg>
        <pc:cxnChg chg="mod">
          <ac:chgData name="Sam Bonneau" userId="fabb4ed8a3e2a6b8" providerId="LiveId" clId="{CA26B5BA-9115-43A6-A766-F575A1E46A12}" dt="2023-09-05T15:12:56.311" v="89" actId="1076"/>
          <ac:cxnSpMkLst>
            <pc:docMk/>
            <pc:sldMk cId="1089111200" sldId="256"/>
            <ac:cxnSpMk id="500" creationId="{3805B2C2-830D-4B5A-EC3B-9DB1D55DE05E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504" creationId="{49B18087-3794-9E7E-C70B-F3F982447E01}"/>
          </ac:cxnSpMkLst>
        </pc:cxnChg>
        <pc:cxnChg chg="mod">
          <ac:chgData name="Sam Bonneau" userId="fabb4ed8a3e2a6b8" providerId="LiveId" clId="{CA26B5BA-9115-43A6-A766-F575A1E46A12}" dt="2023-09-05T15:13:31.025" v="96" actId="1076"/>
          <ac:cxnSpMkLst>
            <pc:docMk/>
            <pc:sldMk cId="1089111200" sldId="256"/>
            <ac:cxnSpMk id="507" creationId="{3326E721-E295-7B19-F5FA-602342EBEB32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049" creationId="{0E7033E3-834F-3BDA-FF99-D99418101CE9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055" creationId="{24F5227C-002A-03F7-3469-5A5DDF27A9E6}"/>
          </ac:cxnSpMkLst>
        </pc:cxnChg>
        <pc:cxnChg chg="mod">
          <ac:chgData name="Sam Bonneau" userId="fabb4ed8a3e2a6b8" providerId="LiveId" clId="{CA26B5BA-9115-43A6-A766-F575A1E46A12}" dt="2023-09-05T15:10:15.990" v="26" actId="14826"/>
          <ac:cxnSpMkLst>
            <pc:docMk/>
            <pc:sldMk cId="1089111200" sldId="256"/>
            <ac:cxnSpMk id="2059" creationId="{6EF8FE4B-D4CE-95CF-05B1-4DF54B04A5CE}"/>
          </ac:cxnSpMkLst>
        </pc:cxnChg>
        <pc:cxnChg chg="mod">
          <ac:chgData name="Sam Bonneau" userId="fabb4ed8a3e2a6b8" providerId="LiveId" clId="{CA26B5BA-9115-43A6-A766-F575A1E46A12}" dt="2023-09-05T15:13:04.513" v="91" actId="1076"/>
          <ac:cxnSpMkLst>
            <pc:docMk/>
            <pc:sldMk cId="1089111200" sldId="256"/>
            <ac:cxnSpMk id="2105" creationId="{80C6586C-8CC6-D6F4-DB68-F77343544651}"/>
          </ac:cxnSpMkLst>
        </pc:cxnChg>
      </pc:sldChg>
      <pc:sldChg chg="addSp modSp">
        <pc:chgData name="Sam Bonneau" userId="fabb4ed8a3e2a6b8" providerId="LiveId" clId="{CA26B5BA-9115-43A6-A766-F575A1E46A12}" dt="2023-09-05T16:17:03.108" v="147" actId="14826"/>
        <pc:sldMkLst>
          <pc:docMk/>
          <pc:sldMk cId="2987821126" sldId="257"/>
        </pc:sldMkLst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77" creationId="{85A6CF1C-51EE-BBCD-EE23-809D4D2A0F94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0" creationId="{F408C658-2A79-9261-94C6-CF143FF17041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3" creationId="{E3914EDB-A37E-3265-214B-303EDC098375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4" creationId="{FB0F52FC-3459-6B8A-2982-EEFE2DBF4910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5" creationId="{5FEE796C-32CC-D9CC-7DED-515581EBBBE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8" creationId="{AAA512E0-AB25-E04E-AF4C-4065394A9ECF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39" creationId="{550B6260-C415-7A6F-3247-3C3CD1AB4772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40" creationId="{22CE708A-4098-E2D2-3974-C69D0DFD1A42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41" creationId="{16E2D1A0-1D6A-5068-A073-DF3718BEA76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5" creationId="{CAB3F685-A356-ABF6-EB70-A1E40BF9097A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6" creationId="{463F6A88-03FF-1584-B335-0349B36DB0CA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7" creationId="{7AF10D23-DFEA-B04E-3FFD-70FCB7BAC6B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8" creationId="{219F8402-5266-4577-67A3-D15315A26E3F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79" creationId="{26848D38-650E-B8AD-B77C-3CDB979A8628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0" creationId="{9BD37694-E286-FD15-1FE9-7DEDC89F86A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1" creationId="{CC9EBCC9-E5F8-9142-A6B9-EA65D3BC64C8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2" creationId="{AF86196C-D57F-8634-E6F6-7B9004D4C9F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3" creationId="{E577465E-8E02-C831-FCF4-56E31BD51706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4" creationId="{2BD0C2BB-D7E9-43D0-AF12-B479E4A9764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5" creationId="{28B4A3E6-94AD-B0CA-E1AB-91FD7CD5D24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88" creationId="{6630139B-A467-645F-12C2-0A002A8F002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4" creationId="{F5771D65-0FC5-3C41-7A5F-F6A1C0532965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5" creationId="{EBA9F8BA-E28A-C1FD-FC16-042018D99DA0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7" creationId="{147557A4-E202-591B-C198-88BE5D8ED35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29" creationId="{25121DED-6A58-C59C-982D-123A4CD52E2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0" creationId="{D4667198-54E1-639C-56E4-83F46B9F2BF5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1" creationId="{15FE5485-C78A-1CAC-45D6-374DB6455C24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3" creationId="{36B67AF4-13B3-566D-6C96-C10D77ABE7E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4" creationId="{750B78C4-EF19-D9B4-0C57-00D07B74DEA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5" creationId="{429FADBF-3AEC-0FBF-1F96-E9B60FAA51D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7" creationId="{5B5EE52A-480B-0D2B-B08B-935A418A386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39" creationId="{F0B341DE-40CC-FB0D-6F94-B3A56903219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1" creationId="{E3CABD72-6AE9-1D39-6E3F-4EA53A78BFF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3" creationId="{07AC792A-ED73-0D24-DF1B-C0AFA0D2F1B4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5" creationId="{155FC413-6381-11BA-1DCE-AD44A34F52DF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7" creationId="{64B49A09-8496-6CF6-8665-9EBFAF52DEF6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49" creationId="{98284DE1-89CB-5312-C9DA-AA71125E243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0" creationId="{4BC0BEA8-26DD-0027-CF96-F9624C77C53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1" creationId="{BD8DE5F3-C754-BDAA-221E-C893774C0990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2" creationId="{55CC3C42-9B35-9B34-9423-59A3AC9A142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3" creationId="{801E3465-D1B7-7355-204C-8BD22BDF8181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4" creationId="{65928CF3-8552-30AD-80F9-F166158DFC7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5" creationId="{E61D4330-6940-279E-8CF2-6281A2BC3F91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6" creationId="{56599645-8075-A609-2C3C-EBE4B1D06B99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7" creationId="{D8479EE8-F089-1AC9-6F3F-D295BB75596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8" creationId="{9B86C25E-F2AE-B9FE-3DB8-467C707617DD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59" creationId="{399D60AD-23DF-1554-2C01-43DE144DF63E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0" creationId="{E298C1EA-47E2-D1C7-C410-8A159B81B3D7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1" creationId="{DD3F0AA5-4173-9E4D-3B3D-9E8FC970CEE2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2" creationId="{02285E92-CBE8-5BA4-09BD-F7069C8915BC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3" creationId="{D7E1F61C-0FE5-E97B-46B3-39E50324415B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65" creationId="{D9E839D9-728A-BAD1-D5D7-A2A252FABD46}"/>
          </ac:spMkLst>
        </pc:spChg>
        <pc:spChg chg="mod">
          <ac:chgData name="Sam Bonneau" userId="fabb4ed8a3e2a6b8" providerId="LiveId" clId="{CA26B5BA-9115-43A6-A766-F575A1E46A12}" dt="2023-09-05T16:17:03.108" v="147" actId="14826"/>
          <ac:spMkLst>
            <pc:docMk/>
            <pc:sldMk cId="2987821126" sldId="257"/>
            <ac:spMk id="1090" creationId="{71E14F27-C46F-017F-4258-25DCF1EA242D}"/>
          </ac:spMkLst>
        </pc:s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74" creationId="{4C9A0A0F-76BD-3DCE-35D8-3140C8CD47CF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78" creationId="{4840825D-F2DA-FF56-25A9-E4CBC578D4A7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79" creationId="{B95B3F8B-79BF-B1B1-3DD8-1D748CDC5189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1091" creationId="{37B499D4-81FE-3D2B-1D65-F62D93866705}"/>
          </ac:grpSpMkLst>
        </pc:grpChg>
        <pc:grpChg chg="mod">
          <ac:chgData name="Sam Bonneau" userId="fabb4ed8a3e2a6b8" providerId="LiveId" clId="{CA26B5BA-9115-43A6-A766-F575A1E46A12}" dt="2023-09-05T16:17:03.108" v="147" actId="14826"/>
          <ac:grpSpMkLst>
            <pc:docMk/>
            <pc:sldMk cId="2987821126" sldId="257"/>
            <ac:grpSpMk id="1092" creationId="{5DEAB3CC-DC83-F2BF-249D-618C7EBADDFC}"/>
          </ac:grpSpMkLst>
        </pc:grpChg>
        <pc:picChg chg="add 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7" creationId="{70BAD1C1-862A-7F3B-47DE-DA28D353B50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75" creationId="{035D93C6-5A9F-DA8A-1018-FD1355CAB62A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6" creationId="{05208C1E-DD43-D5D2-780B-58ABB6E24CB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7" creationId="{666D8097-FAA1-E4C6-E4D8-4BD0678E9C46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8" creationId="{D9B27BB2-6172-D675-C82C-670462BDED8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69" creationId="{DCDBD1AB-7D82-C596-43E0-83FF72C396E8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0" creationId="{49544D6A-413E-5A06-671B-250B42D834C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1" creationId="{F2EA7F5B-00BE-DA63-C9D8-FC77484A0803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2" creationId="{0BA8E590-4890-273B-164F-3B30EF766975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3" creationId="{079CD8C6-37CC-7451-5020-22CE68AF4FF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4" creationId="{0CD12996-EAE5-CEFD-60D1-CDBB9B94B24E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5" creationId="{764B8B90-064B-7E84-A943-793C5696D67B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6" creationId="{45047BFD-EF62-5CEE-04BA-ED4479FBC22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7" creationId="{638805F6-17B8-2972-83F4-DB259D97B20A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8" creationId="{6384984B-8C20-42CA-A710-637C46043D6F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79" creationId="{4DFF75FC-3F4D-1674-BF8E-C1C8D7032F06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0" creationId="{7369DDED-7BE6-B154-D093-3E9D8DA3EF61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2" creationId="{70E87E74-C89B-A9CA-8A3A-C378EDAE7969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3" creationId="{B7311ED9-1251-DC5F-B02F-455356338091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4" creationId="{E2B7DC29-E83A-6304-051D-7A504A254C8D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5" creationId="{0ED2E189-B9CC-26D2-45BE-5ECEC7C486E5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6" creationId="{8863D148-C643-A901-3528-5704304A00FF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7" creationId="{CC10CC9E-6300-815E-493D-FF5395E289FF}"/>
          </ac:picMkLst>
        </pc:picChg>
        <pc:picChg chg="mod">
          <ac:chgData name="Sam Bonneau" userId="fabb4ed8a3e2a6b8" providerId="LiveId" clId="{CA26B5BA-9115-43A6-A766-F575A1E46A12}" dt="2023-09-05T16:17:03.108" v="147" actId="14826"/>
          <ac:picMkLst>
            <pc:docMk/>
            <pc:sldMk cId="2987821126" sldId="257"/>
            <ac:picMk id="1088" creationId="{82DCBD18-497A-1387-93AC-966F1CF985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20.png"/><Relationship Id="rId26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19.png"/><Relationship Id="rId25" Type="http://schemas.openxmlformats.org/officeDocument/2006/relationships/image" Target="../media/image22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3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26.png"/><Relationship Id="rId32" Type="http://schemas.openxmlformats.org/officeDocument/2006/relationships/image" Target="../media/image7.png"/><Relationship Id="rId37" Type="http://schemas.openxmlformats.org/officeDocument/2006/relationships/image" Target="../media/image31.svg"/><Relationship Id="rId5" Type="http://schemas.openxmlformats.org/officeDocument/2006/relationships/image" Target="../media/image35.png"/><Relationship Id="rId15" Type="http://schemas.openxmlformats.org/officeDocument/2006/relationships/image" Target="../media/image17.png"/><Relationship Id="rId23" Type="http://schemas.openxmlformats.org/officeDocument/2006/relationships/image" Target="../media/image44.png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40.png"/><Relationship Id="rId19" Type="http://schemas.openxmlformats.org/officeDocument/2006/relationships/image" Target="../media/image11.png"/><Relationship Id="rId31" Type="http://schemas.openxmlformats.org/officeDocument/2006/relationships/image" Target="../media/image6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16.png"/><Relationship Id="rId22" Type="http://schemas.openxmlformats.org/officeDocument/2006/relationships/image" Target="../media/image15.png"/><Relationship Id="rId27" Type="http://schemas.openxmlformats.org/officeDocument/2006/relationships/image" Target="../media/image23.png"/><Relationship Id="rId30" Type="http://schemas.openxmlformats.org/officeDocument/2006/relationships/image" Target="../media/image5.png"/><Relationship Id="rId35" Type="http://schemas.openxmlformats.org/officeDocument/2006/relationships/image" Target="../media/image8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78739"/>
              </p:ext>
            </p:extLst>
          </p:nvPr>
        </p:nvGraphicFramePr>
        <p:xfrm>
          <a:off x="4040111" y="6190129"/>
          <a:ext cx="3778878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838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23904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25132" y="2041531"/>
            <a:ext cx="7394787" cy="1944917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 dirty="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Histoire</a:t>
              </a:r>
              <a:endParaRPr lang="fr-F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4152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Historique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445937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4415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grpSp>
        <p:nvGrpSpPr>
          <p:cNvPr id="243" name="Groupe 242">
            <a:extLst>
              <a:ext uri="{FF2B5EF4-FFF2-40B4-BE49-F238E27FC236}">
                <a16:creationId xmlns:a16="http://schemas.microsoft.com/office/drawing/2014/main" id="{B9A3AA1F-DAE9-465D-9F2F-CE88CCFEFA24}"/>
              </a:ext>
            </a:extLst>
          </p:cNvPr>
          <p:cNvGrpSpPr/>
          <p:nvPr/>
        </p:nvGrpSpPr>
        <p:grpSpPr>
          <a:xfrm>
            <a:off x="69164" y="6091463"/>
            <a:ext cx="2076899" cy="1056221"/>
            <a:chOff x="69164" y="6203223"/>
            <a:chExt cx="2076899" cy="1056221"/>
          </a:xfrm>
        </p:grpSpPr>
        <p:sp>
          <p:nvSpPr>
            <p:cNvPr id="68" name="Zone de texte 70">
              <a:extLst>
                <a:ext uri="{FF2B5EF4-FFF2-40B4-BE49-F238E27FC236}">
                  <a16:creationId xmlns:a16="http://schemas.microsoft.com/office/drawing/2014/main" id="{B5CBD97E-F379-4E9C-A883-50C42ADC6D9D}"/>
                </a:ext>
              </a:extLst>
            </p:cNvPr>
            <p:cNvSpPr txBox="1"/>
            <p:nvPr/>
          </p:nvSpPr>
          <p:spPr>
            <a:xfrm>
              <a:off x="236398" y="6203223"/>
              <a:ext cx="808395" cy="279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rgbClr val="4B0472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Sagesse</a:t>
              </a:r>
              <a:endParaRPr lang="fr-F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8CCECA0B-2377-4B9D-A0C4-98FB62EF7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164" y="6256393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006D8B9B-2702-4B54-AA9E-F196ED42CD73}"/>
                </a:ext>
              </a:extLst>
            </p:cNvPr>
            <p:cNvGrpSpPr/>
            <p:nvPr/>
          </p:nvGrpSpPr>
          <p:grpSpPr>
            <a:xfrm>
              <a:off x="78821" y="6505219"/>
              <a:ext cx="2067242" cy="754225"/>
              <a:chOff x="73428" y="5507581"/>
              <a:chExt cx="2067242" cy="754225"/>
            </a:xfrm>
          </p:grpSpPr>
          <p:grpSp>
            <p:nvGrpSpPr>
              <p:cNvPr id="310" name="Groupe 309">
                <a:extLst>
                  <a:ext uri="{FF2B5EF4-FFF2-40B4-BE49-F238E27FC236}">
                    <a16:creationId xmlns:a16="http://schemas.microsoft.com/office/drawing/2014/main" id="{972599F6-9BA2-4DF3-B62F-60A4E3FBDC69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5571" cy="540000"/>
                <a:chOff x="-453603" y="-1"/>
                <a:chExt cx="3575669" cy="408431"/>
              </a:xfrm>
              <a:solidFill>
                <a:srgbClr val="D7CCC8"/>
              </a:solidFill>
            </p:grpSpPr>
            <p:sp>
              <p:nvSpPr>
                <p:cNvPr id="320" name="Rectangle : coins arrondis 319">
                  <a:extLst>
                    <a:ext uri="{FF2B5EF4-FFF2-40B4-BE49-F238E27FC236}">
                      <a16:creationId xmlns:a16="http://schemas.microsoft.com/office/drawing/2014/main" id="{0B97879D-9FC2-43C7-96AF-39EEED4AADED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73719" cy="408431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1" name="Zone de texte 75">
                  <a:extLst>
                    <a:ext uri="{FF2B5EF4-FFF2-40B4-BE49-F238E27FC236}">
                      <a16:creationId xmlns:a16="http://schemas.microsoft.com/office/drawing/2014/main" id="{0378202D-2B55-4D08-A46B-114DE4CD2188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11" name="Groupe 310">
                <a:extLst>
                  <a:ext uri="{FF2B5EF4-FFF2-40B4-BE49-F238E27FC236}">
                    <a16:creationId xmlns:a16="http://schemas.microsoft.com/office/drawing/2014/main" id="{22D50B10-88B8-4C50-A0CB-5F07665A7F6F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18" name="Rectangle : coins arrondis 317">
                  <a:extLst>
                    <a:ext uri="{FF2B5EF4-FFF2-40B4-BE49-F238E27FC236}">
                      <a16:creationId xmlns:a16="http://schemas.microsoft.com/office/drawing/2014/main" id="{139CFB62-9AA5-4B53-9CFA-5D9C1B83F2A9}"/>
                    </a:ext>
                  </a:extLst>
                </p:cNvPr>
                <p:cNvSpPr/>
                <p:nvPr/>
              </p:nvSpPr>
              <p:spPr>
                <a:xfrm>
                  <a:off x="975284" y="-5763"/>
                  <a:ext cx="2015284" cy="408431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9" name="Zone de texte 78">
                  <a:extLst>
                    <a:ext uri="{FF2B5EF4-FFF2-40B4-BE49-F238E27FC236}">
                      <a16:creationId xmlns:a16="http://schemas.microsoft.com/office/drawing/2014/main" id="{4C06D1B7-6218-49FC-A629-67A5F2D3A456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7030A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12" name="Zone de texte 80">
                <a:extLst>
                  <a:ext uri="{FF2B5EF4-FFF2-40B4-BE49-F238E27FC236}">
                    <a16:creationId xmlns:a16="http://schemas.microsoft.com/office/drawing/2014/main" id="{53CB0C32-DF17-4BDF-ABAE-43E682FDD145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3" name="ZoneTexte 312">
                <a:extLst>
                  <a:ext uri="{FF2B5EF4-FFF2-40B4-BE49-F238E27FC236}">
                    <a16:creationId xmlns:a16="http://schemas.microsoft.com/office/drawing/2014/main" id="{4B1B5FD3-4839-40F6-9CFD-2861ADD839E1}"/>
                  </a:ext>
                </a:extLst>
              </p:cNvPr>
              <p:cNvSpPr txBox="1"/>
              <p:nvPr/>
            </p:nvSpPr>
            <p:spPr>
              <a:xfrm>
                <a:off x="1051024" y="5866747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14" name="Zone de texte 75">
                <a:extLst>
                  <a:ext uri="{FF2B5EF4-FFF2-40B4-BE49-F238E27FC236}">
                    <a16:creationId xmlns:a16="http://schemas.microsoft.com/office/drawing/2014/main" id="{D4C15A31-B750-4F10-B8FF-6238F88F68A8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rgbClr val="7030A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rgbClr val="7030A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rgbClr val="7030A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rgbClr val="7030A0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5" name="ZoneTexte 314">
                <a:extLst>
                  <a:ext uri="{FF2B5EF4-FFF2-40B4-BE49-F238E27FC236}">
                    <a16:creationId xmlns:a16="http://schemas.microsoft.com/office/drawing/2014/main" id="{C5DB4E0A-0238-49BB-9F46-B48F2DA67D1A}"/>
                  </a:ext>
                </a:extLst>
              </p:cNvPr>
              <p:cNvSpPr txBox="1"/>
              <p:nvPr/>
            </p:nvSpPr>
            <p:spPr>
              <a:xfrm>
                <a:off x="73428" y="5861277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16" name="ZoneTexte 315">
                <a:extLst>
                  <a:ext uri="{FF2B5EF4-FFF2-40B4-BE49-F238E27FC236}">
                    <a16:creationId xmlns:a16="http://schemas.microsoft.com/office/drawing/2014/main" id="{3672ABEE-73FE-4C70-A94C-6677447F54F7}"/>
                  </a:ext>
                </a:extLst>
              </p:cNvPr>
              <p:cNvSpPr txBox="1"/>
              <p:nvPr/>
            </p:nvSpPr>
            <p:spPr>
              <a:xfrm>
                <a:off x="1300324" y="5851724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269E38BD-418D-4028-9119-00379587FEAC}"/>
                  </a:ext>
                </a:extLst>
              </p:cNvPr>
              <p:cNvCxnSpPr>
                <a:stCxn id="320" idx="0"/>
                <a:endCxn id="320" idx="2"/>
              </p:cNvCxnSpPr>
              <p:nvPr/>
            </p:nvCxnSpPr>
            <p:spPr>
              <a:xfrm>
                <a:off x="679276" y="5512465"/>
                <a:ext cx="0" cy="540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75754388-150F-E6D1-7614-481D19FBB8D2}"/>
                  </a:ext>
                </a:extLst>
              </p:cNvPr>
              <p:cNvSpPr txBox="1"/>
              <p:nvPr/>
            </p:nvSpPr>
            <p:spPr>
              <a:xfrm>
                <a:off x="77785" y="5524156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712549D5-DE4B-9821-E60D-E7E3B72674AA}"/>
                  </a:ext>
                </a:extLst>
              </p:cNvPr>
              <p:cNvSpPr txBox="1"/>
              <p:nvPr/>
            </p:nvSpPr>
            <p:spPr>
              <a:xfrm>
                <a:off x="682735" y="552332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grpSp>
        <p:nvGrpSpPr>
          <p:cNvPr id="262" name="Groupe 261">
            <a:extLst>
              <a:ext uri="{FF2B5EF4-FFF2-40B4-BE49-F238E27FC236}">
                <a16:creationId xmlns:a16="http://schemas.microsoft.com/office/drawing/2014/main" id="{8564FC6F-53D7-4451-91AC-336D498CBD29}"/>
              </a:ext>
            </a:extLst>
          </p:cNvPr>
          <p:cNvGrpSpPr/>
          <p:nvPr/>
        </p:nvGrpSpPr>
        <p:grpSpPr>
          <a:xfrm>
            <a:off x="66255" y="7134620"/>
            <a:ext cx="2074415" cy="1067420"/>
            <a:chOff x="66255" y="7185420"/>
            <a:chExt cx="2074415" cy="1067420"/>
          </a:xfrm>
        </p:grpSpPr>
        <p:sp>
          <p:nvSpPr>
            <p:cNvPr id="32" name="Zone de texte 33">
              <a:extLst>
                <a:ext uri="{FF2B5EF4-FFF2-40B4-BE49-F238E27FC236}">
                  <a16:creationId xmlns:a16="http://schemas.microsoft.com/office/drawing/2014/main" id="{AD0F4DDF-566C-458B-9CDA-923ADBAE8BA7}"/>
                </a:ext>
              </a:extLst>
            </p:cNvPr>
            <p:cNvSpPr txBox="1"/>
            <p:nvPr/>
          </p:nvSpPr>
          <p:spPr>
            <a:xfrm>
              <a:off x="278714" y="7185420"/>
              <a:ext cx="633959" cy="279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rgbClr val="5D4037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Force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026E2C23-46E8-4194-8A9F-A055B17AA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811" y="7249171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A16AA854-5B4F-4926-9703-9F348B8180BB}"/>
                </a:ext>
              </a:extLst>
            </p:cNvPr>
            <p:cNvGrpSpPr/>
            <p:nvPr/>
          </p:nvGrpSpPr>
          <p:grpSpPr>
            <a:xfrm>
              <a:off x="66255" y="7495461"/>
              <a:ext cx="2074415" cy="757379"/>
              <a:chOff x="66255" y="5504427"/>
              <a:chExt cx="2074415" cy="757379"/>
            </a:xfrm>
          </p:grpSpPr>
          <p:grpSp>
            <p:nvGrpSpPr>
              <p:cNvPr id="323" name="Groupe 322">
                <a:extLst>
                  <a:ext uri="{FF2B5EF4-FFF2-40B4-BE49-F238E27FC236}">
                    <a16:creationId xmlns:a16="http://schemas.microsoft.com/office/drawing/2014/main" id="{FA9D0417-FD72-42CB-A6F4-42733EF301EA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5571" cy="540000"/>
                <a:chOff x="-453603" y="-1"/>
                <a:chExt cx="3575669" cy="408431"/>
              </a:xfrm>
              <a:solidFill>
                <a:srgbClr val="D7CCC8"/>
              </a:solidFill>
            </p:grpSpPr>
            <p:sp>
              <p:nvSpPr>
                <p:cNvPr id="333" name="Rectangle : coins arrondis 332">
                  <a:extLst>
                    <a:ext uri="{FF2B5EF4-FFF2-40B4-BE49-F238E27FC236}">
                      <a16:creationId xmlns:a16="http://schemas.microsoft.com/office/drawing/2014/main" id="{B4F37CB6-8414-4F2B-AF2C-ABD285CF6ED9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73719" cy="408431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4" name="Zone de texte 75">
                  <a:extLst>
                    <a:ext uri="{FF2B5EF4-FFF2-40B4-BE49-F238E27FC236}">
                      <a16:creationId xmlns:a16="http://schemas.microsoft.com/office/drawing/2014/main" id="{87D4104B-1BFB-4DD7-81D9-4990A7A889DE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4" name="Groupe 323">
                <a:extLst>
                  <a:ext uri="{FF2B5EF4-FFF2-40B4-BE49-F238E27FC236}">
                    <a16:creationId xmlns:a16="http://schemas.microsoft.com/office/drawing/2014/main" id="{E2C6579B-1B3C-49F8-8642-CA051AD2EF95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31" name="Rectangle : coins arrondis 330">
                  <a:extLst>
                    <a:ext uri="{FF2B5EF4-FFF2-40B4-BE49-F238E27FC236}">
                      <a16:creationId xmlns:a16="http://schemas.microsoft.com/office/drawing/2014/main" id="{7604C3A3-4B01-45B3-AC3F-5C6EB7C1C227}"/>
                    </a:ext>
                  </a:extLst>
                </p:cNvPr>
                <p:cNvSpPr/>
                <p:nvPr/>
              </p:nvSpPr>
              <p:spPr>
                <a:xfrm>
                  <a:off x="975284" y="-5763"/>
                  <a:ext cx="2015284" cy="408431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2" name="Zone de texte 78">
                  <a:extLst>
                    <a:ext uri="{FF2B5EF4-FFF2-40B4-BE49-F238E27FC236}">
                      <a16:creationId xmlns:a16="http://schemas.microsoft.com/office/drawing/2014/main" id="{03C4B2AC-FD79-466E-B4A6-3CE13AFFF485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5D4037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25" name="Zone de texte 80">
                <a:extLst>
                  <a:ext uri="{FF2B5EF4-FFF2-40B4-BE49-F238E27FC236}">
                    <a16:creationId xmlns:a16="http://schemas.microsoft.com/office/drawing/2014/main" id="{4842DD5C-6869-428B-9221-0BDCE1A239DD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6" name="ZoneTexte 325">
                <a:extLst>
                  <a:ext uri="{FF2B5EF4-FFF2-40B4-BE49-F238E27FC236}">
                    <a16:creationId xmlns:a16="http://schemas.microsoft.com/office/drawing/2014/main" id="{4201B8AA-BA00-4C5C-BCF6-DB8F44591A8A}"/>
                  </a:ext>
                </a:extLst>
              </p:cNvPr>
              <p:cNvSpPr txBox="1"/>
              <p:nvPr/>
            </p:nvSpPr>
            <p:spPr>
              <a:xfrm>
                <a:off x="1053418" y="5871498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27" name="Zone de texte 75">
                <a:extLst>
                  <a:ext uri="{FF2B5EF4-FFF2-40B4-BE49-F238E27FC236}">
                    <a16:creationId xmlns:a16="http://schemas.microsoft.com/office/drawing/2014/main" id="{D2E8486F-8DFA-474D-A8CA-D5362419DBF1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rgbClr val="5D4037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rgbClr val="5D4037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rgbClr val="5D4037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rgbClr val="5D4037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8" name="ZoneTexte 327">
                <a:extLst>
                  <a:ext uri="{FF2B5EF4-FFF2-40B4-BE49-F238E27FC236}">
                    <a16:creationId xmlns:a16="http://schemas.microsoft.com/office/drawing/2014/main" id="{D3461320-96C0-4394-A358-7F7976EFE434}"/>
                  </a:ext>
                </a:extLst>
              </p:cNvPr>
              <p:cNvSpPr txBox="1"/>
              <p:nvPr/>
            </p:nvSpPr>
            <p:spPr>
              <a:xfrm>
                <a:off x="66255" y="5865860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29" name="ZoneTexte 328">
                <a:extLst>
                  <a:ext uri="{FF2B5EF4-FFF2-40B4-BE49-F238E27FC236}">
                    <a16:creationId xmlns:a16="http://schemas.microsoft.com/office/drawing/2014/main" id="{FBD42102-A88E-4DC5-9507-5D9F3610E99A}"/>
                  </a:ext>
                </a:extLst>
              </p:cNvPr>
              <p:cNvSpPr txBox="1"/>
              <p:nvPr/>
            </p:nvSpPr>
            <p:spPr>
              <a:xfrm>
                <a:off x="1280523" y="5851447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D48ECC67-E528-482C-BE15-21E4313FAB65}"/>
                  </a:ext>
                </a:extLst>
              </p:cNvPr>
              <p:cNvCxnSpPr>
                <a:stCxn id="333" idx="0"/>
                <a:endCxn id="333" idx="2"/>
              </p:cNvCxnSpPr>
              <p:nvPr/>
            </p:nvCxnSpPr>
            <p:spPr>
              <a:xfrm>
                <a:off x="679276" y="5512465"/>
                <a:ext cx="0" cy="540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6A471BAD-9DB7-C1C3-7042-DD4F7E191B1B}"/>
                  </a:ext>
                </a:extLst>
              </p:cNvPr>
              <p:cNvSpPr txBox="1"/>
              <p:nvPr/>
            </p:nvSpPr>
            <p:spPr>
              <a:xfrm>
                <a:off x="72573" y="5504427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766F6CC0-D248-CC45-1D6D-BD4C77E488B3}"/>
                  </a:ext>
                </a:extLst>
              </p:cNvPr>
              <p:cNvSpPr txBox="1"/>
              <p:nvPr/>
            </p:nvSpPr>
            <p:spPr>
              <a:xfrm>
                <a:off x="671586" y="5514016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8EE2DEEE-CCB9-4E39-AF68-3FCC51BBBE13}"/>
              </a:ext>
            </a:extLst>
          </p:cNvPr>
          <p:cNvGrpSpPr/>
          <p:nvPr/>
        </p:nvGrpSpPr>
        <p:grpSpPr>
          <a:xfrm>
            <a:off x="64254" y="8184566"/>
            <a:ext cx="2083247" cy="1086987"/>
            <a:chOff x="64254" y="8220126"/>
            <a:chExt cx="2083247" cy="1086987"/>
          </a:xfrm>
        </p:grpSpPr>
        <p:sp>
          <p:nvSpPr>
            <p:cNvPr id="41" name="Zone de texte 43">
              <a:extLst>
                <a:ext uri="{FF2B5EF4-FFF2-40B4-BE49-F238E27FC236}">
                  <a16:creationId xmlns:a16="http://schemas.microsoft.com/office/drawing/2014/main" id="{F6CAA0ED-30FF-4BA7-9EE5-50AD56281F3D}"/>
                </a:ext>
              </a:extLst>
            </p:cNvPr>
            <p:cNvSpPr txBox="1"/>
            <p:nvPr/>
          </p:nvSpPr>
          <p:spPr>
            <a:xfrm>
              <a:off x="238145" y="8220126"/>
              <a:ext cx="1096246" cy="279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rgbClr val="C62828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Intelligence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069A403D-0E3D-4DEC-AE2B-FFAD4EA88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164" y="8289451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257413FA-6EF9-4E4B-B615-160063DC008B}"/>
                </a:ext>
              </a:extLst>
            </p:cNvPr>
            <p:cNvGrpSpPr/>
            <p:nvPr/>
          </p:nvGrpSpPr>
          <p:grpSpPr>
            <a:xfrm>
              <a:off x="64254" y="8552888"/>
              <a:ext cx="2083247" cy="754225"/>
              <a:chOff x="57423" y="5507581"/>
              <a:chExt cx="2083247" cy="754225"/>
            </a:xfrm>
          </p:grpSpPr>
          <p:grpSp>
            <p:nvGrpSpPr>
              <p:cNvPr id="336" name="Groupe 335">
                <a:extLst>
                  <a:ext uri="{FF2B5EF4-FFF2-40B4-BE49-F238E27FC236}">
                    <a16:creationId xmlns:a16="http://schemas.microsoft.com/office/drawing/2014/main" id="{A4731680-19B8-4772-8898-CC3A5D710A60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5571" cy="540000"/>
                <a:chOff x="-453603" y="-1"/>
                <a:chExt cx="3575669" cy="408431"/>
              </a:xfrm>
              <a:solidFill>
                <a:srgbClr val="D7CCC8"/>
              </a:solidFill>
            </p:grpSpPr>
            <p:sp>
              <p:nvSpPr>
                <p:cNvPr id="346" name="Rectangle : coins arrondis 345">
                  <a:extLst>
                    <a:ext uri="{FF2B5EF4-FFF2-40B4-BE49-F238E27FC236}">
                      <a16:creationId xmlns:a16="http://schemas.microsoft.com/office/drawing/2014/main" id="{7D43F107-DA52-4FB8-AA03-DB2268E87A6B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73719" cy="408431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7" name="Zone de texte 75">
                  <a:extLst>
                    <a:ext uri="{FF2B5EF4-FFF2-40B4-BE49-F238E27FC236}">
                      <a16:creationId xmlns:a16="http://schemas.microsoft.com/office/drawing/2014/main" id="{B4C88229-886C-4AEA-B542-4424516E3245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37" name="Groupe 336">
                <a:extLst>
                  <a:ext uri="{FF2B5EF4-FFF2-40B4-BE49-F238E27FC236}">
                    <a16:creationId xmlns:a16="http://schemas.microsoft.com/office/drawing/2014/main" id="{C0BC2C11-5ADC-4E2B-8E8C-207D02B2DE73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44" name="Rectangle : coins arrondis 343">
                  <a:extLst>
                    <a:ext uri="{FF2B5EF4-FFF2-40B4-BE49-F238E27FC236}">
                      <a16:creationId xmlns:a16="http://schemas.microsoft.com/office/drawing/2014/main" id="{9C1043A8-1A27-4F17-B791-F04DD276695B}"/>
                    </a:ext>
                  </a:extLst>
                </p:cNvPr>
                <p:cNvSpPr/>
                <p:nvPr/>
              </p:nvSpPr>
              <p:spPr>
                <a:xfrm>
                  <a:off x="975284" y="-5763"/>
                  <a:ext cx="2015284" cy="408431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5" name="Zone de texte 78">
                  <a:extLst>
                    <a:ext uri="{FF2B5EF4-FFF2-40B4-BE49-F238E27FC236}">
                      <a16:creationId xmlns:a16="http://schemas.microsoft.com/office/drawing/2014/main" id="{84F45AEE-1A5B-45AA-96ED-A38A2560185F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C00000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38" name="Zone de texte 80">
                <a:extLst>
                  <a:ext uri="{FF2B5EF4-FFF2-40B4-BE49-F238E27FC236}">
                    <a16:creationId xmlns:a16="http://schemas.microsoft.com/office/drawing/2014/main" id="{5CBC8869-73BA-4D23-9360-3085AD2C8080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9" name="ZoneTexte 338">
                <a:extLst>
                  <a:ext uri="{FF2B5EF4-FFF2-40B4-BE49-F238E27FC236}">
                    <a16:creationId xmlns:a16="http://schemas.microsoft.com/office/drawing/2014/main" id="{E2C7617A-3DE0-4158-BB68-6CF321EE6AD9}"/>
                  </a:ext>
                </a:extLst>
              </p:cNvPr>
              <p:cNvSpPr txBox="1"/>
              <p:nvPr/>
            </p:nvSpPr>
            <p:spPr>
              <a:xfrm>
                <a:off x="1049670" y="5858902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40" name="Zone de texte 75">
                <a:extLst>
                  <a:ext uri="{FF2B5EF4-FFF2-40B4-BE49-F238E27FC236}">
                    <a16:creationId xmlns:a16="http://schemas.microsoft.com/office/drawing/2014/main" id="{F19474E5-8E94-4883-B34E-7130EB490BBD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rgbClr val="C00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rgbClr val="C0000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rgbClr val="C00000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rgbClr val="C00000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1" name="ZoneTexte 340">
                <a:extLst>
                  <a:ext uri="{FF2B5EF4-FFF2-40B4-BE49-F238E27FC236}">
                    <a16:creationId xmlns:a16="http://schemas.microsoft.com/office/drawing/2014/main" id="{CC2F2424-E899-448A-ABF8-5073A0A8B4A6}"/>
                  </a:ext>
                </a:extLst>
              </p:cNvPr>
              <p:cNvSpPr txBox="1"/>
              <p:nvPr/>
            </p:nvSpPr>
            <p:spPr>
              <a:xfrm>
                <a:off x="68823" y="5856360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42" name="ZoneTexte 341">
                <a:extLst>
                  <a:ext uri="{FF2B5EF4-FFF2-40B4-BE49-F238E27FC236}">
                    <a16:creationId xmlns:a16="http://schemas.microsoft.com/office/drawing/2014/main" id="{B8839050-1B72-47D7-B09F-75AD8D7EB689}"/>
                  </a:ext>
                </a:extLst>
              </p:cNvPr>
              <p:cNvSpPr txBox="1"/>
              <p:nvPr/>
            </p:nvSpPr>
            <p:spPr>
              <a:xfrm>
                <a:off x="1275877" y="5851282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5A3B21EE-A62F-45D0-8089-3CB51B65AACD}"/>
                  </a:ext>
                </a:extLst>
              </p:cNvPr>
              <p:cNvCxnSpPr>
                <a:stCxn id="346" idx="0"/>
                <a:endCxn id="346" idx="2"/>
              </p:cNvCxnSpPr>
              <p:nvPr/>
            </p:nvCxnSpPr>
            <p:spPr>
              <a:xfrm>
                <a:off x="679276" y="5512465"/>
                <a:ext cx="0" cy="540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87F5E9DF-DE29-7A5A-3059-649FBA838EBC}"/>
                  </a:ext>
                </a:extLst>
              </p:cNvPr>
              <p:cNvSpPr txBox="1"/>
              <p:nvPr/>
            </p:nvSpPr>
            <p:spPr>
              <a:xfrm>
                <a:off x="57423" y="5523878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D57FC7B-1788-93D2-887D-0E013B93C748}"/>
                  </a:ext>
                </a:extLst>
              </p:cNvPr>
              <p:cNvSpPr txBox="1"/>
              <p:nvPr/>
            </p:nvSpPr>
            <p:spPr>
              <a:xfrm>
                <a:off x="665709" y="5523878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grpSp>
        <p:nvGrpSpPr>
          <p:cNvPr id="264" name="Groupe 263">
            <a:extLst>
              <a:ext uri="{FF2B5EF4-FFF2-40B4-BE49-F238E27FC236}">
                <a16:creationId xmlns:a16="http://schemas.microsoft.com/office/drawing/2014/main" id="{C2A0DED0-21CB-484E-9037-E375B70A3EBC}"/>
              </a:ext>
            </a:extLst>
          </p:cNvPr>
          <p:cNvGrpSpPr/>
          <p:nvPr/>
        </p:nvGrpSpPr>
        <p:grpSpPr>
          <a:xfrm>
            <a:off x="64717" y="9250164"/>
            <a:ext cx="2071100" cy="1057489"/>
            <a:chOff x="64717" y="9224764"/>
            <a:chExt cx="2071100" cy="1057489"/>
          </a:xfrm>
        </p:grpSpPr>
        <p:sp>
          <p:nvSpPr>
            <p:cNvPr id="50" name="Zone de texte 52">
              <a:extLst>
                <a:ext uri="{FF2B5EF4-FFF2-40B4-BE49-F238E27FC236}">
                  <a16:creationId xmlns:a16="http://schemas.microsoft.com/office/drawing/2014/main" id="{0F9A1399-4AD8-4860-B2F7-96355094B451}"/>
                </a:ext>
              </a:extLst>
            </p:cNvPr>
            <p:cNvSpPr txBox="1"/>
            <p:nvPr/>
          </p:nvSpPr>
          <p:spPr>
            <a:xfrm>
              <a:off x="247151" y="9224764"/>
              <a:ext cx="741369" cy="279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rgbClr val="385723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Agilité</a:t>
              </a:r>
              <a:endParaRPr lang="fr-F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7CD112E7-9A09-4966-9BDE-9355676C7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811" y="9266375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8" name="Groupe 347">
              <a:extLst>
                <a:ext uri="{FF2B5EF4-FFF2-40B4-BE49-F238E27FC236}">
                  <a16:creationId xmlns:a16="http://schemas.microsoft.com/office/drawing/2014/main" id="{B5209649-ACFB-47A6-BE36-A8E4BE8F1F3E}"/>
                </a:ext>
              </a:extLst>
            </p:cNvPr>
            <p:cNvGrpSpPr/>
            <p:nvPr/>
          </p:nvGrpSpPr>
          <p:grpSpPr>
            <a:xfrm>
              <a:off x="64717" y="9528028"/>
              <a:ext cx="2071100" cy="754225"/>
              <a:chOff x="69570" y="5507581"/>
              <a:chExt cx="2071100" cy="754225"/>
            </a:xfrm>
          </p:grpSpPr>
          <p:grpSp>
            <p:nvGrpSpPr>
              <p:cNvPr id="349" name="Groupe 348">
                <a:extLst>
                  <a:ext uri="{FF2B5EF4-FFF2-40B4-BE49-F238E27FC236}">
                    <a16:creationId xmlns:a16="http://schemas.microsoft.com/office/drawing/2014/main" id="{62175A8D-BA4F-479E-B788-9C94CB6D48E6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5571" cy="540000"/>
                <a:chOff x="-453603" y="-1"/>
                <a:chExt cx="3575669" cy="408431"/>
              </a:xfrm>
              <a:solidFill>
                <a:srgbClr val="D7CCC8"/>
              </a:solidFill>
            </p:grpSpPr>
            <p:sp>
              <p:nvSpPr>
                <p:cNvPr id="359" name="Rectangle : coins arrondis 358">
                  <a:extLst>
                    <a:ext uri="{FF2B5EF4-FFF2-40B4-BE49-F238E27FC236}">
                      <a16:creationId xmlns:a16="http://schemas.microsoft.com/office/drawing/2014/main" id="{1809D9D7-1861-47DF-86F1-7F2D55A26C40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73719" cy="408431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0" name="Zone de texte 75">
                  <a:extLst>
                    <a:ext uri="{FF2B5EF4-FFF2-40B4-BE49-F238E27FC236}">
                      <a16:creationId xmlns:a16="http://schemas.microsoft.com/office/drawing/2014/main" id="{BE0FC20F-F589-4A95-9D81-7035FBF9B3D1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38ED4B8B-FE37-42ED-A38C-E37A9D33A181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57" name="Rectangle : coins arrondis 356">
                  <a:extLst>
                    <a:ext uri="{FF2B5EF4-FFF2-40B4-BE49-F238E27FC236}">
                      <a16:creationId xmlns:a16="http://schemas.microsoft.com/office/drawing/2014/main" id="{3333CA73-D200-4E67-9671-BA849B6AED76}"/>
                    </a:ext>
                  </a:extLst>
                </p:cNvPr>
                <p:cNvSpPr/>
                <p:nvPr/>
              </p:nvSpPr>
              <p:spPr>
                <a:xfrm>
                  <a:off x="975284" y="-5763"/>
                  <a:ext cx="2015284" cy="408431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8" name="Zone de texte 78">
                  <a:extLst>
                    <a:ext uri="{FF2B5EF4-FFF2-40B4-BE49-F238E27FC236}">
                      <a16:creationId xmlns:a16="http://schemas.microsoft.com/office/drawing/2014/main" id="{576F44FE-9454-40A7-A592-2DF39C6C5367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1" name="Zone de texte 80">
                <a:extLst>
                  <a:ext uri="{FF2B5EF4-FFF2-40B4-BE49-F238E27FC236}">
                    <a16:creationId xmlns:a16="http://schemas.microsoft.com/office/drawing/2014/main" id="{45495927-B611-4785-851F-7E205A1B18EB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2" name="ZoneTexte 351">
                <a:extLst>
                  <a:ext uri="{FF2B5EF4-FFF2-40B4-BE49-F238E27FC236}">
                    <a16:creationId xmlns:a16="http://schemas.microsoft.com/office/drawing/2014/main" id="{176EF13F-8C30-4029-9A26-439D0155DD7D}"/>
                  </a:ext>
                </a:extLst>
              </p:cNvPr>
              <p:cNvSpPr txBox="1"/>
              <p:nvPr/>
            </p:nvSpPr>
            <p:spPr>
              <a:xfrm>
                <a:off x="1043746" y="5875572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53" name="Zone de texte 75">
                <a:extLst>
                  <a:ext uri="{FF2B5EF4-FFF2-40B4-BE49-F238E27FC236}">
                    <a16:creationId xmlns:a16="http://schemas.microsoft.com/office/drawing/2014/main" id="{DB836497-C593-4C08-8D1A-A39F61BB0F4F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4" name="ZoneTexte 353">
                <a:extLst>
                  <a:ext uri="{FF2B5EF4-FFF2-40B4-BE49-F238E27FC236}">
                    <a16:creationId xmlns:a16="http://schemas.microsoft.com/office/drawing/2014/main" id="{E355D9CE-5C13-49E4-954C-3F5497DEE76A}"/>
                  </a:ext>
                </a:extLst>
              </p:cNvPr>
              <p:cNvSpPr txBox="1"/>
              <p:nvPr/>
            </p:nvSpPr>
            <p:spPr>
              <a:xfrm>
                <a:off x="69570" y="5860927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55" name="ZoneTexte 354">
                <a:extLst>
                  <a:ext uri="{FF2B5EF4-FFF2-40B4-BE49-F238E27FC236}">
                    <a16:creationId xmlns:a16="http://schemas.microsoft.com/office/drawing/2014/main" id="{330E37F6-CD1F-4708-9BE8-7FD3186BF52D}"/>
                  </a:ext>
                </a:extLst>
              </p:cNvPr>
              <p:cNvSpPr txBox="1"/>
              <p:nvPr/>
            </p:nvSpPr>
            <p:spPr>
              <a:xfrm>
                <a:off x="1275765" y="5833212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56" name="Connecteur droit 355">
                <a:extLst>
                  <a:ext uri="{FF2B5EF4-FFF2-40B4-BE49-F238E27FC236}">
                    <a16:creationId xmlns:a16="http://schemas.microsoft.com/office/drawing/2014/main" id="{21AA9C42-6DA6-4448-823F-E215F181AA2F}"/>
                  </a:ext>
                </a:extLst>
              </p:cNvPr>
              <p:cNvCxnSpPr>
                <a:stCxn id="359" idx="0"/>
                <a:endCxn id="359" idx="2"/>
              </p:cNvCxnSpPr>
              <p:nvPr/>
            </p:nvCxnSpPr>
            <p:spPr>
              <a:xfrm>
                <a:off x="679276" y="5512465"/>
                <a:ext cx="0" cy="54000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A7A71A1C-E1B3-77DA-1DC3-E7EDA2A69769}"/>
                  </a:ext>
                </a:extLst>
              </p:cNvPr>
              <p:cNvSpPr txBox="1"/>
              <p:nvPr/>
            </p:nvSpPr>
            <p:spPr>
              <a:xfrm>
                <a:off x="71236" y="5526727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37F6B5B-84AA-56D4-9CB4-C5421237F3E1}"/>
                  </a:ext>
                </a:extLst>
              </p:cNvPr>
              <p:cNvSpPr txBox="1"/>
              <p:nvPr/>
            </p:nvSpPr>
            <p:spPr>
              <a:xfrm>
                <a:off x="661641" y="5529375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grpSp>
        <p:nvGrpSpPr>
          <p:cNvPr id="228" name="Groupe 227">
            <a:extLst>
              <a:ext uri="{FF2B5EF4-FFF2-40B4-BE49-F238E27FC236}">
                <a16:creationId xmlns:a16="http://schemas.microsoft.com/office/drawing/2014/main" id="{69D4B028-E1F1-4F20-A60B-92B720280512}"/>
              </a:ext>
            </a:extLst>
          </p:cNvPr>
          <p:cNvGrpSpPr/>
          <p:nvPr/>
        </p:nvGrpSpPr>
        <p:grpSpPr>
          <a:xfrm>
            <a:off x="48247" y="10285341"/>
            <a:ext cx="2087570" cy="1055552"/>
            <a:chOff x="48247" y="10229461"/>
            <a:chExt cx="2087570" cy="1055552"/>
          </a:xfrm>
        </p:grpSpPr>
        <p:sp>
          <p:nvSpPr>
            <p:cNvPr id="59" name="Zone de texte 61">
              <a:extLst>
                <a:ext uri="{FF2B5EF4-FFF2-40B4-BE49-F238E27FC236}">
                  <a16:creationId xmlns:a16="http://schemas.microsoft.com/office/drawing/2014/main" id="{AFA23765-A5B1-4FFB-A510-2AC5993362CB}"/>
                </a:ext>
              </a:extLst>
            </p:cNvPr>
            <p:cNvSpPr txBox="1"/>
            <p:nvPr/>
          </p:nvSpPr>
          <p:spPr>
            <a:xfrm>
              <a:off x="220551" y="10229461"/>
              <a:ext cx="823619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rgbClr val="2F5597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Chance</a:t>
              </a:r>
              <a:endParaRPr lang="fr-F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BA3328AC-A6CB-4622-88E6-9C130F698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3162" y="10275008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1" name="Groupe 360">
              <a:extLst>
                <a:ext uri="{FF2B5EF4-FFF2-40B4-BE49-F238E27FC236}">
                  <a16:creationId xmlns:a16="http://schemas.microsoft.com/office/drawing/2014/main" id="{A66EFE19-4B17-4381-9D0E-BB67A4E02DF8}"/>
                </a:ext>
              </a:extLst>
            </p:cNvPr>
            <p:cNvGrpSpPr/>
            <p:nvPr/>
          </p:nvGrpSpPr>
          <p:grpSpPr>
            <a:xfrm>
              <a:off x="48247" y="10530788"/>
              <a:ext cx="2087570" cy="754225"/>
              <a:chOff x="53100" y="5507581"/>
              <a:chExt cx="2087570" cy="754225"/>
            </a:xfrm>
          </p:grpSpPr>
          <p:grpSp>
            <p:nvGrpSpPr>
              <p:cNvPr id="362" name="Groupe 361">
                <a:extLst>
                  <a:ext uri="{FF2B5EF4-FFF2-40B4-BE49-F238E27FC236}">
                    <a16:creationId xmlns:a16="http://schemas.microsoft.com/office/drawing/2014/main" id="{11C5AEDD-DF3D-4CF3-A29E-6F782DABF0A5}"/>
                  </a:ext>
                </a:extLst>
              </p:cNvPr>
              <p:cNvGrpSpPr/>
              <p:nvPr/>
            </p:nvGrpSpPr>
            <p:grpSpPr>
              <a:xfrm>
                <a:off x="91170" y="5512465"/>
                <a:ext cx="1172262" cy="540000"/>
                <a:chOff x="-453603" y="-1"/>
                <a:chExt cx="3565605" cy="408431"/>
              </a:xfrm>
              <a:solidFill>
                <a:srgbClr val="D7CCC8"/>
              </a:solidFill>
            </p:grpSpPr>
            <p:sp>
              <p:nvSpPr>
                <p:cNvPr id="372" name="Rectangle : coins arrondis 371">
                  <a:extLst>
                    <a:ext uri="{FF2B5EF4-FFF2-40B4-BE49-F238E27FC236}">
                      <a16:creationId xmlns:a16="http://schemas.microsoft.com/office/drawing/2014/main" id="{F03E2860-084A-4F3A-BC3C-DBD1786DF952}"/>
                    </a:ext>
                  </a:extLst>
                </p:cNvPr>
                <p:cNvSpPr/>
                <p:nvPr/>
              </p:nvSpPr>
              <p:spPr>
                <a:xfrm>
                  <a:off x="-451653" y="-1"/>
                  <a:ext cx="3563655" cy="40843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3" name="Zone de texte 75">
                  <a:extLst>
                    <a:ext uri="{FF2B5EF4-FFF2-40B4-BE49-F238E27FC236}">
                      <a16:creationId xmlns:a16="http://schemas.microsoft.com/office/drawing/2014/main" id="{B92D23F7-30EA-469F-B3F8-3B6A8D34C76E}"/>
                    </a:ext>
                  </a:extLst>
                </p:cNvPr>
                <p:cNvSpPr txBox="1"/>
                <p:nvPr/>
              </p:nvSpPr>
              <p:spPr>
                <a:xfrm>
                  <a:off x="-453603" y="0"/>
                  <a:ext cx="1784901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Base</a:t>
                  </a:r>
                  <a:endParaRPr lang="fr-FR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63" name="Groupe 362">
                <a:extLst>
                  <a:ext uri="{FF2B5EF4-FFF2-40B4-BE49-F238E27FC236}">
                    <a16:creationId xmlns:a16="http://schemas.microsoft.com/office/drawing/2014/main" id="{4546895A-B9D6-4F86-8DB2-EC76D4226F59}"/>
                  </a:ext>
                </a:extLst>
              </p:cNvPr>
              <p:cNvGrpSpPr/>
              <p:nvPr/>
            </p:nvGrpSpPr>
            <p:grpSpPr>
              <a:xfrm>
                <a:off x="1274178" y="5508656"/>
                <a:ext cx="866492" cy="540000"/>
                <a:chOff x="801712" y="-5763"/>
                <a:chExt cx="2510418" cy="408431"/>
              </a:xfrm>
              <a:solidFill>
                <a:srgbClr val="D7CCC8"/>
              </a:solidFill>
            </p:grpSpPr>
            <p:sp>
              <p:nvSpPr>
                <p:cNvPr id="370" name="Rectangle : coins arrondis 369">
                  <a:extLst>
                    <a:ext uri="{FF2B5EF4-FFF2-40B4-BE49-F238E27FC236}">
                      <a16:creationId xmlns:a16="http://schemas.microsoft.com/office/drawing/2014/main" id="{764176E6-01D0-443E-B8D6-8B2049AFBC5B}"/>
                    </a:ext>
                  </a:extLst>
                </p:cNvPr>
                <p:cNvSpPr/>
                <p:nvPr/>
              </p:nvSpPr>
              <p:spPr>
                <a:xfrm>
                  <a:off x="971805" y="-5763"/>
                  <a:ext cx="2018763" cy="40843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1" name="Zone de texte 78">
                  <a:extLst>
                    <a:ext uri="{FF2B5EF4-FFF2-40B4-BE49-F238E27FC236}">
                      <a16:creationId xmlns:a16="http://schemas.microsoft.com/office/drawing/2014/main" id="{76F0BB57-ACBB-4153-A7A3-F195E6EDEF43}"/>
                    </a:ext>
                  </a:extLst>
                </p:cNvPr>
                <p:cNvSpPr txBox="1"/>
                <p:nvPr/>
              </p:nvSpPr>
              <p:spPr>
                <a:xfrm>
                  <a:off x="801712" y="0"/>
                  <a:ext cx="2510418" cy="18448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Modificateur</a:t>
                  </a:r>
                  <a:endParaRPr lang="fr-FR" sz="12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64" name="Zone de texte 80">
                <a:extLst>
                  <a:ext uri="{FF2B5EF4-FFF2-40B4-BE49-F238E27FC236}">
                    <a16:creationId xmlns:a16="http://schemas.microsoft.com/office/drawing/2014/main" id="{DCDA8371-3329-4C37-AA28-49C8B4B136D2}"/>
                  </a:ext>
                </a:extLst>
              </p:cNvPr>
              <p:cNvSpPr txBox="1"/>
              <p:nvPr/>
            </p:nvSpPr>
            <p:spPr>
              <a:xfrm>
                <a:off x="920266" y="6077081"/>
                <a:ext cx="115952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(base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.)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5" name="ZoneTexte 364">
                <a:extLst>
                  <a:ext uri="{FF2B5EF4-FFF2-40B4-BE49-F238E27FC236}">
                    <a16:creationId xmlns:a16="http://schemas.microsoft.com/office/drawing/2014/main" id="{239EFA50-7523-406E-BC59-CBB292C448E2}"/>
                  </a:ext>
                </a:extLst>
              </p:cNvPr>
              <p:cNvSpPr txBox="1"/>
              <p:nvPr/>
            </p:nvSpPr>
            <p:spPr>
              <a:xfrm>
                <a:off x="1049680" y="5864824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66" name="Zone de texte 75">
                <a:extLst>
                  <a:ext uri="{FF2B5EF4-FFF2-40B4-BE49-F238E27FC236}">
                    <a16:creationId xmlns:a16="http://schemas.microsoft.com/office/drawing/2014/main" id="{6339F24B-4437-48C3-9361-DFC06ADEA88B}"/>
                  </a:ext>
                </a:extLst>
              </p:cNvPr>
              <p:cNvSpPr txBox="1"/>
              <p:nvPr/>
            </p:nvSpPr>
            <p:spPr>
              <a:xfrm>
                <a:off x="679276" y="5507581"/>
                <a:ext cx="586824" cy="24391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 err="1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</a:t>
                </a:r>
                <a:r>
                  <a:rPr lang="fr-FR" sz="800" dirty="0" err="1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</a:t>
                </a:r>
                <a:r>
                  <a:rPr lang="fr-FR" sz="8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endParaRPr lang="fr-FR" sz="1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7" name="ZoneTexte 366">
                <a:extLst>
                  <a:ext uri="{FF2B5EF4-FFF2-40B4-BE49-F238E27FC236}">
                    <a16:creationId xmlns:a16="http://schemas.microsoft.com/office/drawing/2014/main" id="{E7DC85C5-63C1-424F-BC99-55D5BAE2844D}"/>
                  </a:ext>
                </a:extLst>
              </p:cNvPr>
              <p:cNvSpPr txBox="1"/>
              <p:nvPr/>
            </p:nvSpPr>
            <p:spPr>
              <a:xfrm>
                <a:off x="61950" y="58615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2]</a:t>
                </a:r>
              </a:p>
            </p:txBody>
          </p:sp>
          <p:sp>
            <p:nvSpPr>
              <p:cNvPr id="368" name="ZoneTexte 367">
                <a:extLst>
                  <a:ext uri="{FF2B5EF4-FFF2-40B4-BE49-F238E27FC236}">
                    <a16:creationId xmlns:a16="http://schemas.microsoft.com/office/drawing/2014/main" id="{922D7DC2-9D0E-458F-B0FF-DCBCF2277C9B}"/>
                  </a:ext>
                </a:extLst>
              </p:cNvPr>
              <p:cNvSpPr txBox="1"/>
              <p:nvPr/>
            </p:nvSpPr>
            <p:spPr>
              <a:xfrm>
                <a:off x="1283279" y="5843001"/>
                <a:ext cx="77938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[Niveau / 2 +1]</a:t>
                </a:r>
              </a:p>
            </p:txBody>
          </p:sp>
          <p:cxnSp>
            <p:nvCxnSpPr>
              <p:cNvPr id="369" name="Connecteur droit 368">
                <a:extLst>
                  <a:ext uri="{FF2B5EF4-FFF2-40B4-BE49-F238E27FC236}">
                    <a16:creationId xmlns:a16="http://schemas.microsoft.com/office/drawing/2014/main" id="{074D21DC-D224-4848-AD3F-B7424002D85B}"/>
                  </a:ext>
                </a:extLst>
              </p:cNvPr>
              <p:cNvCxnSpPr>
                <a:cxnSpLocks/>
                <a:stCxn id="372" idx="0"/>
                <a:endCxn id="372" idx="2"/>
              </p:cNvCxnSpPr>
              <p:nvPr/>
            </p:nvCxnSpPr>
            <p:spPr>
              <a:xfrm>
                <a:off x="677622" y="5512465"/>
                <a:ext cx="0" cy="54000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9333D43-5A1D-F3FA-2795-1162D7E3D43E}"/>
                  </a:ext>
                </a:extLst>
              </p:cNvPr>
              <p:cNvSpPr txBox="1"/>
              <p:nvPr/>
            </p:nvSpPr>
            <p:spPr>
              <a:xfrm>
                <a:off x="53100" y="5526455"/>
                <a:ext cx="26802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D930878-A8F1-0F66-7196-09A35F8425EC}"/>
                  </a:ext>
                </a:extLst>
              </p:cNvPr>
              <p:cNvSpPr txBox="1"/>
              <p:nvPr/>
            </p:nvSpPr>
            <p:spPr>
              <a:xfrm>
                <a:off x="674743" y="5528326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</p:grpSp>
      </p:grp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62BE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283981" y="3981883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44095" y="4609835"/>
                <a:ext cx="28084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91" name="Groupe 2090">
            <a:extLst>
              <a:ext uri="{FF2B5EF4-FFF2-40B4-BE49-F238E27FC236}">
                <a16:creationId xmlns:a16="http://schemas.microsoft.com/office/drawing/2014/main" id="{9E4DE69F-E4D8-0D0C-D9D8-377885E9B716}"/>
              </a:ext>
            </a:extLst>
          </p:cNvPr>
          <p:cNvGrpSpPr/>
          <p:nvPr/>
        </p:nvGrpSpPr>
        <p:grpSpPr>
          <a:xfrm>
            <a:off x="2012134" y="4283049"/>
            <a:ext cx="1943492" cy="7532052"/>
            <a:chOff x="1882594" y="4283049"/>
            <a:chExt cx="1943492" cy="7532052"/>
          </a:xfrm>
        </p:grpSpPr>
        <p:grpSp>
          <p:nvGrpSpPr>
            <p:cNvPr id="2087" name="Groupe 2086">
              <a:extLst>
                <a:ext uri="{FF2B5EF4-FFF2-40B4-BE49-F238E27FC236}">
                  <a16:creationId xmlns:a16="http://schemas.microsoft.com/office/drawing/2014/main" id="{906F079E-F097-0740-2768-8FB9AC3C739F}"/>
                </a:ext>
              </a:extLst>
            </p:cNvPr>
            <p:cNvGrpSpPr/>
            <p:nvPr/>
          </p:nvGrpSpPr>
          <p:grpSpPr>
            <a:xfrm>
              <a:off x="1882594" y="4283049"/>
              <a:ext cx="1943492" cy="7532052"/>
              <a:chOff x="1882594" y="4283049"/>
              <a:chExt cx="1943492" cy="7532052"/>
            </a:xfrm>
          </p:grpSpPr>
          <p:grpSp>
            <p:nvGrpSpPr>
              <p:cNvPr id="469" name="Groupe 468">
                <a:extLst>
                  <a:ext uri="{FF2B5EF4-FFF2-40B4-BE49-F238E27FC236}">
                    <a16:creationId xmlns:a16="http://schemas.microsoft.com/office/drawing/2014/main" id="{209D59F3-965F-8EC2-3554-E6AEE69C85BD}"/>
                  </a:ext>
                </a:extLst>
              </p:cNvPr>
              <p:cNvGrpSpPr/>
              <p:nvPr/>
            </p:nvGrpSpPr>
            <p:grpSpPr>
              <a:xfrm>
                <a:off x="1882594" y="4283049"/>
                <a:ext cx="1882453" cy="7522132"/>
                <a:chOff x="1882594" y="4283049"/>
                <a:chExt cx="1882453" cy="7522132"/>
              </a:xfrm>
            </p:grpSpPr>
            <p:grpSp>
              <p:nvGrpSpPr>
                <p:cNvPr id="85" name="Groupe 84">
                  <a:extLst>
                    <a:ext uri="{FF2B5EF4-FFF2-40B4-BE49-F238E27FC236}">
                      <a16:creationId xmlns:a16="http://schemas.microsoft.com/office/drawing/2014/main" id="{30045185-A7BD-4564-B3AE-0F3BAA861879}"/>
                    </a:ext>
                  </a:extLst>
                </p:cNvPr>
                <p:cNvGrpSpPr/>
                <p:nvPr/>
              </p:nvGrpSpPr>
              <p:grpSpPr>
                <a:xfrm>
                  <a:off x="1882594" y="4283049"/>
                  <a:ext cx="1882453" cy="7521925"/>
                  <a:chOff x="1767842" y="4365382"/>
                  <a:chExt cx="1882453" cy="7521925"/>
                </a:xfrm>
              </p:grpSpPr>
              <p:sp>
                <p:nvSpPr>
                  <p:cNvPr id="133" name="ZoneTexte 132">
                    <a:extLst>
                      <a:ext uri="{FF2B5EF4-FFF2-40B4-BE49-F238E27FC236}">
                        <a16:creationId xmlns:a16="http://schemas.microsoft.com/office/drawing/2014/main" id="{B3365883-93D4-4C05-A191-9D4B56E67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5448" y="4365382"/>
                    <a:ext cx="15948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Compétences</a:t>
                    </a:r>
                  </a:p>
                </p:txBody>
              </p:sp>
              <p:grpSp>
                <p:nvGrpSpPr>
                  <p:cNvPr id="83" name="Groupe 82">
                    <a:extLst>
                      <a:ext uri="{FF2B5EF4-FFF2-40B4-BE49-F238E27FC236}">
                        <a16:creationId xmlns:a16="http://schemas.microsoft.com/office/drawing/2014/main" id="{9546653C-853A-41FA-B130-3B0C9C4CD945}"/>
                      </a:ext>
                    </a:extLst>
                  </p:cNvPr>
                  <p:cNvGrpSpPr/>
                  <p:nvPr/>
                </p:nvGrpSpPr>
                <p:grpSpPr>
                  <a:xfrm>
                    <a:off x="2041140" y="4758359"/>
                    <a:ext cx="1493513" cy="338555"/>
                    <a:chOff x="2041140" y="4758359"/>
                    <a:chExt cx="1493513" cy="338555"/>
                  </a:xfrm>
                </p:grpSpPr>
                <p:grpSp>
                  <p:nvGrpSpPr>
                    <p:cNvPr id="130" name="Groupe 129">
                      <a:extLst>
                        <a:ext uri="{FF2B5EF4-FFF2-40B4-BE49-F238E27FC236}">
                          <a16:creationId xmlns:a16="http://schemas.microsoft.com/office/drawing/2014/main" id="{5E735502-4A9E-469B-869E-5A9A1B731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1140" y="4758359"/>
                      <a:ext cx="1493513" cy="338555"/>
                      <a:chOff x="7920486" y="5678058"/>
                      <a:chExt cx="1493513" cy="338555"/>
                    </a:xfrm>
                  </p:grpSpPr>
                  <p:sp>
                    <p:nvSpPr>
                      <p:cNvPr id="131" name="Rectangle : coins arrondis 130">
                        <a:extLst>
                          <a:ext uri="{FF2B5EF4-FFF2-40B4-BE49-F238E27FC236}">
                            <a16:creationId xmlns:a16="http://schemas.microsoft.com/office/drawing/2014/main" id="{10C4B3B2-A6B9-4364-81DE-5DBD3B4C2D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32" name="ZoneTexte 131">
                        <a:extLst>
                          <a:ext uri="{FF2B5EF4-FFF2-40B4-BE49-F238E27FC236}">
                            <a16:creationId xmlns:a16="http://schemas.microsoft.com/office/drawing/2014/main" id="{F7ABD1DA-9459-499A-A048-CB3541841A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0486" y="5708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Acrobatie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3" name="ZoneTexte 2">
                      <a:extLst>
                        <a:ext uri="{FF2B5EF4-FFF2-40B4-BE49-F238E27FC236}">
                          <a16:creationId xmlns:a16="http://schemas.microsoft.com/office/drawing/2014/main" id="{EA8A2C2C-1AF0-4B36-A784-26E2CF009F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2973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38" name="Groupe 137">
                    <a:extLst>
                      <a:ext uri="{FF2B5EF4-FFF2-40B4-BE49-F238E27FC236}">
                        <a16:creationId xmlns:a16="http://schemas.microsoft.com/office/drawing/2014/main" id="{BE4D0204-18F5-46A1-A64F-F61A8F362F07}"/>
                      </a:ext>
                    </a:extLst>
                  </p:cNvPr>
                  <p:cNvGrpSpPr/>
                  <p:nvPr/>
                </p:nvGrpSpPr>
                <p:grpSpPr>
                  <a:xfrm>
                    <a:off x="2046342" y="5153923"/>
                    <a:ext cx="1493513" cy="338555"/>
                    <a:chOff x="2041140" y="4758359"/>
                    <a:chExt cx="1493513" cy="338555"/>
                  </a:xfrm>
                </p:grpSpPr>
                <p:grpSp>
                  <p:nvGrpSpPr>
                    <p:cNvPr id="139" name="Groupe 138">
                      <a:extLst>
                        <a:ext uri="{FF2B5EF4-FFF2-40B4-BE49-F238E27FC236}">
                          <a16:creationId xmlns:a16="http://schemas.microsoft.com/office/drawing/2014/main" id="{AD8FA0A4-4456-415B-8C6C-3A978C852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1140" y="4758359"/>
                      <a:ext cx="1493513" cy="338555"/>
                      <a:chOff x="7920486" y="5678058"/>
                      <a:chExt cx="1493513" cy="338555"/>
                    </a:xfrm>
                  </p:grpSpPr>
                  <p:sp>
                    <p:nvSpPr>
                      <p:cNvPr id="141" name="Rectangle : coins arrondis 140">
                        <a:extLst>
                          <a:ext uri="{FF2B5EF4-FFF2-40B4-BE49-F238E27FC236}">
                            <a16:creationId xmlns:a16="http://schemas.microsoft.com/office/drawing/2014/main" id="{E37A71DC-8156-4553-9CA0-9DCA44EB5C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2" name="ZoneTexte 141">
                        <a:extLst>
                          <a:ext uri="{FF2B5EF4-FFF2-40B4-BE49-F238E27FC236}">
                            <a16:creationId xmlns:a16="http://schemas.microsoft.com/office/drawing/2014/main" id="{543B733D-C771-4A2D-B3A5-5E6EAE8EF2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0486" y="5708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Discrétion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40" name="ZoneTexte 139">
                      <a:extLst>
                        <a:ext uri="{FF2B5EF4-FFF2-40B4-BE49-F238E27FC236}">
                          <a16:creationId xmlns:a16="http://schemas.microsoft.com/office/drawing/2014/main" id="{B4A94BC7-C33B-412B-8FF3-1BB8AC445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43" name="Groupe 142">
                    <a:extLst>
                      <a:ext uri="{FF2B5EF4-FFF2-40B4-BE49-F238E27FC236}">
                        <a16:creationId xmlns:a16="http://schemas.microsoft.com/office/drawing/2014/main" id="{AE1A7255-B941-4A34-86D6-8B19F1224E9D}"/>
                      </a:ext>
                    </a:extLst>
                  </p:cNvPr>
                  <p:cNvGrpSpPr/>
                  <p:nvPr/>
                </p:nvGrpSpPr>
                <p:grpSpPr>
                  <a:xfrm>
                    <a:off x="1935352" y="5557067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44" name="Groupe 143">
                      <a:extLst>
                        <a:ext uri="{FF2B5EF4-FFF2-40B4-BE49-F238E27FC236}">
                          <a16:creationId xmlns:a16="http://schemas.microsoft.com/office/drawing/2014/main" id="{607DBA0E-D068-415F-9D9C-ADB093D143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46" name="Rectangle : coins arrondis 145">
                        <a:extLst>
                          <a:ext uri="{FF2B5EF4-FFF2-40B4-BE49-F238E27FC236}">
                            <a16:creationId xmlns:a16="http://schemas.microsoft.com/office/drawing/2014/main" id="{D1541957-B232-4DE0-844D-F121599619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47" name="ZoneTexte 146">
                        <a:extLst>
                          <a:ext uri="{FF2B5EF4-FFF2-40B4-BE49-F238E27FC236}">
                            <a16:creationId xmlns:a16="http://schemas.microsoft.com/office/drawing/2014/main" id="{C8F17CFC-0E60-40F3-89B4-900F27A3C6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Escamotage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45" name="ZoneTexte 144">
                      <a:extLst>
                        <a:ext uri="{FF2B5EF4-FFF2-40B4-BE49-F238E27FC236}">
                          <a16:creationId xmlns:a16="http://schemas.microsoft.com/office/drawing/2014/main" id="{FCCA0C40-990C-4768-8043-AB5683DE0C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48" name="Groupe 147">
                    <a:extLst>
                      <a:ext uri="{FF2B5EF4-FFF2-40B4-BE49-F238E27FC236}">
                        <a16:creationId xmlns:a16="http://schemas.microsoft.com/office/drawing/2014/main" id="{CBE3E44A-3354-40CC-9721-2CB2612CE008}"/>
                      </a:ext>
                    </a:extLst>
                  </p:cNvPr>
                  <p:cNvGrpSpPr/>
                  <p:nvPr/>
                </p:nvGrpSpPr>
                <p:grpSpPr>
                  <a:xfrm>
                    <a:off x="1935352" y="5959169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49" name="Groupe 148">
                      <a:extLst>
                        <a:ext uri="{FF2B5EF4-FFF2-40B4-BE49-F238E27FC236}">
                          <a16:creationId xmlns:a16="http://schemas.microsoft.com/office/drawing/2014/main" id="{B3E7CD32-94D1-4BFD-BB6F-C7B1C9A5E3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51" name="Rectangle : coins arrondis 150">
                        <a:extLst>
                          <a:ext uri="{FF2B5EF4-FFF2-40B4-BE49-F238E27FC236}">
                            <a16:creationId xmlns:a16="http://schemas.microsoft.com/office/drawing/2014/main" id="{D987ACE5-318E-4654-9B77-B68657FEDC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FE1D5"/>
                      </a:solidFill>
                      <a:ln>
                        <a:solidFill>
                          <a:srgbClr val="55473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rgbClr val="554735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2" name="ZoneTexte 151">
                        <a:extLst>
                          <a:ext uri="{FF2B5EF4-FFF2-40B4-BE49-F238E27FC236}">
                            <a16:creationId xmlns:a16="http://schemas.microsoft.com/office/drawing/2014/main" id="{03560BEC-28A9-424A-8AC5-2189916141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554735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Athlétisme</a:t>
                        </a:r>
                        <a:endParaRPr lang="fr-FR" sz="1400" dirty="0">
                          <a:solidFill>
                            <a:srgbClr val="5547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50" name="ZoneTexte 149">
                      <a:extLst>
                        <a:ext uri="{FF2B5EF4-FFF2-40B4-BE49-F238E27FC236}">
                          <a16:creationId xmlns:a16="http://schemas.microsoft.com/office/drawing/2014/main" id="{EB9647AF-3910-4C4C-B13E-AFDE430F5B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3" name="Groupe 152">
                    <a:extLst>
                      <a:ext uri="{FF2B5EF4-FFF2-40B4-BE49-F238E27FC236}">
                        <a16:creationId xmlns:a16="http://schemas.microsoft.com/office/drawing/2014/main" id="{5F2AD2A9-CD2C-4C62-AF73-73F86F4183BB}"/>
                      </a:ext>
                    </a:extLst>
                  </p:cNvPr>
                  <p:cNvGrpSpPr/>
                  <p:nvPr/>
                </p:nvGrpSpPr>
                <p:grpSpPr>
                  <a:xfrm>
                    <a:off x="1937477" y="6358827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54" name="Groupe 153">
                      <a:extLst>
                        <a:ext uri="{FF2B5EF4-FFF2-40B4-BE49-F238E27FC236}">
                          <a16:creationId xmlns:a16="http://schemas.microsoft.com/office/drawing/2014/main" id="{BDC84211-1255-4519-BD38-1EC7A4C48C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56" name="Rectangle : coins arrondis 155">
                        <a:extLst>
                          <a:ext uri="{FF2B5EF4-FFF2-40B4-BE49-F238E27FC236}">
                            <a16:creationId xmlns:a16="http://schemas.microsoft.com/office/drawing/2014/main" id="{0DAC5071-4348-4CA5-9CB2-C4611DCE86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FE1D5"/>
                      </a:solidFill>
                      <a:ln>
                        <a:solidFill>
                          <a:srgbClr val="55473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57" name="ZoneTexte 156">
                        <a:extLst>
                          <a:ext uri="{FF2B5EF4-FFF2-40B4-BE49-F238E27FC236}">
                            <a16:creationId xmlns:a16="http://schemas.microsoft.com/office/drawing/2014/main" id="{E00499BD-B55A-49F1-B7C8-91B65AE536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554735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Intimidation</a:t>
                        </a:r>
                        <a:endParaRPr lang="fr-FR" sz="1400" dirty="0">
                          <a:solidFill>
                            <a:srgbClr val="5547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D3E54FFB-9E5D-45FD-8822-0DE8C0D97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58" name="Groupe 157">
                    <a:extLst>
                      <a:ext uri="{FF2B5EF4-FFF2-40B4-BE49-F238E27FC236}">
                        <a16:creationId xmlns:a16="http://schemas.microsoft.com/office/drawing/2014/main" id="{53132983-145B-4DE2-82E4-4D057FE025B1}"/>
                      </a:ext>
                    </a:extLst>
                  </p:cNvPr>
                  <p:cNvGrpSpPr/>
                  <p:nvPr/>
                </p:nvGrpSpPr>
                <p:grpSpPr>
                  <a:xfrm>
                    <a:off x="1943430" y="6755413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59" name="Groupe 158">
                      <a:extLst>
                        <a:ext uri="{FF2B5EF4-FFF2-40B4-BE49-F238E27FC236}">
                          <a16:creationId xmlns:a16="http://schemas.microsoft.com/office/drawing/2014/main" id="{596F0C7A-DD88-422D-8823-7327F0DCC7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61" name="Rectangle : coins arrondis 160">
                        <a:extLst>
                          <a:ext uri="{FF2B5EF4-FFF2-40B4-BE49-F238E27FC236}">
                            <a16:creationId xmlns:a16="http://schemas.microsoft.com/office/drawing/2014/main" id="{F209A6F1-E754-4591-A95E-FCC6BC3D6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2" name="ZoneTexte 161">
                        <a:extLst>
                          <a:ext uri="{FF2B5EF4-FFF2-40B4-BE49-F238E27FC236}">
                            <a16:creationId xmlns:a16="http://schemas.microsoft.com/office/drawing/2014/main" id="{F3D95646-1A16-4BCF-9FD0-7F265DC0F7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Arcane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60" name="ZoneTexte 159">
                      <a:extLst>
                        <a:ext uri="{FF2B5EF4-FFF2-40B4-BE49-F238E27FC236}">
                          <a16:creationId xmlns:a16="http://schemas.microsoft.com/office/drawing/2014/main" id="{1F407965-DDEB-42AD-9521-1A9E1993D5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3" name="Groupe 162">
                    <a:extLst>
                      <a:ext uri="{FF2B5EF4-FFF2-40B4-BE49-F238E27FC236}">
                        <a16:creationId xmlns:a16="http://schemas.microsoft.com/office/drawing/2014/main" id="{113D9EF7-34A6-466F-A460-C3481F65D210}"/>
                      </a:ext>
                    </a:extLst>
                  </p:cNvPr>
                  <p:cNvGrpSpPr/>
                  <p:nvPr/>
                </p:nvGrpSpPr>
                <p:grpSpPr>
                  <a:xfrm>
                    <a:off x="1935352" y="7163242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64" name="Groupe 163">
                      <a:extLst>
                        <a:ext uri="{FF2B5EF4-FFF2-40B4-BE49-F238E27FC236}">
                          <a16:creationId xmlns:a16="http://schemas.microsoft.com/office/drawing/2014/main" id="{AD9FC857-6A0F-48FA-B6F8-D04E220C36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66" name="Rectangle : coins arrondis 165">
                        <a:extLst>
                          <a:ext uri="{FF2B5EF4-FFF2-40B4-BE49-F238E27FC236}">
                            <a16:creationId xmlns:a16="http://schemas.microsoft.com/office/drawing/2014/main" id="{29F61BF6-2301-4897-A0BF-C72EF76F4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67" name="ZoneTexte 166">
                        <a:extLst>
                          <a:ext uri="{FF2B5EF4-FFF2-40B4-BE49-F238E27FC236}">
                            <a16:creationId xmlns:a16="http://schemas.microsoft.com/office/drawing/2014/main" id="{AECACD6E-C994-42B2-9186-2807EC418E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Histoire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65" name="ZoneTexte 164">
                      <a:extLst>
                        <a:ext uri="{FF2B5EF4-FFF2-40B4-BE49-F238E27FC236}">
                          <a16:creationId xmlns:a16="http://schemas.microsoft.com/office/drawing/2014/main" id="{F9E476A0-3AAE-4AF1-8578-5C35966BA9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E1ED123B-587A-48CE-9FB9-CD7561142E92}"/>
                      </a:ext>
                    </a:extLst>
                  </p:cNvPr>
                  <p:cNvGrpSpPr/>
                  <p:nvPr/>
                </p:nvGrpSpPr>
                <p:grpSpPr>
                  <a:xfrm>
                    <a:off x="1935352" y="7559936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69" name="Groupe 168">
                      <a:extLst>
                        <a:ext uri="{FF2B5EF4-FFF2-40B4-BE49-F238E27FC236}">
                          <a16:creationId xmlns:a16="http://schemas.microsoft.com/office/drawing/2014/main" id="{9EA9E270-5AEF-47C2-A5D1-946DE9D6E6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71" name="Rectangle : coins arrondis 170">
                        <a:extLst>
                          <a:ext uri="{FF2B5EF4-FFF2-40B4-BE49-F238E27FC236}">
                            <a16:creationId xmlns:a16="http://schemas.microsoft.com/office/drawing/2014/main" id="{67239330-DF71-4F59-8513-72AE844C6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72" name="ZoneTexte 171">
                        <a:extLst>
                          <a:ext uri="{FF2B5EF4-FFF2-40B4-BE49-F238E27FC236}">
                            <a16:creationId xmlns:a16="http://schemas.microsoft.com/office/drawing/2014/main" id="{A490BEAA-6052-45B4-8C7F-6033A5A656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Religion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70" name="ZoneTexte 169">
                      <a:extLst>
                        <a:ext uri="{FF2B5EF4-FFF2-40B4-BE49-F238E27FC236}">
                          <a16:creationId xmlns:a16="http://schemas.microsoft.com/office/drawing/2014/main" id="{8466E448-5AAD-4481-8910-A95DB14BA5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73" name="Groupe 172">
                    <a:extLst>
                      <a:ext uri="{FF2B5EF4-FFF2-40B4-BE49-F238E27FC236}">
                        <a16:creationId xmlns:a16="http://schemas.microsoft.com/office/drawing/2014/main" id="{F8C7315E-8A47-4ABB-86D8-A027018907F0}"/>
                      </a:ext>
                    </a:extLst>
                  </p:cNvPr>
                  <p:cNvGrpSpPr/>
                  <p:nvPr/>
                </p:nvGrpSpPr>
                <p:grpSpPr>
                  <a:xfrm>
                    <a:off x="1924028" y="7962032"/>
                    <a:ext cx="1610625" cy="338555"/>
                    <a:chOff x="1924028" y="4758359"/>
                    <a:chExt cx="1610625" cy="338555"/>
                  </a:xfrm>
                </p:grpSpPr>
                <p:grpSp>
                  <p:nvGrpSpPr>
                    <p:cNvPr id="174" name="Groupe 173">
                      <a:extLst>
                        <a:ext uri="{FF2B5EF4-FFF2-40B4-BE49-F238E27FC236}">
                          <a16:creationId xmlns:a16="http://schemas.microsoft.com/office/drawing/2014/main" id="{6D18E88A-F337-4F5E-AB43-E04F42B293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24028" y="4758359"/>
                      <a:ext cx="1610625" cy="338555"/>
                      <a:chOff x="7803374" y="5678058"/>
                      <a:chExt cx="1610625" cy="338555"/>
                    </a:xfrm>
                  </p:grpSpPr>
                  <p:sp>
                    <p:nvSpPr>
                      <p:cNvPr id="176" name="Rectangle : coins arrondis 175">
                        <a:extLst>
                          <a:ext uri="{FF2B5EF4-FFF2-40B4-BE49-F238E27FC236}">
                            <a16:creationId xmlns:a16="http://schemas.microsoft.com/office/drawing/2014/main" id="{88C4989C-6061-4DA0-BD1D-BBCC8B624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77" name="ZoneTexte 176">
                        <a:extLst>
                          <a:ext uri="{FF2B5EF4-FFF2-40B4-BE49-F238E27FC236}">
                            <a16:creationId xmlns:a16="http://schemas.microsoft.com/office/drawing/2014/main" id="{E9DD9B25-C04F-4FBE-9D1C-8C68A5C9E4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03374" y="5708835"/>
                        <a:ext cx="98046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Investigation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75" name="ZoneTexte 174">
                      <a:extLst>
                        <a:ext uri="{FF2B5EF4-FFF2-40B4-BE49-F238E27FC236}">
                          <a16:creationId xmlns:a16="http://schemas.microsoft.com/office/drawing/2014/main" id="{03503299-5CC2-44DB-8F19-A2E34B070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78" name="Groupe 177">
                    <a:extLst>
                      <a:ext uri="{FF2B5EF4-FFF2-40B4-BE49-F238E27FC236}">
                        <a16:creationId xmlns:a16="http://schemas.microsoft.com/office/drawing/2014/main" id="{A2F75455-14C5-4292-9A48-71D6A1D3D7C9}"/>
                      </a:ext>
                    </a:extLst>
                  </p:cNvPr>
                  <p:cNvGrpSpPr/>
                  <p:nvPr/>
                </p:nvGrpSpPr>
                <p:grpSpPr>
                  <a:xfrm>
                    <a:off x="1943430" y="8364128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79" name="Groupe 178">
                      <a:extLst>
                        <a:ext uri="{FF2B5EF4-FFF2-40B4-BE49-F238E27FC236}">
                          <a16:creationId xmlns:a16="http://schemas.microsoft.com/office/drawing/2014/main" id="{8EB815B0-6416-4C1E-AE62-5690EB79B5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81" name="Rectangle : coins arrondis 180">
                        <a:extLst>
                          <a:ext uri="{FF2B5EF4-FFF2-40B4-BE49-F238E27FC236}">
                            <a16:creationId xmlns:a16="http://schemas.microsoft.com/office/drawing/2014/main" id="{7391588B-644B-47B9-B654-AE0C00E895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FFE1E1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82" name="ZoneTexte 181">
                        <a:extLst>
                          <a:ext uri="{FF2B5EF4-FFF2-40B4-BE49-F238E27FC236}">
                            <a16:creationId xmlns:a16="http://schemas.microsoft.com/office/drawing/2014/main" id="{88D8A86B-095C-44DB-A422-82201DAAE3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C0000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Nature</a:t>
                        </a:r>
                        <a:endParaRPr lang="fr-FR" sz="14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80" name="ZoneTexte 179">
                      <a:extLst>
                        <a:ext uri="{FF2B5EF4-FFF2-40B4-BE49-F238E27FC236}">
                          <a16:creationId xmlns:a16="http://schemas.microsoft.com/office/drawing/2014/main" id="{440FD9F7-19A5-4D79-9479-0FEF806CA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83" name="Groupe 182">
                    <a:extLst>
                      <a:ext uri="{FF2B5EF4-FFF2-40B4-BE49-F238E27FC236}">
                        <a16:creationId xmlns:a16="http://schemas.microsoft.com/office/drawing/2014/main" id="{92534ED1-861E-4955-88B0-B89E858D7780}"/>
                      </a:ext>
                    </a:extLst>
                  </p:cNvPr>
                  <p:cNvGrpSpPr/>
                  <p:nvPr/>
                </p:nvGrpSpPr>
                <p:grpSpPr>
                  <a:xfrm>
                    <a:off x="1931746" y="8760567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84" name="Groupe 183">
                      <a:extLst>
                        <a:ext uri="{FF2B5EF4-FFF2-40B4-BE49-F238E27FC236}">
                          <a16:creationId xmlns:a16="http://schemas.microsoft.com/office/drawing/2014/main" id="{FD670336-8F84-4A1A-9CC6-7EB296A15F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86" name="Rectangle : coins arrondis 185">
                        <a:extLst>
                          <a:ext uri="{FF2B5EF4-FFF2-40B4-BE49-F238E27FC236}">
                            <a16:creationId xmlns:a16="http://schemas.microsoft.com/office/drawing/2014/main" id="{A8677AC2-ACDA-435B-83E7-68E3DA3AD3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87" name="ZoneTexte 186">
                        <a:extLst>
                          <a:ext uri="{FF2B5EF4-FFF2-40B4-BE49-F238E27FC236}">
                            <a16:creationId xmlns:a16="http://schemas.microsoft.com/office/drawing/2014/main" id="{94784AB6-20CB-450C-BFC6-35C0339E13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Dressage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85" name="ZoneTexte 184">
                      <a:extLst>
                        <a:ext uri="{FF2B5EF4-FFF2-40B4-BE49-F238E27FC236}">
                          <a16:creationId xmlns:a16="http://schemas.microsoft.com/office/drawing/2014/main" id="{62BEB7ED-FE51-480B-8F5B-7248FB560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88" name="Groupe 187">
                    <a:extLst>
                      <a:ext uri="{FF2B5EF4-FFF2-40B4-BE49-F238E27FC236}">
                        <a16:creationId xmlns:a16="http://schemas.microsoft.com/office/drawing/2014/main" id="{49179CAA-1543-444E-B39C-508E65178C6D}"/>
                      </a:ext>
                    </a:extLst>
                  </p:cNvPr>
                  <p:cNvGrpSpPr/>
                  <p:nvPr/>
                </p:nvGrpSpPr>
                <p:grpSpPr>
                  <a:xfrm>
                    <a:off x="1940554" y="9157006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89" name="Groupe 188">
                      <a:extLst>
                        <a:ext uri="{FF2B5EF4-FFF2-40B4-BE49-F238E27FC236}">
                          <a16:creationId xmlns:a16="http://schemas.microsoft.com/office/drawing/2014/main" id="{628941D8-2DC3-492E-A116-AEC0536F0F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91" name="Rectangle : coins arrondis 190">
                        <a:extLst>
                          <a:ext uri="{FF2B5EF4-FFF2-40B4-BE49-F238E27FC236}">
                            <a16:creationId xmlns:a16="http://schemas.microsoft.com/office/drawing/2014/main" id="{C41266DD-4C6E-4103-A2FD-F02E512AF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92" name="ZoneTexte 191">
                        <a:extLst>
                          <a:ext uri="{FF2B5EF4-FFF2-40B4-BE49-F238E27FC236}">
                            <a16:creationId xmlns:a16="http://schemas.microsoft.com/office/drawing/2014/main" id="{12334A51-179A-422D-A4B6-F59BB25B73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Médecine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90" name="ZoneTexte 189">
                      <a:extLst>
                        <a:ext uri="{FF2B5EF4-FFF2-40B4-BE49-F238E27FC236}">
                          <a16:creationId xmlns:a16="http://schemas.microsoft.com/office/drawing/2014/main" id="{A66F3602-2C48-4768-90BD-C1D558490F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93" name="Groupe 192">
                    <a:extLst>
                      <a:ext uri="{FF2B5EF4-FFF2-40B4-BE49-F238E27FC236}">
                        <a16:creationId xmlns:a16="http://schemas.microsoft.com/office/drawing/2014/main" id="{8D9D8967-86EB-4D28-A034-74EF422E8A19}"/>
                      </a:ext>
                    </a:extLst>
                  </p:cNvPr>
                  <p:cNvGrpSpPr/>
                  <p:nvPr/>
                </p:nvGrpSpPr>
                <p:grpSpPr>
                  <a:xfrm>
                    <a:off x="1937901" y="9553445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94" name="Groupe 193">
                      <a:extLst>
                        <a:ext uri="{FF2B5EF4-FFF2-40B4-BE49-F238E27FC236}">
                          <a16:creationId xmlns:a16="http://schemas.microsoft.com/office/drawing/2014/main" id="{E99E1775-FAD4-4EB0-B8D9-DB1825B71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196" name="Rectangle : coins arrondis 195">
                        <a:extLst>
                          <a:ext uri="{FF2B5EF4-FFF2-40B4-BE49-F238E27FC236}">
                            <a16:creationId xmlns:a16="http://schemas.microsoft.com/office/drawing/2014/main" id="{3D8A0B43-82E3-465F-92A6-20850D302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97" name="ZoneTexte 196">
                        <a:extLst>
                          <a:ext uri="{FF2B5EF4-FFF2-40B4-BE49-F238E27FC236}">
                            <a16:creationId xmlns:a16="http://schemas.microsoft.com/office/drawing/2014/main" id="{E5CABD08-B2E4-49C2-B209-D5B99A664F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Perception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95" name="ZoneTexte 194">
                      <a:extLst>
                        <a:ext uri="{FF2B5EF4-FFF2-40B4-BE49-F238E27FC236}">
                          <a16:creationId xmlns:a16="http://schemas.microsoft.com/office/drawing/2014/main" id="{E165BBA2-0363-44EE-8407-D4666AE612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98" name="Groupe 197">
                    <a:extLst>
                      <a:ext uri="{FF2B5EF4-FFF2-40B4-BE49-F238E27FC236}">
                        <a16:creationId xmlns:a16="http://schemas.microsoft.com/office/drawing/2014/main" id="{29714747-3BE3-4B08-B40A-F0093E17C522}"/>
                      </a:ext>
                    </a:extLst>
                  </p:cNvPr>
                  <p:cNvGrpSpPr/>
                  <p:nvPr/>
                </p:nvGrpSpPr>
                <p:grpSpPr>
                  <a:xfrm>
                    <a:off x="1931746" y="9949884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199" name="Groupe 198">
                      <a:extLst>
                        <a:ext uri="{FF2B5EF4-FFF2-40B4-BE49-F238E27FC236}">
                          <a16:creationId xmlns:a16="http://schemas.microsoft.com/office/drawing/2014/main" id="{2AE2C6C7-5167-4AF7-AC43-0239735294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201" name="Rectangle : coins arrondis 200">
                        <a:extLst>
                          <a:ext uri="{FF2B5EF4-FFF2-40B4-BE49-F238E27FC236}">
                            <a16:creationId xmlns:a16="http://schemas.microsoft.com/office/drawing/2014/main" id="{EF68997C-188E-4006-9E1C-DC0EBE7708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rgbClr val="EBE2FE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02" name="ZoneTexte 201">
                        <a:extLst>
                          <a:ext uri="{FF2B5EF4-FFF2-40B4-BE49-F238E27FC236}">
                            <a16:creationId xmlns:a16="http://schemas.microsoft.com/office/drawing/2014/main" id="{11A81432-B0E4-4BD0-B185-A55975C535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Perspicacité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00" name="ZoneTexte 199">
                      <a:extLst>
                        <a:ext uri="{FF2B5EF4-FFF2-40B4-BE49-F238E27FC236}">
                          <a16:creationId xmlns:a16="http://schemas.microsoft.com/office/drawing/2014/main" id="{F6DDD183-952C-4C7D-B470-B935BD0DCA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3" name="Groupe 202">
                    <a:extLst>
                      <a:ext uri="{FF2B5EF4-FFF2-40B4-BE49-F238E27FC236}">
                        <a16:creationId xmlns:a16="http://schemas.microsoft.com/office/drawing/2014/main" id="{5633558C-D53D-4D53-9B9A-5535650ECC84}"/>
                      </a:ext>
                    </a:extLst>
                  </p:cNvPr>
                  <p:cNvGrpSpPr/>
                  <p:nvPr/>
                </p:nvGrpSpPr>
                <p:grpSpPr>
                  <a:xfrm>
                    <a:off x="1940554" y="10347631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204" name="Groupe 203">
                      <a:extLst>
                        <a:ext uri="{FF2B5EF4-FFF2-40B4-BE49-F238E27FC236}">
                          <a16:creationId xmlns:a16="http://schemas.microsoft.com/office/drawing/2014/main" id="{5EE1CB1F-F998-4DC6-B0EF-466BF477F2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206" name="Rectangle : coins arrondis 205">
                        <a:extLst>
                          <a:ext uri="{FF2B5EF4-FFF2-40B4-BE49-F238E27FC236}">
                            <a16:creationId xmlns:a16="http://schemas.microsoft.com/office/drawing/2014/main" id="{ED319A75-7CD9-44CF-9E94-D1931BDE9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07" name="ZoneTexte 206">
                        <a:extLst>
                          <a:ext uri="{FF2B5EF4-FFF2-40B4-BE49-F238E27FC236}">
                            <a16:creationId xmlns:a16="http://schemas.microsoft.com/office/drawing/2014/main" id="{96B69321-B21A-4350-82B2-BF4684FF62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Survie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05" name="ZoneTexte 204">
                      <a:extLst>
                        <a:ext uri="{FF2B5EF4-FFF2-40B4-BE49-F238E27FC236}">
                          <a16:creationId xmlns:a16="http://schemas.microsoft.com/office/drawing/2014/main" id="{653B6AAA-B9D5-4089-9434-AEA5BC094E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rgbClr val="BF95D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rgbClr val="BF95D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08" name="Groupe 207">
                    <a:extLst>
                      <a:ext uri="{FF2B5EF4-FFF2-40B4-BE49-F238E27FC236}">
                        <a16:creationId xmlns:a16="http://schemas.microsoft.com/office/drawing/2014/main" id="{DD78E17E-5F4B-4502-886E-36E3A94F15B6}"/>
                      </a:ext>
                    </a:extLst>
                  </p:cNvPr>
                  <p:cNvGrpSpPr/>
                  <p:nvPr/>
                </p:nvGrpSpPr>
                <p:grpSpPr>
                  <a:xfrm>
                    <a:off x="1948251" y="10749191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209" name="Groupe 208">
                      <a:extLst>
                        <a:ext uri="{FF2B5EF4-FFF2-40B4-BE49-F238E27FC236}">
                          <a16:creationId xmlns:a16="http://schemas.microsoft.com/office/drawing/2014/main" id="{7FC3348A-ED14-49BE-9E0D-7693A5E6EB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211" name="Rectangle : coins arrondis 210">
                        <a:extLst>
                          <a:ext uri="{FF2B5EF4-FFF2-40B4-BE49-F238E27FC236}">
                            <a16:creationId xmlns:a16="http://schemas.microsoft.com/office/drawing/2014/main" id="{D84E96FF-8127-43A5-AA06-B25E93AE67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12" name="ZoneTexte 211">
                        <a:extLst>
                          <a:ext uri="{FF2B5EF4-FFF2-40B4-BE49-F238E27FC236}">
                            <a16:creationId xmlns:a16="http://schemas.microsoft.com/office/drawing/2014/main" id="{0F93EABB-7105-4430-9798-5EF5CF4496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Persuasion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10" name="ZoneTexte 209">
                      <a:extLst>
                        <a:ext uri="{FF2B5EF4-FFF2-40B4-BE49-F238E27FC236}">
                          <a16:creationId xmlns:a16="http://schemas.microsoft.com/office/drawing/2014/main" id="{720419AB-13C1-4832-95F2-4AC8228292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13" name="Groupe 212">
                    <a:extLst>
                      <a:ext uri="{FF2B5EF4-FFF2-40B4-BE49-F238E27FC236}">
                        <a16:creationId xmlns:a16="http://schemas.microsoft.com/office/drawing/2014/main" id="{434194A4-C7A3-4557-B124-D8DF7FBD475B}"/>
                      </a:ext>
                    </a:extLst>
                  </p:cNvPr>
                  <p:cNvGrpSpPr/>
                  <p:nvPr/>
                </p:nvGrpSpPr>
                <p:grpSpPr>
                  <a:xfrm>
                    <a:off x="1767842" y="11146941"/>
                    <a:ext cx="1772013" cy="338555"/>
                    <a:chOff x="1762640" y="4758359"/>
                    <a:chExt cx="1772013" cy="338555"/>
                  </a:xfrm>
                </p:grpSpPr>
                <p:grpSp>
                  <p:nvGrpSpPr>
                    <p:cNvPr id="214" name="Groupe 213">
                      <a:extLst>
                        <a:ext uri="{FF2B5EF4-FFF2-40B4-BE49-F238E27FC236}">
                          <a16:creationId xmlns:a16="http://schemas.microsoft.com/office/drawing/2014/main" id="{B28251D9-FBA2-424A-B42A-18C84F1673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640" y="4758359"/>
                      <a:ext cx="1772013" cy="338555"/>
                      <a:chOff x="7641986" y="5678058"/>
                      <a:chExt cx="1772013" cy="338555"/>
                    </a:xfrm>
                  </p:grpSpPr>
                  <p:sp>
                    <p:nvSpPr>
                      <p:cNvPr id="216" name="Rectangle : coins arrondis 215">
                        <a:extLst>
                          <a:ext uri="{FF2B5EF4-FFF2-40B4-BE49-F238E27FC236}">
                            <a16:creationId xmlns:a16="http://schemas.microsoft.com/office/drawing/2014/main" id="{2CC7BE17-6398-4A9D-B2A8-98B6D15BAC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17" name="ZoneTexte 216">
                        <a:extLst>
                          <a:ext uri="{FF2B5EF4-FFF2-40B4-BE49-F238E27FC236}">
                            <a16:creationId xmlns:a16="http://schemas.microsoft.com/office/drawing/2014/main" id="{5F06BDA6-5441-4E3F-B6C6-7B36D334A0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1986" y="5708835"/>
                        <a:ext cx="114185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Représentation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15" name="ZoneTexte 214">
                      <a:extLst>
                        <a:ext uri="{FF2B5EF4-FFF2-40B4-BE49-F238E27FC236}">
                          <a16:creationId xmlns:a16="http://schemas.microsoft.com/office/drawing/2014/main" id="{0F7FDB28-4ABC-4C49-8152-28744DB5AA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18" name="Groupe 217">
                    <a:extLst>
                      <a:ext uri="{FF2B5EF4-FFF2-40B4-BE49-F238E27FC236}">
                        <a16:creationId xmlns:a16="http://schemas.microsoft.com/office/drawing/2014/main" id="{BCA24618-B5E9-48B7-8009-008C8300C3A3}"/>
                      </a:ext>
                    </a:extLst>
                  </p:cNvPr>
                  <p:cNvGrpSpPr/>
                  <p:nvPr/>
                </p:nvGrpSpPr>
                <p:grpSpPr>
                  <a:xfrm>
                    <a:off x="1948251" y="11548752"/>
                    <a:ext cx="1599301" cy="338555"/>
                    <a:chOff x="1935352" y="4758359"/>
                    <a:chExt cx="1599301" cy="338555"/>
                  </a:xfrm>
                </p:grpSpPr>
                <p:grpSp>
                  <p:nvGrpSpPr>
                    <p:cNvPr id="219" name="Groupe 218">
                      <a:extLst>
                        <a:ext uri="{FF2B5EF4-FFF2-40B4-BE49-F238E27FC236}">
                          <a16:creationId xmlns:a16="http://schemas.microsoft.com/office/drawing/2014/main" id="{15FB9ABC-77DC-4253-B063-ABC0D1176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5352" y="4758359"/>
                      <a:ext cx="1599301" cy="338555"/>
                      <a:chOff x="7814698" y="5678058"/>
                      <a:chExt cx="1599301" cy="338555"/>
                    </a:xfrm>
                  </p:grpSpPr>
                  <p:sp>
                    <p:nvSpPr>
                      <p:cNvPr id="221" name="Rectangle : coins arrondis 220">
                        <a:extLst>
                          <a:ext uri="{FF2B5EF4-FFF2-40B4-BE49-F238E27FC236}">
                            <a16:creationId xmlns:a16="http://schemas.microsoft.com/office/drawing/2014/main" id="{1F810F3B-83A7-4B02-94E0-205C12B2A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93120" y="5678058"/>
                        <a:ext cx="620879" cy="33855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22" name="ZoneTexte 221">
                        <a:extLst>
                          <a:ext uri="{FF2B5EF4-FFF2-40B4-BE49-F238E27FC236}">
                            <a16:creationId xmlns:a16="http://schemas.microsoft.com/office/drawing/2014/main" id="{C5D7D88A-D9D9-49B2-8AD3-E4AB6A1261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4698" y="5708835"/>
                        <a:ext cx="96913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Supercherie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220" name="ZoneTexte 219">
                      <a:extLst>
                        <a:ext uri="{FF2B5EF4-FFF2-40B4-BE49-F238E27FC236}">
                          <a16:creationId xmlns:a16="http://schemas.microsoft.com/office/drawing/2014/main" id="{82875287-C4F4-4D44-8225-7A167A6808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6877" y="4758359"/>
                      <a:ext cx="41342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</a:t>
                      </a:r>
                      <a:endParaRPr lang="fr-FR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284" name="ZoneTexte 283">
                  <a:extLst>
                    <a:ext uri="{FF2B5EF4-FFF2-40B4-BE49-F238E27FC236}">
                      <a16:creationId xmlns:a16="http://schemas.microsoft.com/office/drawing/2014/main" id="{6195073D-EFDE-4522-8BDA-D829EA6DA80A}"/>
                    </a:ext>
                  </a:extLst>
                </p:cNvPr>
                <p:cNvSpPr txBox="1"/>
                <p:nvPr/>
              </p:nvSpPr>
              <p:spPr>
                <a:xfrm>
                  <a:off x="3427470" y="4811699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85" name="ZoneTexte 284">
                  <a:extLst>
                    <a:ext uri="{FF2B5EF4-FFF2-40B4-BE49-F238E27FC236}">
                      <a16:creationId xmlns:a16="http://schemas.microsoft.com/office/drawing/2014/main" id="{E59B5132-4066-42DC-B48B-4B140617B7B2}"/>
                    </a:ext>
                  </a:extLst>
                </p:cNvPr>
                <p:cNvSpPr txBox="1"/>
                <p:nvPr/>
              </p:nvSpPr>
              <p:spPr>
                <a:xfrm>
                  <a:off x="3433915" y="5207285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BE613142-2AA9-44B7-A4A6-3CE1734DDB26}"/>
                    </a:ext>
                  </a:extLst>
                </p:cNvPr>
                <p:cNvSpPr txBox="1"/>
                <p:nvPr/>
              </p:nvSpPr>
              <p:spPr>
                <a:xfrm>
                  <a:off x="3438956" y="5613072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6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87" name="ZoneTexte 286">
                  <a:extLst>
                    <a:ext uri="{FF2B5EF4-FFF2-40B4-BE49-F238E27FC236}">
                      <a16:creationId xmlns:a16="http://schemas.microsoft.com/office/drawing/2014/main" id="{7150EA4B-29B5-4DE2-9377-A0BF54ADA6B8}"/>
                    </a:ext>
                  </a:extLst>
                </p:cNvPr>
                <p:cNvSpPr txBox="1"/>
                <p:nvPr/>
              </p:nvSpPr>
              <p:spPr>
                <a:xfrm>
                  <a:off x="3433298" y="6022431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88" name="ZoneTexte 287">
                  <a:extLst>
                    <a:ext uri="{FF2B5EF4-FFF2-40B4-BE49-F238E27FC236}">
                      <a16:creationId xmlns:a16="http://schemas.microsoft.com/office/drawing/2014/main" id="{353DB3CF-C358-42D9-B1C8-5FF695E8864C}"/>
                    </a:ext>
                  </a:extLst>
                </p:cNvPr>
                <p:cNvSpPr txBox="1"/>
                <p:nvPr/>
              </p:nvSpPr>
              <p:spPr>
                <a:xfrm>
                  <a:off x="3430191" y="6418131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90" name="ZoneTexte 289">
                  <a:extLst>
                    <a:ext uri="{FF2B5EF4-FFF2-40B4-BE49-F238E27FC236}">
                      <a16:creationId xmlns:a16="http://schemas.microsoft.com/office/drawing/2014/main" id="{EE02235E-004B-44DE-8CB7-E242E3808EAE}"/>
                    </a:ext>
                  </a:extLst>
                </p:cNvPr>
                <p:cNvSpPr txBox="1"/>
                <p:nvPr/>
              </p:nvSpPr>
              <p:spPr>
                <a:xfrm>
                  <a:off x="3431592" y="6821587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91" name="ZoneTexte 290">
                  <a:extLst>
                    <a:ext uri="{FF2B5EF4-FFF2-40B4-BE49-F238E27FC236}">
                      <a16:creationId xmlns:a16="http://schemas.microsoft.com/office/drawing/2014/main" id="{1E123B04-D1ED-4A40-B491-8EFC2EC53AAB}"/>
                    </a:ext>
                  </a:extLst>
                </p:cNvPr>
                <p:cNvSpPr txBox="1"/>
                <p:nvPr/>
              </p:nvSpPr>
              <p:spPr>
                <a:xfrm>
                  <a:off x="3423420" y="7228136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92" name="ZoneTexte 291">
                  <a:extLst>
                    <a:ext uri="{FF2B5EF4-FFF2-40B4-BE49-F238E27FC236}">
                      <a16:creationId xmlns:a16="http://schemas.microsoft.com/office/drawing/2014/main" id="{918AA430-07EE-41D5-9A29-A804BDC01147}"/>
                    </a:ext>
                  </a:extLst>
                </p:cNvPr>
                <p:cNvSpPr txBox="1"/>
                <p:nvPr/>
              </p:nvSpPr>
              <p:spPr>
                <a:xfrm>
                  <a:off x="3418176" y="7629856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94" name="ZoneTexte 293">
                  <a:extLst>
                    <a:ext uri="{FF2B5EF4-FFF2-40B4-BE49-F238E27FC236}">
                      <a16:creationId xmlns:a16="http://schemas.microsoft.com/office/drawing/2014/main" id="{741A5207-299B-43A3-BAF6-78B5206E1343}"/>
                    </a:ext>
                  </a:extLst>
                </p:cNvPr>
                <p:cNvSpPr txBox="1"/>
                <p:nvPr/>
              </p:nvSpPr>
              <p:spPr>
                <a:xfrm>
                  <a:off x="3426098" y="8029385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95" name="ZoneTexte 294">
                  <a:extLst>
                    <a:ext uri="{FF2B5EF4-FFF2-40B4-BE49-F238E27FC236}">
                      <a16:creationId xmlns:a16="http://schemas.microsoft.com/office/drawing/2014/main" id="{E19197CB-F975-4F5E-BA7F-DAF9974D1D4A}"/>
                    </a:ext>
                  </a:extLst>
                </p:cNvPr>
                <p:cNvSpPr txBox="1"/>
                <p:nvPr/>
              </p:nvSpPr>
              <p:spPr>
                <a:xfrm>
                  <a:off x="3438956" y="8431105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FFA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96" name="ZoneTexte 295">
                  <a:extLst>
                    <a:ext uri="{FF2B5EF4-FFF2-40B4-BE49-F238E27FC236}">
                      <a16:creationId xmlns:a16="http://schemas.microsoft.com/office/drawing/2014/main" id="{B60A4F03-66A3-4910-B3E0-F2AB1297B779}"/>
                    </a:ext>
                  </a:extLst>
                </p:cNvPr>
                <p:cNvSpPr txBox="1"/>
                <p:nvPr/>
              </p:nvSpPr>
              <p:spPr>
                <a:xfrm>
                  <a:off x="3417266" y="8823098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97" name="ZoneTexte 296">
                  <a:extLst>
                    <a:ext uri="{FF2B5EF4-FFF2-40B4-BE49-F238E27FC236}">
                      <a16:creationId xmlns:a16="http://schemas.microsoft.com/office/drawing/2014/main" id="{5B257CD5-B25A-415F-9634-C4F6C4AF0D66}"/>
                    </a:ext>
                  </a:extLst>
                </p:cNvPr>
                <p:cNvSpPr txBox="1"/>
                <p:nvPr/>
              </p:nvSpPr>
              <p:spPr>
                <a:xfrm>
                  <a:off x="3429333" y="9224264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98" name="ZoneTexte 297">
                  <a:extLst>
                    <a:ext uri="{FF2B5EF4-FFF2-40B4-BE49-F238E27FC236}">
                      <a16:creationId xmlns:a16="http://schemas.microsoft.com/office/drawing/2014/main" id="{38DC56CF-1D90-4803-932C-D14AE02D1516}"/>
                    </a:ext>
                  </a:extLst>
                </p:cNvPr>
                <p:cNvSpPr txBox="1"/>
                <p:nvPr/>
              </p:nvSpPr>
              <p:spPr>
                <a:xfrm>
                  <a:off x="3445499" y="9618249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299" name="ZoneTexte 298">
                  <a:extLst>
                    <a:ext uri="{FF2B5EF4-FFF2-40B4-BE49-F238E27FC236}">
                      <a16:creationId xmlns:a16="http://schemas.microsoft.com/office/drawing/2014/main" id="{99939AA1-11DF-4ECE-B713-0B406BB84091}"/>
                    </a:ext>
                  </a:extLst>
                </p:cNvPr>
                <p:cNvSpPr txBox="1"/>
                <p:nvPr/>
              </p:nvSpPr>
              <p:spPr>
                <a:xfrm>
                  <a:off x="3423956" y="10015692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300" name="ZoneTexte 299">
                  <a:extLst>
                    <a:ext uri="{FF2B5EF4-FFF2-40B4-BE49-F238E27FC236}">
                      <a16:creationId xmlns:a16="http://schemas.microsoft.com/office/drawing/2014/main" id="{2CB97897-2B82-41C7-A01F-8841ED6B2994}"/>
                    </a:ext>
                  </a:extLst>
                </p:cNvPr>
                <p:cNvSpPr txBox="1"/>
                <p:nvPr/>
              </p:nvSpPr>
              <p:spPr>
                <a:xfrm>
                  <a:off x="3435115" y="10408863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301" name="ZoneTexte 300">
                  <a:extLst>
                    <a:ext uri="{FF2B5EF4-FFF2-40B4-BE49-F238E27FC236}">
                      <a16:creationId xmlns:a16="http://schemas.microsoft.com/office/drawing/2014/main" id="{EF569F05-6368-450D-9181-3D917C793EEF}"/>
                    </a:ext>
                  </a:extLst>
                </p:cNvPr>
                <p:cNvSpPr txBox="1"/>
                <p:nvPr/>
              </p:nvSpPr>
              <p:spPr>
                <a:xfrm>
                  <a:off x="3445499" y="10821155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302" name="ZoneTexte 301">
                  <a:extLst>
                    <a:ext uri="{FF2B5EF4-FFF2-40B4-BE49-F238E27FC236}">
                      <a16:creationId xmlns:a16="http://schemas.microsoft.com/office/drawing/2014/main" id="{A2F6D956-FE3D-487C-A0B3-1FDB911B37FA}"/>
                    </a:ext>
                  </a:extLst>
                </p:cNvPr>
                <p:cNvSpPr txBox="1"/>
                <p:nvPr/>
              </p:nvSpPr>
              <p:spPr>
                <a:xfrm>
                  <a:off x="3420475" y="11209656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  <p:sp>
              <p:nvSpPr>
                <p:cNvPr id="303" name="ZoneTexte 302">
                  <a:extLst>
                    <a:ext uri="{FF2B5EF4-FFF2-40B4-BE49-F238E27FC236}">
                      <a16:creationId xmlns:a16="http://schemas.microsoft.com/office/drawing/2014/main" id="{0C63EEA9-04AE-46E5-9EDC-28BCB3C76CFC}"/>
                    </a:ext>
                  </a:extLst>
                </p:cNvPr>
                <p:cNvSpPr txBox="1"/>
                <p:nvPr/>
              </p:nvSpPr>
              <p:spPr>
                <a:xfrm>
                  <a:off x="3431592" y="11605126"/>
                  <a:ext cx="2808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16</a:t>
                  </a:r>
                </a:p>
              </p:txBody>
            </p:sp>
          </p:grpSp>
          <p:sp>
            <p:nvSpPr>
              <p:cNvPr id="378" name="Zone de texte 80">
                <a:extLst>
                  <a:ext uri="{FF2B5EF4-FFF2-40B4-BE49-F238E27FC236}">
                    <a16:creationId xmlns:a16="http://schemas.microsoft.com/office/drawing/2014/main" id="{F3B004DB-0314-4317-9EE0-6977D7FB9DAF}"/>
                  </a:ext>
                </a:extLst>
              </p:cNvPr>
              <p:cNvSpPr txBox="1"/>
              <p:nvPr/>
            </p:nvSpPr>
            <p:spPr>
              <a:xfrm rot="16200000">
                <a:off x="3190163" y="5164857"/>
                <a:ext cx="1076260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[Agi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5" name="Zone de texte 80">
                <a:extLst>
                  <a:ext uri="{FF2B5EF4-FFF2-40B4-BE49-F238E27FC236}">
                    <a16:creationId xmlns:a16="http://schemas.microsoft.com/office/drawing/2014/main" id="{59370E4C-EB7F-4CD4-8343-4FEBEB250828}"/>
                  </a:ext>
                </a:extLst>
              </p:cNvPr>
              <p:cNvSpPr txBox="1"/>
              <p:nvPr/>
            </p:nvSpPr>
            <p:spPr>
              <a:xfrm rot="16200000">
                <a:off x="3324513" y="6157648"/>
                <a:ext cx="81706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[Force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6" name="Zone de texte 80">
                <a:extLst>
                  <a:ext uri="{FF2B5EF4-FFF2-40B4-BE49-F238E27FC236}">
                    <a16:creationId xmlns:a16="http://schemas.microsoft.com/office/drawing/2014/main" id="{02A6088E-B0BD-4B79-87C5-D3F4F6CF9C4A}"/>
                  </a:ext>
                </a:extLst>
              </p:cNvPr>
              <p:cNvSpPr txBox="1"/>
              <p:nvPr/>
            </p:nvSpPr>
            <p:spPr>
              <a:xfrm rot="16200000">
                <a:off x="2755658" y="7554351"/>
                <a:ext cx="1947271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7" name="Zone de texte 80">
                <a:extLst>
                  <a:ext uri="{FF2B5EF4-FFF2-40B4-BE49-F238E27FC236}">
                    <a16:creationId xmlns:a16="http://schemas.microsoft.com/office/drawing/2014/main" id="{A9B59ACA-5961-495C-9E7B-41A1AA6757C7}"/>
                  </a:ext>
                </a:extLst>
              </p:cNvPr>
              <p:cNvSpPr txBox="1"/>
              <p:nvPr/>
            </p:nvSpPr>
            <p:spPr>
              <a:xfrm rot="16200000">
                <a:off x="2772001" y="9554419"/>
                <a:ext cx="191414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Sa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gesse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8" name="Zone de texte 80">
                <a:extLst>
                  <a:ext uri="{FF2B5EF4-FFF2-40B4-BE49-F238E27FC236}">
                    <a16:creationId xmlns:a16="http://schemas.microsoft.com/office/drawing/2014/main" id="{4FBDDADB-17B1-4825-A8C0-C4D10F6268A1}"/>
                  </a:ext>
                </a:extLst>
              </p:cNvPr>
              <p:cNvSpPr txBox="1"/>
              <p:nvPr/>
            </p:nvSpPr>
            <p:spPr>
              <a:xfrm rot="16200000">
                <a:off x="3159602" y="11148617"/>
                <a:ext cx="114824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Chance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Bonus]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54A7A4A-468F-6213-22D0-D329D12C9E6E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34" y="5853287"/>
              <a:ext cx="796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CD33015-77E0-8EAB-CA66-8DD152E254DF}"/>
                </a:ext>
              </a:extLst>
            </p:cNvPr>
            <p:cNvCxnSpPr>
              <a:cxnSpLocks/>
            </p:cNvCxnSpPr>
            <p:nvPr/>
          </p:nvCxnSpPr>
          <p:spPr>
            <a:xfrm>
              <a:off x="2171997" y="6654374"/>
              <a:ext cx="796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969864E-1DF4-1B7A-7539-97A50482CD65}"/>
                </a:ext>
              </a:extLst>
            </p:cNvPr>
            <p:cNvCxnSpPr/>
            <p:nvPr/>
          </p:nvCxnSpPr>
          <p:spPr>
            <a:xfrm>
              <a:off x="2167050" y="8663254"/>
              <a:ext cx="796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B670F620-3FE4-DA75-9A43-79462D9A936A}"/>
                </a:ext>
              </a:extLst>
            </p:cNvPr>
            <p:cNvCxnSpPr/>
            <p:nvPr/>
          </p:nvCxnSpPr>
          <p:spPr>
            <a:xfrm>
              <a:off x="2171997" y="10644505"/>
              <a:ext cx="796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22720"/>
            <a:chOff x="7641539" y="4431727"/>
            <a:chExt cx="1806944" cy="822720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22720"/>
              <a:chOff x="7641539" y="4424107"/>
              <a:chExt cx="1806944" cy="822720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accent4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18025"/>
            <a:chOff x="7785343" y="3539438"/>
            <a:chExt cx="1583116" cy="818025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92952" y="5417431"/>
                  <a:ext cx="1437802" cy="619567"/>
                  <a:chOff x="7892952" y="5417431"/>
                  <a:chExt cx="1437802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92952" y="5417431"/>
                    <a:ext cx="1437802" cy="465234"/>
                    <a:chOff x="7976198" y="5662818"/>
                    <a:chExt cx="1437802" cy="465234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6198" y="5820275"/>
                      <a:ext cx="646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5432485"/>
                  <a:ext cx="1510270" cy="1286763"/>
                  <a:chOff x="7827062" y="5432485"/>
                  <a:chExt cx="1510270" cy="1286763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5432485"/>
                    <a:ext cx="1510270" cy="1122288"/>
                    <a:chOff x="7827062" y="5255701"/>
                    <a:chExt cx="1510270" cy="1122288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55677"/>
                      <a:chOff x="7912810" y="4693768"/>
                      <a:chExt cx="1510270" cy="455677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PA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88" name="Picture 40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70" name="Picture 40">
                      <a:extLst>
                        <a:ext uri="{FF2B5EF4-FFF2-40B4-BE49-F238E27FC236}">
                          <a16:creationId xmlns:a16="http://schemas.microsoft.com/office/drawing/2014/main" id="{3A56BD1C-B1C2-63E2-6A45-ADFEABA994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258928" y="5255701"/>
                      <a:ext cx="143774" cy="1519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33111"/>
                    <a:chOff x="7737266" y="6412041"/>
                    <a:chExt cx="1609741" cy="433111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22375"/>
                      <a:chOff x="7821499" y="4693600"/>
                      <a:chExt cx="1609741" cy="422375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rgbClr val="7030A0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Esquive PM</a:t>
                        </a:r>
                        <a:endParaRPr lang="fr-FR" sz="14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0" name="Picture 42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Sagesse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1702"/>
                    <a:chOff x="7822696" y="6930891"/>
                    <a:chExt cx="1524311" cy="431702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2375"/>
                      <a:chOff x="7908444" y="6701796"/>
                      <a:chExt cx="1524311" cy="422375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Fuite</a:t>
                        </a:r>
                        <a:endParaRPr lang="fr-FR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4" name="Picture 46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34725"/>
                    <a:chOff x="7838227" y="7427907"/>
                    <a:chExt cx="1508780" cy="434725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27701"/>
                      <a:chOff x="7923975" y="6695874"/>
                      <a:chExt cx="1508780" cy="427701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Tacle</a:t>
                        </a:r>
                        <a:endParaRPr lang="fr-F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2092" name="Picture 44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1445"/>
              <a:chOff x="5241244" y="4726836"/>
              <a:chExt cx="473324" cy="241445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1445"/>
              <a:chOff x="5241244" y="4726836"/>
              <a:chExt cx="473324" cy="241445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1445"/>
              <a:chOff x="5241244" y="4726836"/>
              <a:chExt cx="473324" cy="241445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978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51004"/>
            <a:chOff x="7827062" y="8955876"/>
            <a:chExt cx="1770373" cy="2751004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51004"/>
              <a:chOff x="7827062" y="8955876"/>
              <a:chExt cx="1770373" cy="2751004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Neutre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64533E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Terre</a:t>
                      </a:r>
                      <a:endParaRPr lang="fr-FR" sz="1400" dirty="0">
                        <a:solidFill>
                          <a:srgbClr val="64533E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Feu</a:t>
                      </a:r>
                      <a:endParaRPr lang="fr-FR" sz="14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Air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Eau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5154" y="8695093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0968" y="9181111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4836" y="10188047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0968" y="9681690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8424836" y="8195714"/>
                  <a:ext cx="17145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8939641" y="11491436"/>
                <a:ext cx="3873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8939642" y="11007120"/>
                <a:ext cx="39762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8852232" y="9512204"/>
                <a:ext cx="47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8982020" y="10003910"/>
                <a:ext cx="34353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045335" y="10499186"/>
                <a:ext cx="29193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ED704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30427" y="11501667"/>
            <a:ext cx="1924945" cy="1207814"/>
            <a:chOff x="30427" y="11430547"/>
            <a:chExt cx="1924945" cy="1207814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30427" y="11430547"/>
              <a:ext cx="1924945" cy="1207814"/>
              <a:chOff x="30427" y="11377207"/>
              <a:chExt cx="1924945" cy="1207814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30427" y="11377207"/>
                <a:ext cx="1924945" cy="1207814"/>
                <a:chOff x="207507" y="11406745"/>
                <a:chExt cx="1924945" cy="1207814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960704" y="11406745"/>
                  <a:ext cx="1095780" cy="1047383"/>
                  <a:chOff x="5148473" y="5311782"/>
                  <a:chExt cx="1095780" cy="1047383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5223985" y="5311782"/>
                    <a:ext cx="10202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207507" y="12080598"/>
                  <a:ext cx="697612" cy="3815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  <a:stCxn id="418" idx="3"/>
              </p:cNvCxnSpPr>
              <p:nvPr/>
            </p:nvCxnSpPr>
            <p:spPr>
              <a:xfrm flipV="1">
                <a:off x="728039" y="12199381"/>
                <a:ext cx="232669" cy="4243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  <a:stCxn id="2089" idx="3"/>
            </p:cNvCxnSpPr>
            <p:nvPr/>
          </p:nvCxnSpPr>
          <p:spPr>
            <a:xfrm>
              <a:off x="776210" y="11736255"/>
              <a:ext cx="868385" cy="2194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62932" y="11466950"/>
              <a:ext cx="713278" cy="5386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r>
                <a:rPr lang="fr-FR" sz="5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5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3991827" y="4200903"/>
            <a:ext cx="3538829" cy="1174950"/>
            <a:chOff x="3991827" y="4341111"/>
            <a:chExt cx="3538829" cy="1174950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3991827" y="4341111"/>
              <a:ext cx="3538829" cy="1174950"/>
              <a:chOff x="3991827" y="4341111"/>
              <a:chExt cx="3538829" cy="1174950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3991827" y="4341111"/>
                <a:ext cx="3538829" cy="1174950"/>
                <a:chOff x="3991827" y="4341111"/>
                <a:chExt cx="3538829" cy="1174950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3991827" y="4341111"/>
                  <a:ext cx="3538829" cy="1174950"/>
                  <a:chOff x="3991827" y="4341111"/>
                  <a:chExt cx="3538829" cy="1174950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3991827" y="4341111"/>
                    <a:ext cx="3294805" cy="914399"/>
                    <a:chOff x="3991827" y="4341111"/>
                    <a:chExt cx="3294805" cy="914399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006064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400" dirty="0">
                              <a:solidFill>
                                <a:srgbClr val="00695C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 </a:t>
                          </a:r>
                          <a:endParaRPr lang="fr-FR" sz="105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4771051" y="4341111"/>
                      <a:ext cx="376761" cy="37676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3991827" y="4352149"/>
                      <a:ext cx="351388" cy="3513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5662284" y="4360874"/>
                      <a:ext cx="331483" cy="33148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6523995" y="4362498"/>
                      <a:ext cx="308889" cy="3088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b="1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6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[3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12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6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  <a:endPara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ED7049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1925"/>
              <a:chOff x="5241244" y="4726836"/>
              <a:chExt cx="473324" cy="271925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60262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5828026" y="5345460"/>
            <a:ext cx="1904772" cy="600680"/>
            <a:chOff x="5828026" y="5345460"/>
            <a:chExt cx="1904772" cy="600680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26701" y="5345460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319519" y="5736590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5828026" y="5396482"/>
              <a:ext cx="1904772" cy="540000"/>
              <a:chOff x="5828026" y="5536690"/>
              <a:chExt cx="1904772" cy="540000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5828026" y="5536690"/>
                <a:ext cx="1801472" cy="540000"/>
                <a:chOff x="3888695" y="5456050"/>
                <a:chExt cx="2021014" cy="540000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3888695" y="5563465"/>
                  <a:ext cx="13190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396448" y="5861246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81887" y="5544073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.x</a:t>
            </a: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646618" y="3312844"/>
            <a:ext cx="1841484" cy="685099"/>
            <a:chOff x="7646618" y="3245788"/>
            <a:chExt cx="1841484" cy="685099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646618" y="3245788"/>
              <a:ext cx="870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535388" y="3662720"/>
              <a:ext cx="837212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[niveau]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498988" y="3308185"/>
              <a:ext cx="989114" cy="356255"/>
              <a:chOff x="8627648" y="3480905"/>
              <a:chExt cx="850022" cy="356255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664850" y="3493762"/>
                <a:ext cx="71948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/</a:t>
                </a:r>
                <a:endParaRPr lang="fr-FR" sz="12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627648" y="3480905"/>
                <a:ext cx="850022" cy="356255"/>
                <a:chOff x="8627648" y="3480905"/>
                <a:chExt cx="850022" cy="356255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627648" y="3480905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bg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20</a:t>
                  </a:r>
                </a:p>
              </p:txBody>
            </p:sp>
          </p:grpSp>
        </p:grp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6807898-C927-4A71-7060-EF127313C6DB}"/>
                </a:ext>
              </a:extLst>
            </p:cNvPr>
            <p:cNvSpPr txBox="1"/>
            <p:nvPr/>
          </p:nvSpPr>
          <p:spPr>
            <a:xfrm>
              <a:off x="7682120" y="3500000"/>
              <a:ext cx="870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</p:txBody>
        </p:sp>
        <p:sp>
          <p:nvSpPr>
            <p:cNvPr id="63" name="Zone de texte 80">
              <a:extLst>
                <a:ext uri="{FF2B5EF4-FFF2-40B4-BE49-F238E27FC236}">
                  <a16:creationId xmlns:a16="http://schemas.microsoft.com/office/drawing/2014/main" id="{CCB8706F-AAF1-8A03-BAA5-18FD3716ABE8}"/>
                </a:ext>
              </a:extLst>
            </p:cNvPr>
            <p:cNvSpPr txBox="1"/>
            <p:nvPr/>
          </p:nvSpPr>
          <p:spPr>
            <a:xfrm>
              <a:off x="7682120" y="3661570"/>
              <a:ext cx="870031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Valeur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53717814-9553-7786-A7B1-3DE21EC87E05}"/>
              </a:ext>
            </a:extLst>
          </p:cNvPr>
          <p:cNvGrpSpPr/>
          <p:nvPr/>
        </p:nvGrpSpPr>
        <p:grpSpPr>
          <a:xfrm>
            <a:off x="58959" y="3974564"/>
            <a:ext cx="1290115" cy="1125873"/>
            <a:chOff x="28715" y="4126602"/>
            <a:chExt cx="1290115" cy="1125873"/>
          </a:xfrm>
        </p:grpSpPr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A6AC2C17-DE02-EFD0-FAEB-D1A5A73A8E68}"/>
                </a:ext>
              </a:extLst>
            </p:cNvPr>
            <p:cNvGrpSpPr/>
            <p:nvPr/>
          </p:nvGrpSpPr>
          <p:grpSpPr>
            <a:xfrm>
              <a:off x="28715" y="4486692"/>
              <a:ext cx="1290115" cy="607587"/>
              <a:chOff x="28715" y="4486692"/>
              <a:chExt cx="1290115" cy="607587"/>
            </a:xfrm>
          </p:grpSpPr>
          <p:grpSp>
            <p:nvGrpSpPr>
              <p:cNvPr id="395" name="Groupe 394">
                <a:extLst>
                  <a:ext uri="{FF2B5EF4-FFF2-40B4-BE49-F238E27FC236}">
                    <a16:creationId xmlns:a16="http://schemas.microsoft.com/office/drawing/2014/main" id="{6D10C8CE-1DD3-7DC8-36F8-363B2DA77D89}"/>
                  </a:ext>
                </a:extLst>
              </p:cNvPr>
              <p:cNvGrpSpPr/>
              <p:nvPr/>
            </p:nvGrpSpPr>
            <p:grpSpPr>
              <a:xfrm>
                <a:off x="79422" y="4527230"/>
                <a:ext cx="1188000" cy="544360"/>
                <a:chOff x="79422" y="4527230"/>
                <a:chExt cx="1188000" cy="544360"/>
              </a:xfrm>
            </p:grpSpPr>
            <p:sp>
              <p:nvSpPr>
                <p:cNvPr id="278" name="Rectangle : coins arrondis 277">
                  <a:extLst>
                    <a:ext uri="{FF2B5EF4-FFF2-40B4-BE49-F238E27FC236}">
                      <a16:creationId xmlns:a16="http://schemas.microsoft.com/office/drawing/2014/main" id="{D2F20978-50F2-6F37-3E80-0BD39B41EFCB}"/>
                    </a:ext>
                  </a:extLst>
                </p:cNvPr>
                <p:cNvSpPr/>
                <p:nvPr/>
              </p:nvSpPr>
              <p:spPr>
                <a:xfrm>
                  <a:off x="79422" y="4530022"/>
                  <a:ext cx="1188000" cy="540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cxnSp>
              <p:nvCxnSpPr>
                <p:cNvPr id="281" name="Connecteur droit 280">
                  <a:extLst>
                    <a:ext uri="{FF2B5EF4-FFF2-40B4-BE49-F238E27FC236}">
                      <a16:creationId xmlns:a16="http://schemas.microsoft.com/office/drawing/2014/main" id="{AAA7AEA9-F6B5-8AE8-4FFC-A50EEEEBFADC}"/>
                    </a:ext>
                  </a:extLst>
                </p:cNvPr>
                <p:cNvCxnSpPr/>
                <p:nvPr/>
              </p:nvCxnSpPr>
              <p:spPr>
                <a:xfrm>
                  <a:off x="468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4F2A60-FA5A-DD09-B5F4-4D2C8F303D5E}"/>
                    </a:ext>
                  </a:extLst>
                </p:cNvPr>
                <p:cNvCxnSpPr/>
                <p:nvPr/>
              </p:nvCxnSpPr>
              <p:spPr>
                <a:xfrm>
                  <a:off x="900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8CC0EA1A-3697-67DF-D198-0E7813F0EB95}"/>
                    </a:ext>
                  </a:extLst>
                </p:cNvPr>
                <p:cNvCxnSpPr>
                  <a:cxnSpLocks/>
                  <a:stCxn id="278" idx="3"/>
                  <a:endCxn id="278" idx="1"/>
                </p:cNvCxnSpPr>
                <p:nvPr/>
              </p:nvCxnSpPr>
              <p:spPr>
                <a:xfrm flipH="1">
                  <a:off x="79422" y="4800022"/>
                  <a:ext cx="11880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238C47DE-B841-A77C-7FC4-C4536BC5DBDC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sp>
              <p:nvSpPr>
                <p:cNvPr id="376" name="ZoneTexte 375">
                  <a:extLst>
                    <a:ext uri="{FF2B5EF4-FFF2-40B4-BE49-F238E27FC236}">
                      <a16:creationId xmlns:a16="http://schemas.microsoft.com/office/drawing/2014/main" id="{C82D9EC6-2FFA-3349-8495-306560791B5C}"/>
                    </a:ext>
                  </a:extLst>
                </p:cNvPr>
                <p:cNvSpPr txBox="1"/>
                <p:nvPr/>
              </p:nvSpPr>
              <p:spPr>
                <a:xfrm>
                  <a:off x="65693" y="4491462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 → 3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7" name="ZoneTexte 376">
                  <a:extLst>
                    <a:ext uri="{FF2B5EF4-FFF2-40B4-BE49-F238E27FC236}">
                      <a16:creationId xmlns:a16="http://schemas.microsoft.com/office/drawing/2014/main" id="{938FABFB-131F-0F09-25C8-2A3C15583D5A}"/>
                    </a:ext>
                  </a:extLst>
                </p:cNvPr>
                <p:cNvSpPr txBox="1"/>
                <p:nvPr/>
              </p:nvSpPr>
              <p:spPr>
                <a:xfrm>
                  <a:off x="474522" y="4486805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4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7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4183404F-DE4D-6FB0-B71A-E31E4E4B4DFB}"/>
                    </a:ext>
                  </a:extLst>
                </p:cNvPr>
                <p:cNvSpPr txBox="1"/>
                <p:nvPr/>
              </p:nvSpPr>
              <p:spPr>
                <a:xfrm>
                  <a:off x="868940" y="4486692"/>
                  <a:ext cx="4498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11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0" name="ZoneTexte 379">
                  <a:extLst>
                    <a:ext uri="{FF2B5EF4-FFF2-40B4-BE49-F238E27FC236}">
                      <a16:creationId xmlns:a16="http://schemas.microsoft.com/office/drawing/2014/main" id="{8D76F1CA-38A3-FEF0-06DD-B4F8F5EDAEC0}"/>
                    </a:ext>
                  </a:extLst>
                </p:cNvPr>
                <p:cNvSpPr txBox="1"/>
                <p:nvPr/>
              </p:nvSpPr>
              <p:spPr>
                <a:xfrm>
                  <a:off x="873229" y="4752213"/>
                  <a:ext cx="4114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  <a:p>
                  <a:pPr algn="ctr"/>
                  <a:r>
                    <a:rPr lang="fr-FR" sz="500" dirty="0" err="1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Niv</a:t>
                  </a:r>
                  <a:r>
                    <a:rPr lang="fr-FR" sz="5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20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29FDA66F-3BD5-DE0B-6D91-6CA83E491400}"/>
                    </a:ext>
                  </a:extLst>
                </p:cNvPr>
                <p:cNvSpPr txBox="1"/>
                <p:nvPr/>
              </p:nvSpPr>
              <p:spPr>
                <a:xfrm>
                  <a:off x="431330" y="4755725"/>
                  <a:ext cx="49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16 → 19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2" name="ZoneTexte 381">
                  <a:extLst>
                    <a:ext uri="{FF2B5EF4-FFF2-40B4-BE49-F238E27FC236}">
                      <a16:creationId xmlns:a16="http://schemas.microsoft.com/office/drawing/2014/main" id="{5B4A8345-D0B5-BFE9-DFE0-8E03117E904F}"/>
                    </a:ext>
                  </a:extLst>
                </p:cNvPr>
                <p:cNvSpPr txBox="1"/>
                <p:nvPr/>
              </p:nvSpPr>
              <p:spPr>
                <a:xfrm>
                  <a:off x="28715" y="4752002"/>
                  <a:ext cx="4975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12 → 15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53" name="Groupe 452">
              <a:extLst>
                <a:ext uri="{FF2B5EF4-FFF2-40B4-BE49-F238E27FC236}">
                  <a16:creationId xmlns:a16="http://schemas.microsoft.com/office/drawing/2014/main" id="{F252A15F-87DB-CD80-607B-9222A87B5C79}"/>
                </a:ext>
              </a:extLst>
            </p:cNvPr>
            <p:cNvGrpSpPr/>
            <p:nvPr/>
          </p:nvGrpSpPr>
          <p:grpSpPr>
            <a:xfrm>
              <a:off x="78316" y="4126602"/>
              <a:ext cx="1187253" cy="1125873"/>
              <a:chOff x="641751" y="3956707"/>
              <a:chExt cx="1187253" cy="1125873"/>
            </a:xfrm>
          </p:grpSpPr>
          <p:sp>
            <p:nvSpPr>
              <p:cNvPr id="460" name="ZoneTexte 459">
                <a:extLst>
                  <a:ext uri="{FF2B5EF4-FFF2-40B4-BE49-F238E27FC236}">
                    <a16:creationId xmlns:a16="http://schemas.microsoft.com/office/drawing/2014/main" id="{9E8C1EDC-57A7-77DA-B721-70962CDFF41A}"/>
                  </a:ext>
                </a:extLst>
              </p:cNvPr>
              <p:cNvSpPr txBox="1"/>
              <p:nvPr/>
            </p:nvSpPr>
            <p:spPr>
              <a:xfrm>
                <a:off x="649752" y="3956707"/>
                <a:ext cx="1179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Bonus de maitrise</a:t>
                </a:r>
              </a:p>
            </p:txBody>
          </p:sp>
          <p:sp>
            <p:nvSpPr>
              <p:cNvPr id="462" name="Zone de texte 80">
                <a:extLst>
                  <a:ext uri="{FF2B5EF4-FFF2-40B4-BE49-F238E27FC236}">
                    <a16:creationId xmlns:a16="http://schemas.microsoft.com/office/drawing/2014/main" id="{B4B7C952-CF0F-7C91-FB90-EEAF78A84693}"/>
                  </a:ext>
                </a:extLst>
              </p:cNvPr>
              <p:cNvSpPr txBox="1"/>
              <p:nvPr/>
            </p:nvSpPr>
            <p:spPr>
              <a:xfrm>
                <a:off x="641751" y="4897855"/>
                <a:ext cx="118725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 + niveau /  4]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25688"/>
            <a:ext cx="1623148" cy="1254398"/>
            <a:chOff x="7766763" y="2025688"/>
            <a:chExt cx="1623148" cy="1254398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25688"/>
              <a:ext cx="1600717" cy="1254398"/>
              <a:chOff x="7789194" y="2064804"/>
              <a:chExt cx="1600717" cy="1254398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064804"/>
                <a:ext cx="1579265" cy="985152"/>
                <a:chOff x="7789194" y="2064804"/>
                <a:chExt cx="1579265" cy="985152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064804"/>
                  <a:ext cx="1579265" cy="985152"/>
                  <a:chOff x="2276455" y="3635706"/>
                  <a:chExt cx="1579265" cy="985152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2528" y="3635706"/>
                    <a:ext cx="139174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17640" y="282221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27595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3988228" y="5323215"/>
            <a:ext cx="1867978" cy="641207"/>
            <a:chOff x="3988228" y="5323215"/>
            <a:chExt cx="1867978" cy="641207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3988228" y="5323215"/>
              <a:ext cx="1867978" cy="641207"/>
              <a:chOff x="3988228" y="5323215"/>
              <a:chExt cx="1867978" cy="641207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383550" y="5754872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3988228" y="5323215"/>
                <a:ext cx="1867978" cy="620650"/>
                <a:chOff x="3988228" y="5463423"/>
                <a:chExt cx="1867978" cy="620650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3988228" y="5463423"/>
                  <a:ext cx="1867978" cy="620650"/>
                  <a:chOff x="3988228" y="5463423"/>
                  <a:chExt cx="1867978" cy="620650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3988228" y="5463423"/>
                    <a:ext cx="1766916" cy="620650"/>
                    <a:chOff x="4073773" y="5316755"/>
                    <a:chExt cx="1766916" cy="620650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3773" y="5316755"/>
                      <a:ext cx="10202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22080" y="5864137"/>
                  <a:ext cx="23366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5019160" y="5534233"/>
                  <a:ext cx="23366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7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8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4752" y="5586484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1" name="Graphique 510">
            <a:extLst>
              <a:ext uri="{FF2B5EF4-FFF2-40B4-BE49-F238E27FC236}">
                <a16:creationId xmlns:a16="http://schemas.microsoft.com/office/drawing/2014/main" id="{108173B6-B6DD-85C9-DE35-0D9DADA05A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780330" y="3547217"/>
            <a:ext cx="144939" cy="144000"/>
          </a:xfrm>
          <a:prstGeom prst="rect">
            <a:avLst/>
          </a:prstGeom>
        </p:spPr>
      </p:pic>
      <p:pic>
        <p:nvPicPr>
          <p:cNvPr id="459" name="Picture 36">
            <a:extLst>
              <a:ext uri="{FF2B5EF4-FFF2-40B4-BE49-F238E27FC236}">
                <a16:creationId xmlns:a16="http://schemas.microsoft.com/office/drawing/2014/main" id="{53C034CF-0A1D-9442-9C10-4C2553DE4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7778371" y="3954964"/>
            <a:ext cx="175775" cy="17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2" name="Groupe 421">
            <a:extLst>
              <a:ext uri="{FF2B5EF4-FFF2-40B4-BE49-F238E27FC236}">
                <a16:creationId xmlns:a16="http://schemas.microsoft.com/office/drawing/2014/main" id="{E8691139-4A78-C240-9672-B687D5C8C570}"/>
              </a:ext>
            </a:extLst>
          </p:cNvPr>
          <p:cNvGrpSpPr/>
          <p:nvPr/>
        </p:nvGrpSpPr>
        <p:grpSpPr>
          <a:xfrm>
            <a:off x="72275" y="5056485"/>
            <a:ext cx="2027258" cy="1158373"/>
            <a:chOff x="72275" y="5056485"/>
            <a:chExt cx="2027258" cy="1158373"/>
          </a:xfrm>
        </p:grpSpPr>
        <p:grpSp>
          <p:nvGrpSpPr>
            <p:cNvPr id="2085" name="Groupe 2084">
              <a:extLst>
                <a:ext uri="{FF2B5EF4-FFF2-40B4-BE49-F238E27FC236}">
                  <a16:creationId xmlns:a16="http://schemas.microsoft.com/office/drawing/2014/main" id="{33B433C3-70DD-CCC1-4C17-616D87936072}"/>
                </a:ext>
              </a:extLst>
            </p:cNvPr>
            <p:cNvGrpSpPr/>
            <p:nvPr/>
          </p:nvGrpSpPr>
          <p:grpSpPr>
            <a:xfrm>
              <a:off x="72275" y="5056485"/>
              <a:ext cx="2018056" cy="1158373"/>
              <a:chOff x="72275" y="5056485"/>
              <a:chExt cx="2018056" cy="1158373"/>
            </a:xfrm>
          </p:grpSpPr>
          <p:sp>
            <p:nvSpPr>
              <p:cNvPr id="77" name="Zone de texte 79">
                <a:extLst>
                  <a:ext uri="{FF2B5EF4-FFF2-40B4-BE49-F238E27FC236}">
                    <a16:creationId xmlns:a16="http://schemas.microsoft.com/office/drawing/2014/main" id="{CEAA78BE-54E8-4D0F-9810-328F11C464CB}"/>
                  </a:ext>
                </a:extLst>
              </p:cNvPr>
              <p:cNvSpPr txBox="1"/>
              <p:nvPr/>
            </p:nvSpPr>
            <p:spPr>
              <a:xfrm>
                <a:off x="220970" y="5056485"/>
                <a:ext cx="69929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rgbClr val="7F6000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</a:t>
                </a:r>
                <a:endParaRPr lang="fr-F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41" name="Groupe 240">
                <a:extLst>
                  <a:ext uri="{FF2B5EF4-FFF2-40B4-BE49-F238E27FC236}">
                    <a16:creationId xmlns:a16="http://schemas.microsoft.com/office/drawing/2014/main" id="{8B1965E9-A14E-4B9C-B61B-66486875207E}"/>
                  </a:ext>
                </a:extLst>
              </p:cNvPr>
              <p:cNvGrpSpPr/>
              <p:nvPr/>
            </p:nvGrpSpPr>
            <p:grpSpPr>
              <a:xfrm>
                <a:off x="72275" y="5069465"/>
                <a:ext cx="2018056" cy="1145393"/>
                <a:chOff x="72275" y="5211705"/>
                <a:chExt cx="2018056" cy="1145393"/>
              </a:xfrm>
            </p:grpSpPr>
            <p:pic>
              <p:nvPicPr>
                <p:cNvPr id="2074" name="Picture 26">
                  <a:extLst>
                    <a:ext uri="{FF2B5EF4-FFF2-40B4-BE49-F238E27FC236}">
                      <a16:creationId xmlns:a16="http://schemas.microsoft.com/office/drawing/2014/main" id="{3464F992-100F-44DF-A92C-9319F471EB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72275" y="5211705"/>
                  <a:ext cx="209550" cy="209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7" name="Groupe 226">
                  <a:extLst>
                    <a:ext uri="{FF2B5EF4-FFF2-40B4-BE49-F238E27FC236}">
                      <a16:creationId xmlns:a16="http://schemas.microsoft.com/office/drawing/2014/main" id="{3183F855-1BF1-4B6E-8742-A1CEDD03959B}"/>
                    </a:ext>
                  </a:extLst>
                </p:cNvPr>
                <p:cNvGrpSpPr/>
                <p:nvPr/>
              </p:nvGrpSpPr>
              <p:grpSpPr>
                <a:xfrm>
                  <a:off x="74571" y="5486485"/>
                  <a:ext cx="2015760" cy="870613"/>
                  <a:chOff x="74571" y="5498677"/>
                  <a:chExt cx="2015760" cy="870613"/>
                </a:xfrm>
              </p:grpSpPr>
              <p:grpSp>
                <p:nvGrpSpPr>
                  <p:cNvPr id="75" name="Groupe 74">
                    <a:extLst>
                      <a:ext uri="{FF2B5EF4-FFF2-40B4-BE49-F238E27FC236}">
                        <a16:creationId xmlns:a16="http://schemas.microsoft.com/office/drawing/2014/main" id="{D2DB0280-5AFC-487D-8D3B-E62EC587E43C}"/>
                      </a:ext>
                    </a:extLst>
                  </p:cNvPr>
                  <p:cNvGrpSpPr/>
                  <p:nvPr/>
                </p:nvGrpSpPr>
                <p:grpSpPr>
                  <a:xfrm>
                    <a:off x="91170" y="5512465"/>
                    <a:ext cx="1175571" cy="539999"/>
                    <a:chOff x="-453603" y="-1"/>
                    <a:chExt cx="3575669" cy="408431"/>
                  </a:xfrm>
                  <a:solidFill>
                    <a:srgbClr val="D7CCC8"/>
                  </a:solidFill>
                </p:grpSpPr>
                <p:sp>
                  <p:nvSpPr>
                    <p:cNvPr id="81" name="Rectangle : coins arrondis 80">
                      <a:extLst>
                        <a:ext uri="{FF2B5EF4-FFF2-40B4-BE49-F238E27FC236}">
                          <a16:creationId xmlns:a16="http://schemas.microsoft.com/office/drawing/2014/main" id="{E5DCADBA-0D43-4528-8040-CC683835C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51653" y="-1"/>
                      <a:ext cx="3573719" cy="408431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2" name="Zone de texte 75">
                      <a:extLst>
                        <a:ext uri="{FF2B5EF4-FFF2-40B4-BE49-F238E27FC236}">
                          <a16:creationId xmlns:a16="http://schemas.microsoft.com/office/drawing/2014/main" id="{243B32D4-F21B-400A-A940-43BC604307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453603" y="0"/>
                      <a:ext cx="1784901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800" dirty="0">
                          <a:solidFill>
                            <a:srgbClr val="7F6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Base</a:t>
                      </a:r>
                      <a:endParaRPr lang="fr-FR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76" name="Groupe 75">
                    <a:extLst>
                      <a:ext uri="{FF2B5EF4-FFF2-40B4-BE49-F238E27FC236}">
                        <a16:creationId xmlns:a16="http://schemas.microsoft.com/office/drawing/2014/main" id="{C5F3D542-26E7-42B7-9E1E-C050ACEDF539}"/>
                      </a:ext>
                    </a:extLst>
                  </p:cNvPr>
                  <p:cNvGrpSpPr/>
                  <p:nvPr/>
                </p:nvGrpSpPr>
                <p:grpSpPr>
                  <a:xfrm>
                    <a:off x="1218102" y="5498677"/>
                    <a:ext cx="866492" cy="870613"/>
                    <a:chOff x="639247" y="-13311"/>
                    <a:chExt cx="2510418" cy="658491"/>
                  </a:xfrm>
                  <a:solidFill>
                    <a:srgbClr val="D7CCC8"/>
                  </a:solidFill>
                </p:grpSpPr>
                <p:sp>
                  <p:nvSpPr>
                    <p:cNvPr id="79" name="Rectangle : coins arrondis 78">
                      <a:extLst>
                        <a:ext uri="{FF2B5EF4-FFF2-40B4-BE49-F238E27FC236}">
                          <a16:creationId xmlns:a16="http://schemas.microsoft.com/office/drawing/2014/main" id="{0B5B73FB-D8D6-415D-9AD5-56253208A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284" y="-5763"/>
                      <a:ext cx="2015283" cy="650943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0" name="Zone de texte 78">
                      <a:extLst>
                        <a:ext uri="{FF2B5EF4-FFF2-40B4-BE49-F238E27FC236}">
                          <a16:creationId xmlns:a16="http://schemas.microsoft.com/office/drawing/2014/main" id="{CB72F300-2674-43C0-9533-9AD3C37D87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247" y="-13311"/>
                      <a:ext cx="2510418" cy="184484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dirty="0">
                          <a:solidFill>
                            <a:srgbClr val="7F6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Modificateur</a:t>
                      </a:r>
                      <a:endParaRPr lang="fr-FR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8" name="Zone de texte 80">
                    <a:extLst>
                      <a:ext uri="{FF2B5EF4-FFF2-40B4-BE49-F238E27FC236}">
                        <a16:creationId xmlns:a16="http://schemas.microsoft.com/office/drawing/2014/main" id="{C7B199DF-F688-4050-9B24-68C756BCA205}"/>
                      </a:ext>
                    </a:extLst>
                  </p:cNvPr>
                  <p:cNvSpPr txBox="1"/>
                  <p:nvPr/>
                </p:nvSpPr>
                <p:spPr>
                  <a:xfrm>
                    <a:off x="223167" y="6030036"/>
                    <a:ext cx="1159521" cy="278997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6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Mod. = [base + </a:t>
                    </a:r>
                    <a:r>
                      <a:rPr lang="fr-FR" sz="6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</a:t>
                    </a:r>
                    <a:r>
                      <a:rPr lang="fr-FR" sz="600" dirty="0" err="1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quip</a:t>
                    </a:r>
                    <a:r>
                      <a:rPr lang="fr-FR" sz="6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.]</a:t>
                    </a:r>
                    <a:br>
                      <a:rPr lang="fr-FR" sz="6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</a:br>
                    <a:r>
                      <a:rPr lang="fr-FR" sz="600" dirty="0" err="1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Sav</a:t>
                    </a:r>
                    <a:r>
                      <a:rPr lang="fr-FR" sz="6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 = [Mod. + Bonus]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62C6E5D-BB20-4F15-A27C-D47624EB37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309" y="5865710"/>
                    <a:ext cx="23275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279" name="Zone de texte 75">
                    <a:extLst>
                      <a:ext uri="{FF2B5EF4-FFF2-40B4-BE49-F238E27FC236}">
                        <a16:creationId xmlns:a16="http://schemas.microsoft.com/office/drawing/2014/main" id="{BFE64255-58F9-4CFA-8A8A-AD16273EE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9276" y="5507581"/>
                    <a:ext cx="586824" cy="24391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 err="1">
                        <a:solidFill>
                          <a:srgbClr val="7F6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</a:t>
                    </a:r>
                    <a:r>
                      <a:rPr lang="fr-FR" sz="800" dirty="0" err="1">
                        <a:solidFill>
                          <a:srgbClr val="7F6000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p</a:t>
                    </a:r>
                    <a:r>
                      <a:rPr lang="fr-FR" sz="800" dirty="0">
                        <a:solidFill>
                          <a:srgbClr val="7F6000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endParaRPr lang="fr-FR" sz="12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82" name="ZoneTexte 281">
                    <a:extLst>
                      <a:ext uri="{FF2B5EF4-FFF2-40B4-BE49-F238E27FC236}">
                        <a16:creationId xmlns:a16="http://schemas.microsoft.com/office/drawing/2014/main" id="{55E1A24C-6322-4431-8340-8CE759217DAB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1" y="5857067"/>
                    <a:ext cx="64633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[Niveau / 2]</a:t>
                    </a:r>
                  </a:p>
                </p:txBody>
              </p:sp>
              <p:sp>
                <p:nvSpPr>
                  <p:cNvPr id="283" name="ZoneTexte 282">
                    <a:extLst>
                      <a:ext uri="{FF2B5EF4-FFF2-40B4-BE49-F238E27FC236}">
                        <a16:creationId xmlns:a16="http://schemas.microsoft.com/office/drawing/2014/main" id="{17F07BFB-1A36-45B8-B138-735534873A37}"/>
                      </a:ext>
                    </a:extLst>
                  </p:cNvPr>
                  <p:cNvSpPr txBox="1"/>
                  <p:nvPr/>
                </p:nvSpPr>
                <p:spPr>
                  <a:xfrm>
                    <a:off x="1398277" y="5877161"/>
                    <a:ext cx="692054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[Niveau / 2 +1]</a:t>
                    </a:r>
                  </a:p>
                </p:txBody>
              </p:sp>
              <p:cxnSp>
                <p:nvCxnSpPr>
                  <p:cNvPr id="226" name="Connecteur droit 225">
                    <a:extLst>
                      <a:ext uri="{FF2B5EF4-FFF2-40B4-BE49-F238E27FC236}">
                        <a16:creationId xmlns:a16="http://schemas.microsoft.com/office/drawing/2014/main" id="{A5437AC8-236A-4D1E-A461-9250FD139F7C}"/>
                      </a:ext>
                    </a:extLst>
                  </p:cNvPr>
                  <p:cNvCxnSpPr>
                    <a:cxnSpLocks/>
                    <a:stCxn id="81" idx="0"/>
                    <a:endCxn id="81" idx="2"/>
                  </p:cNvCxnSpPr>
                  <p:nvPr/>
                </p:nvCxnSpPr>
                <p:spPr>
                  <a:xfrm>
                    <a:off x="679276" y="5512465"/>
                    <a:ext cx="0" cy="540000"/>
                  </a:xfrm>
                  <a:prstGeom prst="line">
                    <a:avLst/>
                  </a:prstGeom>
                  <a:ln w="127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ZoneTexte 56">
                    <a:extLst>
                      <a:ext uri="{FF2B5EF4-FFF2-40B4-BE49-F238E27FC236}">
                        <a16:creationId xmlns:a16="http://schemas.microsoft.com/office/drawing/2014/main" id="{FF786F2B-6265-4E3B-5C8D-9A8A4D968602}"/>
                      </a:ext>
                    </a:extLst>
                  </p:cNvPr>
                  <p:cNvSpPr txBox="1"/>
                  <p:nvPr/>
                </p:nvSpPr>
                <p:spPr>
                  <a:xfrm>
                    <a:off x="93861" y="5525158"/>
                    <a:ext cx="268022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-1</a:t>
                    </a:r>
                  </a:p>
                </p:txBody>
              </p:sp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729C12BA-66DD-43FF-A64E-9A5AB48A43E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44" y="5520292"/>
                    <a:ext cx="232756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7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</p:grpSp>
        </p:grpSp>
        <p:sp>
          <p:nvSpPr>
            <p:cNvPr id="375" name="Zone de texte 78">
              <a:extLst>
                <a:ext uri="{FF2B5EF4-FFF2-40B4-BE49-F238E27FC236}">
                  <a16:creationId xmlns:a16="http://schemas.microsoft.com/office/drawing/2014/main" id="{4FC6F408-AF67-4015-F2B9-AE6278256BE2}"/>
                </a:ext>
              </a:extLst>
            </p:cNvPr>
            <p:cNvSpPr txBox="1"/>
            <p:nvPr/>
          </p:nvSpPr>
          <p:spPr>
            <a:xfrm>
              <a:off x="1233041" y="5845558"/>
              <a:ext cx="866492" cy="24391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7F6000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Sauvegarde</a:t>
              </a:r>
              <a:endParaRPr lang="fr-FR" sz="1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44881F8C-37C9-8364-BCD5-C66B2AE8A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9433" y="5882334"/>
              <a:ext cx="691518" cy="0"/>
            </a:xfrm>
            <a:prstGeom prst="line">
              <a:avLst/>
            </a:prstGeom>
            <a:ln>
              <a:solidFill>
                <a:srgbClr val="7F6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32024"/>
              </p:ext>
            </p:extLst>
          </p:nvPr>
        </p:nvGraphicFramePr>
        <p:xfrm>
          <a:off x="2533310" y="7044430"/>
          <a:ext cx="6782612" cy="2952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8777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5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5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42203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7024491"/>
            <a:ext cx="2089205" cy="4350645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Autre</a:t>
                </a:r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 informations</a:t>
                </a:r>
                <a:endPara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1.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1.5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64" name="Groupe 1063">
            <a:extLst>
              <a:ext uri="{FF2B5EF4-FFF2-40B4-BE49-F238E27FC236}">
                <a16:creationId xmlns:a16="http://schemas.microsoft.com/office/drawing/2014/main" id="{0B91F21E-6F94-7076-982E-72588ED37DCD}"/>
              </a:ext>
            </a:extLst>
          </p:cNvPr>
          <p:cNvGrpSpPr/>
          <p:nvPr/>
        </p:nvGrpSpPr>
        <p:grpSpPr>
          <a:xfrm>
            <a:off x="2556460" y="10135104"/>
            <a:ext cx="6782611" cy="2531466"/>
            <a:chOff x="2556460" y="9706840"/>
            <a:chExt cx="6782611" cy="2531466"/>
          </a:xfrm>
        </p:grpSpPr>
        <p:grpSp>
          <p:nvGrpSpPr>
            <p:cNvPr id="1104" name="Groupe 1103">
              <a:extLst>
                <a:ext uri="{FF2B5EF4-FFF2-40B4-BE49-F238E27FC236}">
                  <a16:creationId xmlns:a16="http://schemas.microsoft.com/office/drawing/2014/main" id="{B2A6D55E-6B13-50B5-4962-82E846F80278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531466"/>
              <a:chOff x="2556460" y="9706840"/>
              <a:chExt cx="6782611" cy="2531466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C109373E-EE79-4801-85EF-BA38032789EA}"/>
                  </a:ext>
                </a:extLst>
              </p:cNvPr>
              <p:cNvGrpSpPr/>
              <p:nvPr/>
            </p:nvGrpSpPr>
            <p:grpSpPr>
              <a:xfrm>
                <a:off x="2556460" y="9706840"/>
                <a:ext cx="6782611" cy="2531466"/>
                <a:chOff x="4012" y="0"/>
                <a:chExt cx="2133599" cy="247018"/>
              </a:xfrm>
            </p:grpSpPr>
            <p:sp>
              <p:nvSpPr>
                <p:cNvPr id="190" name="Rectangle : coins arrondis 189">
                  <a:extLst>
                    <a:ext uri="{FF2B5EF4-FFF2-40B4-BE49-F238E27FC236}">
                      <a16:creationId xmlns:a16="http://schemas.microsoft.com/office/drawing/2014/main" id="{25FB9533-30AB-4958-A99E-D717AA743EE3}"/>
                    </a:ext>
                  </a:extLst>
                </p:cNvPr>
                <p:cNvSpPr/>
                <p:nvPr/>
              </p:nvSpPr>
              <p:spPr>
                <a:xfrm>
                  <a:off x="4012" y="0"/>
                  <a:ext cx="2133599" cy="24701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1" name="Zone de texte 26">
                  <a:extLst>
                    <a:ext uri="{FF2B5EF4-FFF2-40B4-BE49-F238E27FC236}">
                      <a16:creationId xmlns:a16="http://schemas.microsoft.com/office/drawing/2014/main" id="{D6169CE3-A8A9-4D48-BE74-CFAC5C2D4395}"/>
                    </a:ext>
                  </a:extLst>
                </p:cNvPr>
                <p:cNvSpPr txBox="1"/>
                <p:nvPr/>
              </p:nvSpPr>
              <p:spPr>
                <a:xfrm>
                  <a:off x="20232" y="5456"/>
                  <a:ext cx="2114012" cy="2758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Aptitudes et Capacités</a:t>
                  </a:r>
                </a:p>
              </p:txBody>
            </p: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3E198BB3-6155-D4AE-7110-D732AF517FF8}"/>
                  </a:ext>
                </a:extLst>
              </p:cNvPr>
              <p:cNvCxnSpPr/>
              <p:nvPr/>
            </p:nvCxnSpPr>
            <p:spPr>
              <a:xfrm>
                <a:off x="2742539" y="103002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8C474E9A-71AA-11E6-9564-8A6EA4765395}"/>
                  </a:ext>
                </a:extLst>
              </p:cNvPr>
              <p:cNvCxnSpPr/>
              <p:nvPr/>
            </p:nvCxnSpPr>
            <p:spPr>
              <a:xfrm>
                <a:off x="2742539" y="105822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65550DD6-91AD-93E0-D2A5-D95A27D1CDE8}"/>
                  </a:ext>
                </a:extLst>
              </p:cNvPr>
              <p:cNvCxnSpPr/>
              <p:nvPr/>
            </p:nvCxnSpPr>
            <p:spPr>
              <a:xfrm>
                <a:off x="2742539" y="1084890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23C34DA9-5A47-C17E-F7B0-AE3EB03EDC99}"/>
                  </a:ext>
                </a:extLst>
              </p:cNvPr>
              <p:cNvCxnSpPr/>
              <p:nvPr/>
            </p:nvCxnSpPr>
            <p:spPr>
              <a:xfrm>
                <a:off x="2742539" y="1113084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982C949-BCD6-1E3A-B213-F645DAA8119A}"/>
                  </a:ext>
                </a:extLst>
              </p:cNvPr>
              <p:cNvCxnSpPr/>
              <p:nvPr/>
            </p:nvCxnSpPr>
            <p:spPr>
              <a:xfrm>
                <a:off x="2742539" y="1138992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69A9906B-A0B1-7860-FBCA-954D3957F804}"/>
                  </a:ext>
                </a:extLst>
              </p:cNvPr>
              <p:cNvCxnSpPr/>
              <p:nvPr/>
            </p:nvCxnSpPr>
            <p:spPr>
              <a:xfrm>
                <a:off x="2742539" y="116718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FD5A48A1-6D83-6416-60A4-DDAD8C86BE1E}"/>
                  </a:ext>
                </a:extLst>
              </p:cNvPr>
              <p:cNvCxnSpPr/>
              <p:nvPr/>
            </p:nvCxnSpPr>
            <p:spPr>
              <a:xfrm>
                <a:off x="2742539" y="11938567"/>
                <a:ext cx="633288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Zone de texte 26">
              <a:extLst>
                <a:ext uri="{FF2B5EF4-FFF2-40B4-BE49-F238E27FC236}">
                  <a16:creationId xmlns:a16="http://schemas.microsoft.com/office/drawing/2014/main" id="{EDE8D50F-E012-8AA2-7015-D90C7D15988C}"/>
                </a:ext>
              </a:extLst>
            </p:cNvPr>
            <p:cNvSpPr txBox="1"/>
            <p:nvPr/>
          </p:nvSpPr>
          <p:spPr>
            <a:xfrm>
              <a:off x="6077781" y="10123839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de récolte :</a:t>
              </a:r>
            </a:p>
          </p:txBody>
        </p:sp>
        <p:sp>
          <p:nvSpPr>
            <p:cNvPr id="156" name="Zone de texte 26">
              <a:extLst>
                <a:ext uri="{FF2B5EF4-FFF2-40B4-BE49-F238E27FC236}">
                  <a16:creationId xmlns:a16="http://schemas.microsoft.com/office/drawing/2014/main" id="{320FBB99-076B-D0C4-3C83-495AB50B7865}"/>
                </a:ext>
              </a:extLst>
            </p:cNvPr>
            <p:cNvSpPr txBox="1"/>
            <p:nvPr/>
          </p:nvSpPr>
          <p:spPr>
            <a:xfrm>
              <a:off x="6089429" y="10407453"/>
              <a:ext cx="1412239" cy="282714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Métier d’artisanat :</a:t>
              </a:r>
            </a:p>
          </p:txBody>
        </p:sp>
      </p:grpSp>
      <p:grpSp>
        <p:nvGrpSpPr>
          <p:cNvPr id="1116" name="Groupe 1115">
            <a:extLst>
              <a:ext uri="{FF2B5EF4-FFF2-40B4-BE49-F238E27FC236}">
                <a16:creationId xmlns:a16="http://schemas.microsoft.com/office/drawing/2014/main" id="{E60D296B-38EC-A149-E1FA-B9C754C7D527}"/>
              </a:ext>
            </a:extLst>
          </p:cNvPr>
          <p:cNvGrpSpPr/>
          <p:nvPr/>
        </p:nvGrpSpPr>
        <p:grpSpPr>
          <a:xfrm>
            <a:off x="245778" y="4535327"/>
            <a:ext cx="9093293" cy="2277701"/>
            <a:chOff x="245778" y="4581047"/>
            <a:chExt cx="9093293" cy="2277701"/>
          </a:xfrm>
        </p:grpSpPr>
        <p:grpSp>
          <p:nvGrpSpPr>
            <p:cNvPr id="1089" name="Groupe 1088">
              <a:extLst>
                <a:ext uri="{FF2B5EF4-FFF2-40B4-BE49-F238E27FC236}">
                  <a16:creationId xmlns:a16="http://schemas.microsoft.com/office/drawing/2014/main" id="{2C65E50D-1A4B-A350-6261-DEFD0FF07085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174" name="Rectangle : coins arrondis 173">
                <a:extLst>
                  <a:ext uri="{FF2B5EF4-FFF2-40B4-BE49-F238E27FC236}">
                    <a16:creationId xmlns:a16="http://schemas.microsoft.com/office/drawing/2014/main" id="{7002AC54-F6CB-4F8B-5CD0-4D29C6B9C9F0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1" name="ZoneTexte 1080">
                <a:extLst>
                  <a:ext uri="{FF2B5EF4-FFF2-40B4-BE49-F238E27FC236}">
                    <a16:creationId xmlns:a16="http://schemas.microsoft.com/office/drawing/2014/main" id="{DD62548B-4C65-5808-C729-E7416954F42E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B1691083-33CA-F6D1-A17E-853473F33CD3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8E39348E-55CD-F3A1-0BEC-46E3865D3955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1" name="ZoneTexte 1100">
              <a:extLst>
                <a:ext uri="{FF2B5EF4-FFF2-40B4-BE49-F238E27FC236}">
                  <a16:creationId xmlns:a16="http://schemas.microsoft.com/office/drawing/2014/main" id="{6FEBF6E5-F927-4A16-EAB6-72F9B2852395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2" name="ZoneTexte 1101">
              <a:extLst>
                <a:ext uri="{FF2B5EF4-FFF2-40B4-BE49-F238E27FC236}">
                  <a16:creationId xmlns:a16="http://schemas.microsoft.com/office/drawing/2014/main" id="{FB3FB297-2488-932D-4219-6825FFFF8DA1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5" name="ZoneTexte 1104">
              <a:extLst>
                <a:ext uri="{FF2B5EF4-FFF2-40B4-BE49-F238E27FC236}">
                  <a16:creationId xmlns:a16="http://schemas.microsoft.com/office/drawing/2014/main" id="{538A4808-AFA8-6710-8088-3E9099E95BC0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6" name="ZoneTexte 1105">
              <a:extLst>
                <a:ext uri="{FF2B5EF4-FFF2-40B4-BE49-F238E27FC236}">
                  <a16:creationId xmlns:a16="http://schemas.microsoft.com/office/drawing/2014/main" id="{5553D5C2-4A3A-33B6-7028-9278D9E5B9E9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7" name="ZoneTexte 1106">
              <a:extLst>
                <a:ext uri="{FF2B5EF4-FFF2-40B4-BE49-F238E27FC236}">
                  <a16:creationId xmlns:a16="http://schemas.microsoft.com/office/drawing/2014/main" id="{015A4307-7844-3229-AF4B-94C56E0E297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8" name="ZoneTexte 1107">
              <a:extLst>
                <a:ext uri="{FF2B5EF4-FFF2-40B4-BE49-F238E27FC236}">
                  <a16:creationId xmlns:a16="http://schemas.microsoft.com/office/drawing/2014/main" id="{C055DC59-0670-AC68-655F-9BB1EE51ECEC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9" name="ZoneTexte 1108">
              <a:extLst>
                <a:ext uri="{FF2B5EF4-FFF2-40B4-BE49-F238E27FC236}">
                  <a16:creationId xmlns:a16="http://schemas.microsoft.com/office/drawing/2014/main" id="{9B8DE399-A862-D730-1CD9-776E360152F3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0" name="ZoneTexte 1109">
              <a:extLst>
                <a:ext uri="{FF2B5EF4-FFF2-40B4-BE49-F238E27FC236}">
                  <a16:creationId xmlns:a16="http://schemas.microsoft.com/office/drawing/2014/main" id="{421FE6BB-EDA8-11BA-91D0-1CFE97E1A093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1" name="ZoneTexte 1110">
              <a:extLst>
                <a:ext uri="{FF2B5EF4-FFF2-40B4-BE49-F238E27FC236}">
                  <a16:creationId xmlns:a16="http://schemas.microsoft.com/office/drawing/2014/main" id="{936C4980-98D8-7D4B-F0B3-F275B9AE217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2" name="ZoneTexte 1111">
              <a:extLst>
                <a:ext uri="{FF2B5EF4-FFF2-40B4-BE49-F238E27FC236}">
                  <a16:creationId xmlns:a16="http://schemas.microsoft.com/office/drawing/2014/main" id="{84BC75ED-216B-3A3E-8BE7-655163CB8273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3" name="ZoneTexte 1112">
              <a:extLst>
                <a:ext uri="{FF2B5EF4-FFF2-40B4-BE49-F238E27FC236}">
                  <a16:creationId xmlns:a16="http://schemas.microsoft.com/office/drawing/2014/main" id="{F0A01836-4BBC-6AD2-CC1D-386FD2DB48F2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4" name="ZoneTexte 1113">
              <a:extLst>
                <a:ext uri="{FF2B5EF4-FFF2-40B4-BE49-F238E27FC236}">
                  <a16:creationId xmlns:a16="http://schemas.microsoft.com/office/drawing/2014/main" id="{F3E70971-C2F0-B4A7-8190-8579852EC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5" name="ZoneTexte 1114">
              <a:extLst>
                <a:ext uri="{FF2B5EF4-FFF2-40B4-BE49-F238E27FC236}">
                  <a16:creationId xmlns:a16="http://schemas.microsoft.com/office/drawing/2014/main" id="{D13A3421-6C93-987A-AD5D-CCC341CA8277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73" name="Tableau 173">
            <a:extLst>
              <a:ext uri="{FF2B5EF4-FFF2-40B4-BE49-F238E27FC236}">
                <a16:creationId xmlns:a16="http://schemas.microsoft.com/office/drawing/2014/main" id="{3E9E79C7-3B5D-46FF-A211-9B199B9FC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43352"/>
              </p:ext>
            </p:extLst>
          </p:nvPr>
        </p:nvGraphicFramePr>
        <p:xfrm>
          <a:off x="365425" y="4779724"/>
          <a:ext cx="8919192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064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973064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</TotalTime>
  <Words>732</Words>
  <Application>Microsoft Office PowerPoint</Application>
  <PresentationFormat>A3 (297 x 420 mm)</PresentationFormat>
  <Paragraphs>380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826</cp:revision>
  <dcterms:created xsi:type="dcterms:W3CDTF">2022-03-19T18:49:26Z</dcterms:created>
  <dcterms:modified xsi:type="dcterms:W3CDTF">2023-10-11T09:37:04Z</dcterms:modified>
</cp:coreProperties>
</file>