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FE"/>
    <a:srgbClr val="7030A0"/>
    <a:srgbClr val="4B0472"/>
    <a:srgbClr val="B381D9"/>
    <a:srgbClr val="B49F86"/>
    <a:srgbClr val="FFA0A0"/>
    <a:srgbClr val="9BC97B"/>
    <a:srgbClr val="8FAADC"/>
    <a:srgbClr val="BF9000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97F45-70F4-48D7-965C-C051793A5DAE}" v="2601" dt="2023-10-11T20:24:4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75" d="100"/>
          <a:sy n="75" d="100"/>
        </p:scale>
        <p:origin x="1402" y="4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21" Type="http://schemas.openxmlformats.org/officeDocument/2006/relationships/image" Target="../media/image33.png"/><Relationship Id="rId34" Type="http://schemas.openxmlformats.org/officeDocument/2006/relationships/image" Target="../media/image1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35.png"/><Relationship Id="rId2" Type="http://schemas.openxmlformats.org/officeDocument/2006/relationships/image" Target="../media/image15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16.png"/><Relationship Id="rId32" Type="http://schemas.openxmlformats.org/officeDocument/2006/relationships/image" Target="../media/image39.png"/><Relationship Id="rId37" Type="http://schemas.openxmlformats.org/officeDocument/2006/relationships/image" Target="../media/image25.svg"/><Relationship Id="rId5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52.png"/><Relationship Id="rId28" Type="http://schemas.openxmlformats.org/officeDocument/2006/relationships/image" Target="../media/image11.png"/><Relationship Id="rId36" Type="http://schemas.openxmlformats.org/officeDocument/2006/relationships/image" Target="../media/image24.png"/><Relationship Id="rId10" Type="http://schemas.openxmlformats.org/officeDocument/2006/relationships/image" Target="../media/image48.png"/><Relationship Id="rId19" Type="http://schemas.openxmlformats.org/officeDocument/2006/relationships/image" Target="../media/image30.png"/><Relationship Id="rId31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34.png"/><Relationship Id="rId27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40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2BEB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" y="416706"/>
            <a:ext cx="1479502" cy="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47D60575-B471-A36E-34C5-26C2E3BC03C2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3780175" y="3795629"/>
            <a:chExt cx="3560410" cy="1109124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1A6137B-C224-108F-2027-B2CDE4C6CA89}"/>
                </a:ext>
              </a:extLst>
            </p:cNvPr>
            <p:cNvSpPr txBox="1"/>
            <p:nvPr/>
          </p:nvSpPr>
          <p:spPr>
            <a:xfrm>
              <a:off x="3780175" y="3795629"/>
              <a:ext cx="35161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Dommages Fixes</a:t>
              </a:r>
            </a:p>
          </p:txBody>
        </p: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8693574D-76A2-8154-FF9F-A64090C8FB21}"/>
                </a:ext>
              </a:extLst>
            </p:cNvPr>
            <p:cNvGrpSpPr/>
            <p:nvPr/>
          </p:nvGrpSpPr>
          <p:grpSpPr>
            <a:xfrm>
              <a:off x="3895763" y="4111200"/>
              <a:ext cx="3444822" cy="372696"/>
              <a:chOff x="3895763" y="4111200"/>
              <a:chExt cx="3444822" cy="372696"/>
            </a:xfrm>
          </p:grpSpPr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35FF3C54-43B3-3B1D-4C23-4ECC0D2F532C}"/>
                  </a:ext>
                </a:extLst>
              </p:cNvPr>
              <p:cNvGrpSpPr/>
              <p:nvPr/>
            </p:nvGrpSpPr>
            <p:grpSpPr>
              <a:xfrm>
                <a:off x="5161478" y="41112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21CA011F-ED11-B7C8-219C-77D4E608345C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554735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1" name="Groupe 460">
                  <a:extLst>
                    <a:ext uri="{FF2B5EF4-FFF2-40B4-BE49-F238E27FC236}">
                      <a16:creationId xmlns:a16="http://schemas.microsoft.com/office/drawing/2014/main" id="{00808023-DDC6-8494-1EBC-F9C9875EBF62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9" name="Rectangle : coins arrondis 478">
                    <a:extLst>
                      <a:ext uri="{FF2B5EF4-FFF2-40B4-BE49-F238E27FC236}">
                        <a16:creationId xmlns:a16="http://schemas.microsoft.com/office/drawing/2014/main" id="{938EF134-2C11-E240-C0A7-80DC4CF4B500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A198FA05-9966-7D21-15DC-E4A9431CF04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9" name="ZoneTexte 498">
                    <a:extLst>
                      <a:ext uri="{FF2B5EF4-FFF2-40B4-BE49-F238E27FC236}">
                        <a16:creationId xmlns:a16="http://schemas.microsoft.com/office/drawing/2014/main" id="{546AEBAF-0E24-38DF-69CF-6040E59E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464" name="Picture 38">
                  <a:extLst>
                    <a:ext uri="{FF2B5EF4-FFF2-40B4-BE49-F238E27FC236}">
                      <a16:creationId xmlns:a16="http://schemas.microsoft.com/office/drawing/2014/main" id="{832BC316-2002-1AA1-9366-98FB0FAB6A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2" name="Groupe 501">
                <a:extLst>
                  <a:ext uri="{FF2B5EF4-FFF2-40B4-BE49-F238E27FC236}">
                    <a16:creationId xmlns:a16="http://schemas.microsoft.com/office/drawing/2014/main" id="{B2D9640B-AF15-593E-95E4-D3CD7281F217}"/>
                  </a:ext>
                </a:extLst>
              </p:cNvPr>
              <p:cNvGrpSpPr/>
              <p:nvPr/>
            </p:nvGrpSpPr>
            <p:grpSpPr>
              <a:xfrm>
                <a:off x="6274324" y="4111817"/>
                <a:ext cx="1066261" cy="372079"/>
                <a:chOff x="4097189" y="4109476"/>
                <a:chExt cx="1066261" cy="372079"/>
              </a:xfrm>
            </p:grpSpPr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7FCD45D3-E037-2065-F248-852DD1D0708F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rgbClr val="38572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39BBCBE-D74D-B75A-6E9F-B7D422A1208F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87" name="Rectangle : coins arrondis 86">
                    <a:extLst>
                      <a:ext uri="{FF2B5EF4-FFF2-40B4-BE49-F238E27FC236}">
                        <a16:creationId xmlns:a16="http://schemas.microsoft.com/office/drawing/2014/main" id="{17D656B7-42AB-DB13-77F6-2E55D37D51BA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2F0D9"/>
                  </a:solidFill>
                  <a:ln>
                    <a:solidFill>
                      <a:srgbClr val="38572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F7621FD8-81B2-CCB5-68BD-AB619AC89E9E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FAD05C7-2F66-6123-589E-955BA08E6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86" name="Picture 38">
                  <a:extLst>
                    <a:ext uri="{FF2B5EF4-FFF2-40B4-BE49-F238E27FC236}">
                      <a16:creationId xmlns:a16="http://schemas.microsoft.com/office/drawing/2014/main" id="{A4539DCC-EE71-5B3B-4DF5-F2C43E3684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1C442C40-B829-FD30-AB0E-4BEB40B80E60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1258513" cy="372079"/>
                <a:chOff x="3904937" y="4109476"/>
                <a:chExt cx="1258513" cy="372079"/>
              </a:xfrm>
            </p:grpSpPr>
            <p:sp>
              <p:nvSpPr>
                <p:cNvPr id="243" name="ZoneTexte 242">
                  <a:extLst>
                    <a:ext uri="{FF2B5EF4-FFF2-40B4-BE49-F238E27FC236}">
                      <a16:creationId xmlns:a16="http://schemas.microsoft.com/office/drawing/2014/main" id="{EDD1E359-C1BC-2F93-A30E-932EDE15A919}"/>
                    </a:ext>
                  </a:extLst>
                </p:cNvPr>
                <p:cNvSpPr txBox="1"/>
                <p:nvPr/>
              </p:nvSpPr>
              <p:spPr>
                <a:xfrm>
                  <a:off x="3904937" y="4219945"/>
                  <a:ext cx="6161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64" name="Groupe 2063">
                  <a:extLst>
                    <a:ext uri="{FF2B5EF4-FFF2-40B4-BE49-F238E27FC236}">
                      <a16:creationId xmlns:a16="http://schemas.microsoft.com/office/drawing/2014/main" id="{34D4E10C-D813-E318-9917-10B7BF40BFCC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068" name="Rectangle : coins arrondis 2067">
                    <a:extLst>
                      <a:ext uri="{FF2B5EF4-FFF2-40B4-BE49-F238E27FC236}">
                        <a16:creationId xmlns:a16="http://schemas.microsoft.com/office/drawing/2014/main" id="{1EBA42DE-6504-E3D5-B512-A043F4373E22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0" name="ZoneTexte 2069">
                    <a:extLst>
                      <a:ext uri="{FF2B5EF4-FFF2-40B4-BE49-F238E27FC236}">
                        <a16:creationId xmlns:a16="http://schemas.microsoft.com/office/drawing/2014/main" id="{01241D15-AD5F-177F-243D-A0183E209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2" name="ZoneTexte 2071">
                    <a:extLst>
                      <a:ext uri="{FF2B5EF4-FFF2-40B4-BE49-F238E27FC236}">
                        <a16:creationId xmlns:a16="http://schemas.microsoft.com/office/drawing/2014/main" id="{0D20512A-4172-BBE1-719D-D66C6CEA4CF5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066" name="Picture 38">
                  <a:extLst>
                    <a:ext uri="{FF2B5EF4-FFF2-40B4-BE49-F238E27FC236}">
                      <a16:creationId xmlns:a16="http://schemas.microsoft.com/office/drawing/2014/main" id="{FB2CF679-0569-2EF8-9554-66474D6C02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03FBA41-05C2-A1FC-7315-0606C3375F08}"/>
                </a:ext>
              </a:extLst>
            </p:cNvPr>
            <p:cNvGrpSpPr/>
            <p:nvPr/>
          </p:nvGrpSpPr>
          <p:grpSpPr>
            <a:xfrm>
              <a:off x="3890426" y="4526124"/>
              <a:ext cx="3450159" cy="378629"/>
              <a:chOff x="3890426" y="4500000"/>
              <a:chExt cx="3450159" cy="378629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ECFEE302-6F61-07E0-99FF-7491D531410C}"/>
                  </a:ext>
                </a:extLst>
              </p:cNvPr>
              <p:cNvGrpSpPr/>
              <p:nvPr/>
            </p:nvGrpSpPr>
            <p:grpSpPr>
              <a:xfrm>
                <a:off x="6274324" y="4500000"/>
                <a:ext cx="1066261" cy="372079"/>
                <a:chOff x="4097189" y="4109476"/>
                <a:chExt cx="1066261" cy="372079"/>
              </a:xfrm>
            </p:grpSpPr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7A28B28-751F-57B0-A1E2-56665C67B4E3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50ECD044-58FC-1889-4809-D88333B759A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" name="Rectangle : coins arrondis 46">
                    <a:extLst>
                      <a:ext uri="{FF2B5EF4-FFF2-40B4-BE49-F238E27FC236}">
                        <a16:creationId xmlns:a16="http://schemas.microsoft.com/office/drawing/2014/main" id="{227A4CA7-B2DD-1A99-E72F-CA98499CBE59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D4B12ECB-B01E-4301-A508-963657490603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40F7ECB8-3972-8915-8903-D78389FF1EB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A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54" name="Picture 38">
                  <a:extLst>
                    <a:ext uri="{FF2B5EF4-FFF2-40B4-BE49-F238E27FC236}">
                      <a16:creationId xmlns:a16="http://schemas.microsoft.com/office/drawing/2014/main" id="{036F0719-C8F9-A9A0-545C-99FDE566E0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3" name="Groupe 2072">
                <a:extLst>
                  <a:ext uri="{FF2B5EF4-FFF2-40B4-BE49-F238E27FC236}">
                    <a16:creationId xmlns:a16="http://schemas.microsoft.com/office/drawing/2014/main" id="{411B9B23-F068-05AE-C98F-5A5506C3C008}"/>
                  </a:ext>
                </a:extLst>
              </p:cNvPr>
              <p:cNvGrpSpPr/>
              <p:nvPr/>
            </p:nvGrpSpPr>
            <p:grpSpPr>
              <a:xfrm>
                <a:off x="5161621" y="45000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2107" name="ZoneTexte 2106">
                  <a:extLst>
                    <a:ext uri="{FF2B5EF4-FFF2-40B4-BE49-F238E27FC236}">
                      <a16:creationId xmlns:a16="http://schemas.microsoft.com/office/drawing/2014/main" id="{38A26568-7D1C-36B0-ED48-44DF2811D0D9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rgbClr val="2F5597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2" name="Groupe 261">
                  <a:extLst>
                    <a:ext uri="{FF2B5EF4-FFF2-40B4-BE49-F238E27FC236}">
                      <a16:creationId xmlns:a16="http://schemas.microsoft.com/office/drawing/2014/main" id="{FB3079D7-FD52-15EE-699E-4F5A181BBEEA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64" name="Rectangle : coins arrondis 263">
                    <a:extLst>
                      <a:ext uri="{FF2B5EF4-FFF2-40B4-BE49-F238E27FC236}">
                        <a16:creationId xmlns:a16="http://schemas.microsoft.com/office/drawing/2014/main" id="{15DEC83F-0CC6-A986-8092-3F566B94EA71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DAE3F3"/>
                  </a:solidFill>
                  <a:ln>
                    <a:solidFill>
                      <a:srgbClr val="2F559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9" name="ZoneTexte 308">
                    <a:extLst>
                      <a:ext uri="{FF2B5EF4-FFF2-40B4-BE49-F238E27FC236}">
                        <a16:creationId xmlns:a16="http://schemas.microsoft.com/office/drawing/2014/main" id="{310734B9-808A-EB97-5CBB-6C0874DED61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ABBFE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0" name="ZoneTexte 309">
                    <a:extLst>
                      <a:ext uri="{FF2B5EF4-FFF2-40B4-BE49-F238E27FC236}">
                        <a16:creationId xmlns:a16="http://schemas.microsoft.com/office/drawing/2014/main" id="{9B92DADA-FF25-5839-7B41-7E10B17482A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63" name="Picture 38">
                  <a:extLst>
                    <a:ext uri="{FF2B5EF4-FFF2-40B4-BE49-F238E27FC236}">
                      <a16:creationId xmlns:a16="http://schemas.microsoft.com/office/drawing/2014/main" id="{419EA03D-89C7-2351-2E60-BD4028B442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1" name="Groupe 310">
                <a:extLst>
                  <a:ext uri="{FF2B5EF4-FFF2-40B4-BE49-F238E27FC236}">
                    <a16:creationId xmlns:a16="http://schemas.microsoft.com/office/drawing/2014/main" id="{B300F9EF-B54F-3D9C-F3CF-9E1DC0EA6D38}"/>
                  </a:ext>
                </a:extLst>
              </p:cNvPr>
              <p:cNvGrpSpPr/>
              <p:nvPr/>
            </p:nvGrpSpPr>
            <p:grpSpPr>
              <a:xfrm>
                <a:off x="3890426" y="4507200"/>
                <a:ext cx="1263231" cy="371429"/>
                <a:chOff x="3900219" y="4109476"/>
                <a:chExt cx="1263231" cy="371429"/>
              </a:xfrm>
            </p:grpSpPr>
            <p:sp>
              <p:nvSpPr>
                <p:cNvPr id="312" name="ZoneTexte 311">
                  <a:extLst>
                    <a:ext uri="{FF2B5EF4-FFF2-40B4-BE49-F238E27FC236}">
                      <a16:creationId xmlns:a16="http://schemas.microsoft.com/office/drawing/2014/main" id="{828C660F-D092-866C-4E04-3E290DCBAC06}"/>
                    </a:ext>
                  </a:extLst>
                </p:cNvPr>
                <p:cNvSpPr txBox="1"/>
                <p:nvPr/>
              </p:nvSpPr>
              <p:spPr>
                <a:xfrm>
                  <a:off x="3900219" y="4219945"/>
                  <a:ext cx="6208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90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Multiple</a:t>
                  </a:r>
                  <a:endParaRPr lang="fr-FR" sz="1050" dirty="0">
                    <a:gradFill flip="none" rotWithShape="1">
                      <a:gsLst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50000">
                          <a:srgbClr val="385723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0" scaled="1"/>
                      <a:tileRect/>
                    </a:gra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13" name="Groupe 312">
                  <a:extLst>
                    <a:ext uri="{FF2B5EF4-FFF2-40B4-BE49-F238E27FC236}">
                      <a16:creationId xmlns:a16="http://schemas.microsoft.com/office/drawing/2014/main" id="{C3A792C9-5428-90C6-8F32-E1B944E4E18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315" name="Rectangle : coins arrondis 314">
                    <a:extLst>
                      <a:ext uri="{FF2B5EF4-FFF2-40B4-BE49-F238E27FC236}">
                        <a16:creationId xmlns:a16="http://schemas.microsoft.com/office/drawing/2014/main" id="{6B9B496B-7035-A4E2-07C4-F3DD0A26BC7D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gradFill flip="none" rotWithShape="1">
                    <a:gsLst>
                      <a:gs pos="25000">
                        <a:srgbClr val="EFE1D5"/>
                      </a:gs>
                      <a:gs pos="0">
                        <a:srgbClr val="E7E6E6"/>
                      </a:gs>
                      <a:gs pos="50000">
                        <a:srgbClr val="E2F0D9"/>
                      </a:gs>
                      <a:gs pos="75000">
                        <a:srgbClr val="DAE3F3"/>
                      </a:gs>
                      <a:gs pos="100000">
                        <a:srgbClr val="FFE1E1"/>
                      </a:gs>
                    </a:gsLst>
                    <a:lin ang="2700000" scaled="0"/>
                    <a:tileRect/>
                  </a:gradFill>
                  <a:ln>
                    <a:gradFill flip="none" rotWithShape="1">
                      <a:gsLst>
                        <a:gs pos="50000">
                          <a:srgbClr val="385723"/>
                        </a:gs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27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gradFill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</a:gra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6" name="ZoneTexte 315">
                    <a:extLst>
                      <a:ext uri="{FF2B5EF4-FFF2-40B4-BE49-F238E27FC236}">
                        <a16:creationId xmlns:a16="http://schemas.microsoft.com/office/drawing/2014/main" id="{049ACECF-349E-8539-557A-ED82EA5273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gradFill>
                        <a:gsLst>
                          <a:gs pos="50000">
                            <a:srgbClr val="5B873D"/>
                          </a:gs>
                          <a:gs pos="25000">
                            <a:srgbClr val="B49F86"/>
                          </a:gs>
                          <a:gs pos="0">
                            <a:srgbClr val="E7E6E6"/>
                          </a:gs>
                          <a:gs pos="75000">
                            <a:srgbClr val="ABBFE5"/>
                          </a:gs>
                          <a:gs pos="100000">
                            <a:srgbClr val="FF8F8F"/>
                          </a:gs>
                        </a:gsLst>
                        <a:lin ang="2700000" scaled="1"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7" name="ZoneTexte 316">
                    <a:extLst>
                      <a:ext uri="{FF2B5EF4-FFF2-40B4-BE49-F238E27FC236}">
                        <a16:creationId xmlns:a16="http://schemas.microsoft.com/office/drawing/2014/main" id="{C220965B-7FAB-2A99-10B9-51DC4FAAAF9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48235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314" name="Picture 38">
                  <a:extLst>
                    <a:ext uri="{FF2B5EF4-FFF2-40B4-BE49-F238E27FC236}">
                      <a16:creationId xmlns:a16="http://schemas.microsoft.com/office/drawing/2014/main" id="{3D2E15B1-186B-9E07-F514-95AED9745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119" name="ZoneTexte 2118">
              <a:extLst>
                <a:ext uri="{FF2B5EF4-FFF2-40B4-BE49-F238E27FC236}">
                  <a16:creationId xmlns:a16="http://schemas.microsoft.com/office/drawing/2014/main" id="{CD4A2EF9-AA03-C55B-674E-877D9410D3C4}"/>
                </a:ext>
              </a:extLst>
            </p:cNvPr>
            <p:cNvSpPr txBox="1"/>
            <p:nvPr/>
          </p:nvSpPr>
          <p:spPr>
            <a:xfrm>
              <a:off x="5471682" y="3848994"/>
              <a:ext cx="559240" cy="214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4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[10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[10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21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9977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255" name="Groupe 2254">
            <a:extLst>
              <a:ext uri="{FF2B5EF4-FFF2-40B4-BE49-F238E27FC236}">
                <a16:creationId xmlns:a16="http://schemas.microsoft.com/office/drawing/2014/main" id="{9F02A92F-7F9A-0EEF-DF6F-2DDF28748ADA}"/>
              </a:ext>
            </a:extLst>
          </p:cNvPr>
          <p:cNvGrpSpPr/>
          <p:nvPr/>
        </p:nvGrpSpPr>
        <p:grpSpPr>
          <a:xfrm>
            <a:off x="-5267" y="3337233"/>
            <a:ext cx="2093509" cy="6882255"/>
            <a:chOff x="-5267" y="3200073"/>
            <a:chExt cx="2093509" cy="688225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8A1E794-2A73-F517-4A21-50719001603D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05AF568C-4F14-4692-6A0E-994E0A8ED7C9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229" name="Groupe 2228">
                  <a:extLst>
                    <a:ext uri="{FF2B5EF4-FFF2-40B4-BE49-F238E27FC236}">
                      <a16:creationId xmlns:a16="http://schemas.microsoft.com/office/drawing/2014/main" id="{0F41820A-C49E-6E73-D848-23BA979F3144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079" name="Groupe 2078">
                    <a:extLst>
                      <a:ext uri="{FF2B5EF4-FFF2-40B4-BE49-F238E27FC236}">
                        <a16:creationId xmlns:a16="http://schemas.microsoft.com/office/drawing/2014/main" id="{9E17F829-8EFB-C560-25DC-3D488A74C0E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422" name="Groupe 421">
                      <a:extLst>
                        <a:ext uri="{FF2B5EF4-FFF2-40B4-BE49-F238E27FC236}">
                          <a16:creationId xmlns:a16="http://schemas.microsoft.com/office/drawing/2014/main" id="{E8691139-4A78-C240-9672-B687D5C8C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085" name="Groupe 2084">
                        <a:extLst>
                          <a:ext uri="{FF2B5EF4-FFF2-40B4-BE49-F238E27FC236}">
                            <a16:creationId xmlns:a16="http://schemas.microsoft.com/office/drawing/2014/main" id="{33B433C3-70DD-CCC1-4C17-616D879360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77" name="Zone de texte 79">
                          <a:extLst>
                            <a:ext uri="{FF2B5EF4-FFF2-40B4-BE49-F238E27FC236}">
                              <a16:creationId xmlns:a16="http://schemas.microsoft.com/office/drawing/2014/main" id="{CEAA78BE-54E8-4D0F-9810-328F11C464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" name="Groupe 240">
                          <a:extLst>
                            <a:ext uri="{FF2B5EF4-FFF2-40B4-BE49-F238E27FC236}">
                              <a16:creationId xmlns:a16="http://schemas.microsoft.com/office/drawing/2014/main" id="{8B1965E9-A14E-4B9C-B61B-6648687520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074" name="Picture 26">
                            <a:extLst>
                              <a:ext uri="{FF2B5EF4-FFF2-40B4-BE49-F238E27FC236}">
                                <a16:creationId xmlns:a16="http://schemas.microsoft.com/office/drawing/2014/main" id="{3464F992-100F-44DF-A92C-9319F471E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7" name="Groupe 226">
                            <a:extLst>
                              <a:ext uri="{FF2B5EF4-FFF2-40B4-BE49-F238E27FC236}">
                                <a16:creationId xmlns:a16="http://schemas.microsoft.com/office/drawing/2014/main" id="{3183F855-1BF1-4B6E-8742-A1CEDD0395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75" name="Groupe 74">
                              <a:extLst>
                                <a:ext uri="{FF2B5EF4-FFF2-40B4-BE49-F238E27FC236}">
                                  <a16:creationId xmlns:a16="http://schemas.microsoft.com/office/drawing/2014/main" id="{D2DB0280-5AFC-487D-8D3B-E62EC587E4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81" name="Rectangle : coins arrondis 80">
                                <a:extLst>
                                  <a:ext uri="{FF2B5EF4-FFF2-40B4-BE49-F238E27FC236}">
                                    <a16:creationId xmlns:a16="http://schemas.microsoft.com/office/drawing/2014/main" id="{E5DCADBA-0D43-4528-8040-CC683835CC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243B32D4-F21B-400A-A940-43BC604307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C5F3D542-26E7-42B7-9E1E-C050ACEDF5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79" name="Rectangle : coins arrondis 78">
                                <a:extLst>
                                  <a:ext uri="{FF2B5EF4-FFF2-40B4-BE49-F238E27FC236}">
                                    <a16:creationId xmlns:a16="http://schemas.microsoft.com/office/drawing/2014/main" id="{0B5B73FB-D8D6-415D-9AD5-56253208A3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B72F300-2674-43C0-9533-9AD3C37D878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Zone de texte 80">
                              <a:extLst>
                                <a:ext uri="{FF2B5EF4-FFF2-40B4-BE49-F238E27FC236}">
                                  <a16:creationId xmlns:a16="http://schemas.microsoft.com/office/drawing/2014/main" id="{C7B199DF-F688-4050-9B24-68C756BCA2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5" name="ZoneTexte 134">
                              <a:extLst>
                                <a:ext uri="{FF2B5EF4-FFF2-40B4-BE49-F238E27FC236}">
                                  <a16:creationId xmlns:a16="http://schemas.microsoft.com/office/drawing/2014/main" id="{F62C6E5D-BB20-4F15-A27C-D47624EB37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79" name="Zone de texte 75">
                              <a:extLst>
                                <a:ext uri="{FF2B5EF4-FFF2-40B4-BE49-F238E27FC236}">
                                  <a16:creationId xmlns:a16="http://schemas.microsoft.com/office/drawing/2014/main" id="{BFE64255-58F9-4CFA-8A8A-AD16273EE4A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ZoneTexte 281">
                              <a:extLst>
                                <a:ext uri="{FF2B5EF4-FFF2-40B4-BE49-F238E27FC236}">
                                  <a16:creationId xmlns:a16="http://schemas.microsoft.com/office/drawing/2014/main" id="{55E1A24C-6322-4431-8340-8CE759217D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83" name="ZoneTexte 282">
                              <a:extLst>
                                <a:ext uri="{FF2B5EF4-FFF2-40B4-BE49-F238E27FC236}">
                                  <a16:creationId xmlns:a16="http://schemas.microsoft.com/office/drawing/2014/main" id="{17F07BFB-1A36-45B8-B138-735534873A3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" name="Connecteur droit 225">
                              <a:extLst>
                                <a:ext uri="{FF2B5EF4-FFF2-40B4-BE49-F238E27FC236}">
                                  <a16:creationId xmlns:a16="http://schemas.microsoft.com/office/drawing/2014/main" id="{A5437AC8-236A-4D1E-A461-9250FD139F7C}"/>
                                </a:ext>
                              </a:extLst>
                            </p:cNvPr>
                            <p:cNvCxnSpPr>
                              <a:cxnSpLocks/>
                              <a:stCxn id="81" idx="0"/>
                              <a:endCxn id="81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ZoneTexte 56">
                              <a:extLst>
                                <a:ext uri="{FF2B5EF4-FFF2-40B4-BE49-F238E27FC236}">
                                  <a16:creationId xmlns:a16="http://schemas.microsoft.com/office/drawing/2014/main" id="{FF786F2B-6265-4E3B-5C8D-9A8A4D9686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58" name="ZoneTexte 57">
                              <a:extLst>
                                <a:ext uri="{FF2B5EF4-FFF2-40B4-BE49-F238E27FC236}">
                                  <a16:creationId xmlns:a16="http://schemas.microsoft.com/office/drawing/2014/main" id="{729C12BA-66DD-43FF-A64E-9A5AB48A43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65" name="ZoneTexte 64">
                              <a:extLst>
                                <a:ext uri="{FF2B5EF4-FFF2-40B4-BE49-F238E27FC236}">
                                  <a16:creationId xmlns:a16="http://schemas.microsoft.com/office/drawing/2014/main" id="{31C275E9-0CE9-FE47-0CA7-4E6E991A8B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5" name="ZoneTexte 2074">
                              <a:extLst>
                                <a:ext uri="{FF2B5EF4-FFF2-40B4-BE49-F238E27FC236}">
                                  <a16:creationId xmlns:a16="http://schemas.microsoft.com/office/drawing/2014/main" id="{4AFA965A-E40C-17AB-5754-1BCF0C62E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7" name="ZoneTexte 2076">
                              <a:extLst>
                                <a:ext uri="{FF2B5EF4-FFF2-40B4-BE49-F238E27FC236}">
                                  <a16:creationId xmlns:a16="http://schemas.microsoft.com/office/drawing/2014/main" id="{AF5EDDF8-FFAB-D717-3E6F-D166EC101A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5" name="Zone de texte 78">
                        <a:extLst>
                          <a:ext uri="{FF2B5EF4-FFF2-40B4-BE49-F238E27FC236}">
                            <a16:creationId xmlns:a16="http://schemas.microsoft.com/office/drawing/2014/main" id="{4FC6F408-AF67-4015-F2B9-AE6278256B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413" name="Connecteur droit 412">
                        <a:extLst>
                          <a:ext uri="{FF2B5EF4-FFF2-40B4-BE49-F238E27FC236}">
                            <a16:creationId xmlns:a16="http://schemas.microsoft.com/office/drawing/2014/main" id="{44881F8C-37C9-8364-BCD5-C66B2AE8A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3" name="ZoneTexte 462">
                      <a:extLst>
                        <a:ext uri="{FF2B5EF4-FFF2-40B4-BE49-F238E27FC236}">
                          <a16:creationId xmlns:a16="http://schemas.microsoft.com/office/drawing/2014/main" id="{B1D05807-4C9C-8949-DC02-AD982FA32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080" name="Groupe 2079">
                    <a:extLst>
                      <a:ext uri="{FF2B5EF4-FFF2-40B4-BE49-F238E27FC236}">
                        <a16:creationId xmlns:a16="http://schemas.microsoft.com/office/drawing/2014/main" id="{EA572DD1-7AF4-B271-59D0-70947DF3C73E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083" name="Groupe 2082">
                      <a:extLst>
                        <a:ext uri="{FF2B5EF4-FFF2-40B4-BE49-F238E27FC236}">
                          <a16:creationId xmlns:a16="http://schemas.microsoft.com/office/drawing/2014/main" id="{6400B1DC-F7F5-FA3C-6294-885822E52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095" name="Groupe 2094">
                        <a:extLst>
                          <a:ext uri="{FF2B5EF4-FFF2-40B4-BE49-F238E27FC236}">
                            <a16:creationId xmlns:a16="http://schemas.microsoft.com/office/drawing/2014/main" id="{8AC3F4DA-91CA-640C-5B60-8E8534F33E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099" name="Zone de texte 79">
                          <a:extLst>
                            <a:ext uri="{FF2B5EF4-FFF2-40B4-BE49-F238E27FC236}">
                              <a16:creationId xmlns:a16="http://schemas.microsoft.com/office/drawing/2014/main" id="{E18FF6BB-EFDB-2461-5B0A-3FE8AC2685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02" name="Groupe 2101">
                          <a:extLst>
                            <a:ext uri="{FF2B5EF4-FFF2-40B4-BE49-F238E27FC236}">
                              <a16:creationId xmlns:a16="http://schemas.microsoft.com/office/drawing/2014/main" id="{4EF9E23E-6586-A793-B6C6-3893084A9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03" name="Picture 26">
                            <a:extLst>
                              <a:ext uri="{FF2B5EF4-FFF2-40B4-BE49-F238E27FC236}">
                                <a16:creationId xmlns:a16="http://schemas.microsoft.com/office/drawing/2014/main" id="{B82464BA-05EF-766C-1300-4E042B4EF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65" name="Groupe 264">
                            <a:extLst>
                              <a:ext uri="{FF2B5EF4-FFF2-40B4-BE49-F238E27FC236}">
                                <a16:creationId xmlns:a16="http://schemas.microsoft.com/office/drawing/2014/main" id="{A0A827EE-8B66-6164-CEB1-F8CB15B474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80" name="Groupe 279">
                              <a:extLst>
                                <a:ext uri="{FF2B5EF4-FFF2-40B4-BE49-F238E27FC236}">
                                  <a16:creationId xmlns:a16="http://schemas.microsoft.com/office/drawing/2014/main" id="{41C753A3-C3BE-B86A-9DAB-0D15CF8C80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6" name="Rectangle : coins arrondis 2115">
                                <a:extLst>
                                  <a:ext uri="{FF2B5EF4-FFF2-40B4-BE49-F238E27FC236}">
                                    <a16:creationId xmlns:a16="http://schemas.microsoft.com/office/drawing/2014/main" id="{E772C95E-8B06-1261-8854-22F417A86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C09753FA-A5AE-1B6D-DB02-5FF76031F2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8" name="Groupe 307">
                              <a:extLst>
                                <a:ext uri="{FF2B5EF4-FFF2-40B4-BE49-F238E27FC236}">
                                  <a16:creationId xmlns:a16="http://schemas.microsoft.com/office/drawing/2014/main" id="{1A5CABF0-052F-26B0-5AAE-CC2FD96596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4" name="Rectangle : coins arrondis 2113">
                                <a:extLst>
                                  <a:ext uri="{FF2B5EF4-FFF2-40B4-BE49-F238E27FC236}">
                                    <a16:creationId xmlns:a16="http://schemas.microsoft.com/office/drawing/2014/main" id="{EAAB1DEE-37D2-01CB-A5F9-19D7BBB49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756BAC5A-05C6-6193-93DA-4C6B681B32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4" name="Zone de texte 80">
                              <a:extLst>
                                <a:ext uri="{FF2B5EF4-FFF2-40B4-BE49-F238E27FC236}">
                                  <a16:creationId xmlns:a16="http://schemas.microsoft.com/office/drawing/2014/main" id="{E08ACB20-9A17-F8E7-2F88-735C83CD68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ZoneTexte 410">
                              <a:extLst>
                                <a:ext uri="{FF2B5EF4-FFF2-40B4-BE49-F238E27FC236}">
                                  <a16:creationId xmlns:a16="http://schemas.microsoft.com/office/drawing/2014/main" id="{54C23408-0A98-093A-62AC-49B5F3B0FA6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2" name="Zone de texte 75">
                              <a:extLst>
                                <a:ext uri="{FF2B5EF4-FFF2-40B4-BE49-F238E27FC236}">
                                  <a16:creationId xmlns:a16="http://schemas.microsoft.com/office/drawing/2014/main" id="{2A384CA1-BC7B-0B5C-FF9A-68FAC7ADEE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ZoneTexte 416">
                              <a:extLst>
                                <a:ext uri="{FF2B5EF4-FFF2-40B4-BE49-F238E27FC236}">
                                  <a16:creationId xmlns:a16="http://schemas.microsoft.com/office/drawing/2014/main" id="{AB789385-E758-2E3E-97C9-102A51BB3F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421" name="ZoneTexte 420">
                              <a:extLst>
                                <a:ext uri="{FF2B5EF4-FFF2-40B4-BE49-F238E27FC236}">
                                  <a16:creationId xmlns:a16="http://schemas.microsoft.com/office/drawing/2014/main" id="{2D02CBB6-EC91-4FBE-BA1F-0483EE1051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423" name="Connecteur droit 422">
                              <a:extLst>
                                <a:ext uri="{FF2B5EF4-FFF2-40B4-BE49-F238E27FC236}">
                                  <a16:creationId xmlns:a16="http://schemas.microsoft.com/office/drawing/2014/main" id="{BE37BB42-0B1C-BE0A-535B-A8B57BE80FD8}"/>
                                </a:ext>
                              </a:extLst>
                            </p:cNvPr>
                            <p:cNvCxnSpPr>
                              <a:cxnSpLocks/>
                              <a:stCxn id="2116" idx="0"/>
                              <a:endCxn id="211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42" name="ZoneTexte 441">
                              <a:extLst>
                                <a:ext uri="{FF2B5EF4-FFF2-40B4-BE49-F238E27FC236}">
                                  <a16:creationId xmlns:a16="http://schemas.microsoft.com/office/drawing/2014/main" id="{82936FC7-0195-9AD5-DA94-7AE65851314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446" name="ZoneTexte 445">
                              <a:extLst>
                                <a:ext uri="{FF2B5EF4-FFF2-40B4-BE49-F238E27FC236}">
                                  <a16:creationId xmlns:a16="http://schemas.microsoft.com/office/drawing/2014/main" id="{9273977F-6D56-4828-28EA-DDC925B63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47" name="ZoneTexte 446">
                              <a:extLst>
                                <a:ext uri="{FF2B5EF4-FFF2-40B4-BE49-F238E27FC236}">
                                  <a16:creationId xmlns:a16="http://schemas.microsoft.com/office/drawing/2014/main" id="{DC760395-E930-6A50-48EC-56C53C1169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2" name="ZoneTexte 2111">
                              <a:extLst>
                                <a:ext uri="{FF2B5EF4-FFF2-40B4-BE49-F238E27FC236}">
                                  <a16:creationId xmlns:a16="http://schemas.microsoft.com/office/drawing/2014/main" id="{BD251A4A-F27A-F41C-5934-E01BE88346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3" name="ZoneTexte 2112">
                              <a:extLst>
                                <a:ext uri="{FF2B5EF4-FFF2-40B4-BE49-F238E27FC236}">
                                  <a16:creationId xmlns:a16="http://schemas.microsoft.com/office/drawing/2014/main" id="{F8F0C204-F73B-17B4-1DFC-86FAE930BB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96" name="Zone de texte 78">
                        <a:extLst>
                          <a:ext uri="{FF2B5EF4-FFF2-40B4-BE49-F238E27FC236}">
                            <a16:creationId xmlns:a16="http://schemas.microsoft.com/office/drawing/2014/main" id="{8C00DFEA-C66A-A58D-B6D0-81CA4D0F61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097" name="Connecteur droit 2096">
                        <a:extLst>
                          <a:ext uri="{FF2B5EF4-FFF2-40B4-BE49-F238E27FC236}">
                            <a16:creationId xmlns:a16="http://schemas.microsoft.com/office/drawing/2014/main" id="{B0563C10-4B82-810B-2E26-F3B54AC5D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93" name="ZoneTexte 2092">
                      <a:extLst>
                        <a:ext uri="{FF2B5EF4-FFF2-40B4-BE49-F238E27FC236}">
                          <a16:creationId xmlns:a16="http://schemas.microsoft.com/office/drawing/2014/main" id="{41E49CCF-B0A0-F228-C926-79DA7EAD0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21" name="Groupe 2120">
                    <a:extLst>
                      <a:ext uri="{FF2B5EF4-FFF2-40B4-BE49-F238E27FC236}">
                        <a16:creationId xmlns:a16="http://schemas.microsoft.com/office/drawing/2014/main" id="{EAD707AD-10F5-348F-14D7-B1ED7060D120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122" name="Groupe 2121">
                      <a:extLst>
                        <a:ext uri="{FF2B5EF4-FFF2-40B4-BE49-F238E27FC236}">
                          <a16:creationId xmlns:a16="http://schemas.microsoft.com/office/drawing/2014/main" id="{3E452395-041F-1768-E063-05BA62944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124" name="Groupe 2123">
                        <a:extLst>
                          <a:ext uri="{FF2B5EF4-FFF2-40B4-BE49-F238E27FC236}">
                            <a16:creationId xmlns:a16="http://schemas.microsoft.com/office/drawing/2014/main" id="{91323E7A-D01A-662C-E0BC-588BDC83C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127" name="Zone de texte 79">
                          <a:extLst>
                            <a:ext uri="{FF2B5EF4-FFF2-40B4-BE49-F238E27FC236}">
                              <a16:creationId xmlns:a16="http://schemas.microsoft.com/office/drawing/2014/main" id="{D7492711-726E-8555-FDDA-37781D396A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28" name="Groupe 2127">
                          <a:extLst>
                            <a:ext uri="{FF2B5EF4-FFF2-40B4-BE49-F238E27FC236}">
                              <a16:creationId xmlns:a16="http://schemas.microsoft.com/office/drawing/2014/main" id="{E90F3017-2F97-8591-FF26-C7FD34B4D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129" name="Picture 26">
                            <a:extLst>
                              <a:ext uri="{FF2B5EF4-FFF2-40B4-BE49-F238E27FC236}">
                                <a16:creationId xmlns:a16="http://schemas.microsoft.com/office/drawing/2014/main" id="{7D850C71-0ADB-F0D8-330C-534AF4F18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30" name="Groupe 2129">
                            <a:extLst>
                              <a:ext uri="{FF2B5EF4-FFF2-40B4-BE49-F238E27FC236}">
                                <a16:creationId xmlns:a16="http://schemas.microsoft.com/office/drawing/2014/main" id="{D50112E5-B319-E61C-66FD-0898CEB450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131" name="Groupe 2130">
                              <a:extLst>
                                <a:ext uri="{FF2B5EF4-FFF2-40B4-BE49-F238E27FC236}">
                                  <a16:creationId xmlns:a16="http://schemas.microsoft.com/office/drawing/2014/main" id="{C3624563-44C6-5249-1049-20A0FF6F5C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6" name="Rectangle : coins arrondis 2145">
                                <a:extLst>
                                  <a:ext uri="{FF2B5EF4-FFF2-40B4-BE49-F238E27FC236}">
                                    <a16:creationId xmlns:a16="http://schemas.microsoft.com/office/drawing/2014/main" id="{4B4A71EF-8626-46B4-D096-7D1C55ECC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A3F66A9-2185-1818-ACE7-5EEFBD536F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32" name="Groupe 2131">
                              <a:extLst>
                                <a:ext uri="{FF2B5EF4-FFF2-40B4-BE49-F238E27FC236}">
                                  <a16:creationId xmlns:a16="http://schemas.microsoft.com/office/drawing/2014/main" id="{262AD353-EF99-D6F8-E3B5-CAC37291AB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4" name="Rectangle : coins arrondis 2143">
                                <a:extLst>
                                  <a:ext uri="{FF2B5EF4-FFF2-40B4-BE49-F238E27FC236}">
                                    <a16:creationId xmlns:a16="http://schemas.microsoft.com/office/drawing/2014/main" id="{4FC8AC33-2409-8BAE-107C-679605684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7233B0C-A490-0762-7CFD-260F66A7F2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33" name="Zone de texte 80">
                              <a:extLst>
                                <a:ext uri="{FF2B5EF4-FFF2-40B4-BE49-F238E27FC236}">
                                  <a16:creationId xmlns:a16="http://schemas.microsoft.com/office/drawing/2014/main" id="{873317C1-C3E6-620B-1F24-1783B0FE2ED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4" name="ZoneTexte 2133">
                              <a:extLst>
                                <a:ext uri="{FF2B5EF4-FFF2-40B4-BE49-F238E27FC236}">
                                  <a16:creationId xmlns:a16="http://schemas.microsoft.com/office/drawing/2014/main" id="{FA9AA5F8-63D4-8722-07B8-D6299DE94B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35" name="Zone de texte 75">
                              <a:extLst>
                                <a:ext uri="{FF2B5EF4-FFF2-40B4-BE49-F238E27FC236}">
                                  <a16:creationId xmlns:a16="http://schemas.microsoft.com/office/drawing/2014/main" id="{6A91DFB5-541F-080A-876E-5449183B41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6" name="ZoneTexte 2135">
                              <a:extLst>
                                <a:ext uri="{FF2B5EF4-FFF2-40B4-BE49-F238E27FC236}">
                                  <a16:creationId xmlns:a16="http://schemas.microsoft.com/office/drawing/2014/main" id="{4FEA7554-4ED2-899A-EF7C-8522F7FBF0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37" name="ZoneTexte 2136">
                              <a:extLst>
                                <a:ext uri="{FF2B5EF4-FFF2-40B4-BE49-F238E27FC236}">
                                  <a16:creationId xmlns:a16="http://schemas.microsoft.com/office/drawing/2014/main" id="{715EB484-16CC-5186-F661-AA9E66419F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38" name="Connecteur droit 2137">
                              <a:extLst>
                                <a:ext uri="{FF2B5EF4-FFF2-40B4-BE49-F238E27FC236}">
                                  <a16:creationId xmlns:a16="http://schemas.microsoft.com/office/drawing/2014/main" id="{A993133E-F4B3-D27E-0547-F3A400812056}"/>
                                </a:ext>
                              </a:extLst>
                            </p:cNvPr>
                            <p:cNvCxnSpPr>
                              <a:cxnSpLocks/>
                              <a:stCxn id="2146" idx="0"/>
                              <a:endCxn id="214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39" name="ZoneTexte 2138">
                              <a:extLst>
                                <a:ext uri="{FF2B5EF4-FFF2-40B4-BE49-F238E27FC236}">
                                  <a16:creationId xmlns:a16="http://schemas.microsoft.com/office/drawing/2014/main" id="{05A88329-0B73-54FE-5E1B-B9CF488D67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0" name="ZoneTexte 2139">
                              <a:extLst>
                                <a:ext uri="{FF2B5EF4-FFF2-40B4-BE49-F238E27FC236}">
                                  <a16:creationId xmlns:a16="http://schemas.microsoft.com/office/drawing/2014/main" id="{712C528D-A451-49C3-F759-129679B5FB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41" name="ZoneTexte 2140">
                              <a:extLst>
                                <a:ext uri="{FF2B5EF4-FFF2-40B4-BE49-F238E27FC236}">
                                  <a16:creationId xmlns:a16="http://schemas.microsoft.com/office/drawing/2014/main" id="{DA98907E-EC65-8FC3-1B06-CFAE214761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2" name="ZoneTexte 2141">
                              <a:extLst>
                                <a:ext uri="{FF2B5EF4-FFF2-40B4-BE49-F238E27FC236}">
                                  <a16:creationId xmlns:a16="http://schemas.microsoft.com/office/drawing/2014/main" id="{12EEE740-D41C-F12B-6E2F-60A1A7434C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3" name="ZoneTexte 2142">
                              <a:extLst>
                                <a:ext uri="{FF2B5EF4-FFF2-40B4-BE49-F238E27FC236}">
                                  <a16:creationId xmlns:a16="http://schemas.microsoft.com/office/drawing/2014/main" id="{5920DC51-D3B0-2A51-E805-7505E0698B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25" name="Zone de texte 78">
                        <a:extLst>
                          <a:ext uri="{FF2B5EF4-FFF2-40B4-BE49-F238E27FC236}">
                            <a16:creationId xmlns:a16="http://schemas.microsoft.com/office/drawing/2014/main" id="{6DD5BC78-E91D-4330-F02C-4536857D86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26" name="Connecteur droit 2125">
                        <a:extLst>
                          <a:ext uri="{FF2B5EF4-FFF2-40B4-BE49-F238E27FC236}">
                            <a16:creationId xmlns:a16="http://schemas.microsoft.com/office/drawing/2014/main" id="{A5F9E887-AFEF-A513-DDFA-F20066350F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23" name="ZoneTexte 2122">
                      <a:extLst>
                        <a:ext uri="{FF2B5EF4-FFF2-40B4-BE49-F238E27FC236}">
                          <a16:creationId xmlns:a16="http://schemas.microsoft.com/office/drawing/2014/main" id="{4C4B74CB-97CD-71B7-F09D-B613129FC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48" name="Groupe 2147">
                    <a:extLst>
                      <a:ext uri="{FF2B5EF4-FFF2-40B4-BE49-F238E27FC236}">
                        <a16:creationId xmlns:a16="http://schemas.microsoft.com/office/drawing/2014/main" id="{8C9490C0-6206-28C1-DEFD-AC301C5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149" name="Groupe 2148">
                      <a:extLst>
                        <a:ext uri="{FF2B5EF4-FFF2-40B4-BE49-F238E27FC236}">
                          <a16:creationId xmlns:a16="http://schemas.microsoft.com/office/drawing/2014/main" id="{7420D73D-DF77-D330-BDAD-CE58791CC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151" name="Groupe 2150">
                        <a:extLst>
                          <a:ext uri="{FF2B5EF4-FFF2-40B4-BE49-F238E27FC236}">
                            <a16:creationId xmlns:a16="http://schemas.microsoft.com/office/drawing/2014/main" id="{26E36DBD-8701-077D-64B5-D5F709987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154" name="Zone de texte 79">
                          <a:extLst>
                            <a:ext uri="{FF2B5EF4-FFF2-40B4-BE49-F238E27FC236}">
                              <a16:creationId xmlns:a16="http://schemas.microsoft.com/office/drawing/2014/main" id="{968ECDBF-14B2-76AD-3704-3987868013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55" name="Groupe 2154">
                          <a:extLst>
                            <a:ext uri="{FF2B5EF4-FFF2-40B4-BE49-F238E27FC236}">
                              <a16:creationId xmlns:a16="http://schemas.microsoft.com/office/drawing/2014/main" id="{C83D8FAA-27CF-5E89-71FC-4268766950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156" name="Picture 26">
                            <a:extLst>
                              <a:ext uri="{FF2B5EF4-FFF2-40B4-BE49-F238E27FC236}">
                                <a16:creationId xmlns:a16="http://schemas.microsoft.com/office/drawing/2014/main" id="{3F55475F-0C5C-2B04-1F13-3512271453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57" name="Groupe 2156">
                            <a:extLst>
                              <a:ext uri="{FF2B5EF4-FFF2-40B4-BE49-F238E27FC236}">
                                <a16:creationId xmlns:a16="http://schemas.microsoft.com/office/drawing/2014/main" id="{1857B3F0-211C-A445-5E5A-D20AE88055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158" name="Groupe 2157">
                              <a:extLst>
                                <a:ext uri="{FF2B5EF4-FFF2-40B4-BE49-F238E27FC236}">
                                  <a16:creationId xmlns:a16="http://schemas.microsoft.com/office/drawing/2014/main" id="{9AEE546F-7A38-C0E8-62B3-FDECB085FC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3" name="Rectangle : coins arrondis 2172">
                                <a:extLst>
                                  <a:ext uri="{FF2B5EF4-FFF2-40B4-BE49-F238E27FC236}">
                                    <a16:creationId xmlns:a16="http://schemas.microsoft.com/office/drawing/2014/main" id="{7E851FB2-27C0-DE1E-A62C-96E3F5F190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4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3912631-D904-5FC6-671D-3386C2DBC64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59" name="Groupe 2158">
                              <a:extLst>
                                <a:ext uri="{FF2B5EF4-FFF2-40B4-BE49-F238E27FC236}">
                                  <a16:creationId xmlns:a16="http://schemas.microsoft.com/office/drawing/2014/main" id="{18D7BD32-CA2B-B42D-FC92-D8DB0A8336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1" name="Rectangle : coins arrondis 2170">
                                <a:extLst>
                                  <a:ext uri="{FF2B5EF4-FFF2-40B4-BE49-F238E27FC236}">
                                    <a16:creationId xmlns:a16="http://schemas.microsoft.com/office/drawing/2014/main" id="{7BE9E94D-0798-B219-9082-703976906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2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21F7B217-C539-C336-5ACF-432FDC1B8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0" name="Zone de texte 80">
                              <a:extLst>
                                <a:ext uri="{FF2B5EF4-FFF2-40B4-BE49-F238E27FC236}">
                                  <a16:creationId xmlns:a16="http://schemas.microsoft.com/office/drawing/2014/main" id="{5C2EA33B-C187-B9B1-FEAF-D93C811BA8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1" name="ZoneTexte 2160">
                              <a:extLst>
                                <a:ext uri="{FF2B5EF4-FFF2-40B4-BE49-F238E27FC236}">
                                  <a16:creationId xmlns:a16="http://schemas.microsoft.com/office/drawing/2014/main" id="{CDC300B7-E0B9-0D09-02EC-8E35868E80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62" name="Zone de texte 75">
                              <a:extLst>
                                <a:ext uri="{FF2B5EF4-FFF2-40B4-BE49-F238E27FC236}">
                                  <a16:creationId xmlns:a16="http://schemas.microsoft.com/office/drawing/2014/main" id="{1A15BF8F-8306-B224-8F05-F836B9CBC0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3" name="ZoneTexte 2162">
                              <a:extLst>
                                <a:ext uri="{FF2B5EF4-FFF2-40B4-BE49-F238E27FC236}">
                                  <a16:creationId xmlns:a16="http://schemas.microsoft.com/office/drawing/2014/main" id="{6E607CBD-1D3E-ABC6-30D6-BF8A8FCCF9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64" name="ZoneTexte 2163">
                              <a:extLst>
                                <a:ext uri="{FF2B5EF4-FFF2-40B4-BE49-F238E27FC236}">
                                  <a16:creationId xmlns:a16="http://schemas.microsoft.com/office/drawing/2014/main" id="{23C0AE20-2213-82D1-5CA1-97A2FC74D6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65" name="Connecteur droit 2164">
                              <a:extLst>
                                <a:ext uri="{FF2B5EF4-FFF2-40B4-BE49-F238E27FC236}">
                                  <a16:creationId xmlns:a16="http://schemas.microsoft.com/office/drawing/2014/main" id="{91915315-83F8-7DA0-0EE7-AD2FD516FFC7}"/>
                                </a:ext>
                              </a:extLst>
                            </p:cNvPr>
                            <p:cNvCxnSpPr>
                              <a:cxnSpLocks/>
                              <a:stCxn id="2173" idx="0"/>
                              <a:endCxn id="2173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6" name="ZoneTexte 2165">
                              <a:extLst>
                                <a:ext uri="{FF2B5EF4-FFF2-40B4-BE49-F238E27FC236}">
                                  <a16:creationId xmlns:a16="http://schemas.microsoft.com/office/drawing/2014/main" id="{25635179-E8D1-D571-04A1-05758C38B5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7" name="ZoneTexte 2166">
                              <a:extLst>
                                <a:ext uri="{FF2B5EF4-FFF2-40B4-BE49-F238E27FC236}">
                                  <a16:creationId xmlns:a16="http://schemas.microsoft.com/office/drawing/2014/main" id="{4459E0C4-DDAD-66E0-E075-26A79FD3DA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68" name="ZoneTexte 2167">
                              <a:extLst>
                                <a:ext uri="{FF2B5EF4-FFF2-40B4-BE49-F238E27FC236}">
                                  <a16:creationId xmlns:a16="http://schemas.microsoft.com/office/drawing/2014/main" id="{D24784D3-36D6-A0DA-1ABB-176700A221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9" name="ZoneTexte 2168">
                              <a:extLst>
                                <a:ext uri="{FF2B5EF4-FFF2-40B4-BE49-F238E27FC236}">
                                  <a16:creationId xmlns:a16="http://schemas.microsoft.com/office/drawing/2014/main" id="{58E9FA51-9BB4-2E1E-9752-6A4DA91270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70" name="ZoneTexte 2169">
                              <a:extLst>
                                <a:ext uri="{FF2B5EF4-FFF2-40B4-BE49-F238E27FC236}">
                                  <a16:creationId xmlns:a16="http://schemas.microsoft.com/office/drawing/2014/main" id="{DF42E664-9DF3-5393-96E8-35F45424F8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52" name="Zone de texte 78">
                        <a:extLst>
                          <a:ext uri="{FF2B5EF4-FFF2-40B4-BE49-F238E27FC236}">
                            <a16:creationId xmlns:a16="http://schemas.microsoft.com/office/drawing/2014/main" id="{47908051-1057-3764-CCDB-66F5FA59E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53" name="Connecteur droit 2152">
                        <a:extLst>
                          <a:ext uri="{FF2B5EF4-FFF2-40B4-BE49-F238E27FC236}">
                            <a16:creationId xmlns:a16="http://schemas.microsoft.com/office/drawing/2014/main" id="{01E9BA5C-91B0-4CEC-FCD7-90E2A1096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0" name="ZoneTexte 2149">
                      <a:extLst>
                        <a:ext uri="{FF2B5EF4-FFF2-40B4-BE49-F238E27FC236}">
                          <a16:creationId xmlns:a16="http://schemas.microsoft.com/office/drawing/2014/main" id="{BF553F40-43CB-1561-5E2D-229E704D3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75" name="Groupe 2174">
                    <a:extLst>
                      <a:ext uri="{FF2B5EF4-FFF2-40B4-BE49-F238E27FC236}">
                        <a16:creationId xmlns:a16="http://schemas.microsoft.com/office/drawing/2014/main" id="{67B6F29A-E5C9-02E5-1C58-1707FFB1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176" name="Groupe 2175">
                      <a:extLst>
                        <a:ext uri="{FF2B5EF4-FFF2-40B4-BE49-F238E27FC236}">
                          <a16:creationId xmlns:a16="http://schemas.microsoft.com/office/drawing/2014/main" id="{9CD9B8AC-CD0A-4E41-D51C-A4F1A4229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178" name="Groupe 2177">
                        <a:extLst>
                          <a:ext uri="{FF2B5EF4-FFF2-40B4-BE49-F238E27FC236}">
                            <a16:creationId xmlns:a16="http://schemas.microsoft.com/office/drawing/2014/main" id="{B4794875-56D1-7007-2133-83E9C401B7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181" name="Zone de texte 79">
                          <a:extLst>
                            <a:ext uri="{FF2B5EF4-FFF2-40B4-BE49-F238E27FC236}">
                              <a16:creationId xmlns:a16="http://schemas.microsoft.com/office/drawing/2014/main" id="{D9B5A772-4A3C-3D9B-8647-B8A8C5B3DF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82" name="Groupe 2181">
                          <a:extLst>
                            <a:ext uri="{FF2B5EF4-FFF2-40B4-BE49-F238E27FC236}">
                              <a16:creationId xmlns:a16="http://schemas.microsoft.com/office/drawing/2014/main" id="{216045B7-3266-00D7-41C1-5B1563F254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83" name="Picture 26">
                            <a:extLst>
                              <a:ext uri="{FF2B5EF4-FFF2-40B4-BE49-F238E27FC236}">
                                <a16:creationId xmlns:a16="http://schemas.microsoft.com/office/drawing/2014/main" id="{4B6FB2CD-D752-CA2A-5705-169577BE4C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84" name="Groupe 2183">
                            <a:extLst>
                              <a:ext uri="{FF2B5EF4-FFF2-40B4-BE49-F238E27FC236}">
                                <a16:creationId xmlns:a16="http://schemas.microsoft.com/office/drawing/2014/main" id="{3AEC32AA-435A-B25A-44CE-9B6F4DFF06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185" name="Groupe 2184">
                              <a:extLst>
                                <a:ext uri="{FF2B5EF4-FFF2-40B4-BE49-F238E27FC236}">
                                  <a16:creationId xmlns:a16="http://schemas.microsoft.com/office/drawing/2014/main" id="{FB11D51C-2EB8-8507-9E25-72D4CB5A1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00" name="Rectangle : coins arrondis 2199">
                                <a:extLst>
                                  <a:ext uri="{FF2B5EF4-FFF2-40B4-BE49-F238E27FC236}">
                                    <a16:creationId xmlns:a16="http://schemas.microsoft.com/office/drawing/2014/main" id="{C8574E6C-062D-BF6D-F7E0-A26FAE96F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0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3A528643-2523-B89C-04CA-290FD672C8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86" name="Groupe 2185">
                              <a:extLst>
                                <a:ext uri="{FF2B5EF4-FFF2-40B4-BE49-F238E27FC236}">
                                  <a16:creationId xmlns:a16="http://schemas.microsoft.com/office/drawing/2014/main" id="{62DFD8B8-2FBE-EC63-A5A0-1963D99CF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98" name="Rectangle : coins arrondis 2197">
                                <a:extLst>
                                  <a:ext uri="{FF2B5EF4-FFF2-40B4-BE49-F238E27FC236}">
                                    <a16:creationId xmlns:a16="http://schemas.microsoft.com/office/drawing/2014/main" id="{F50BB33B-1722-0969-9053-8B995073F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1DE47B6-3E7C-C017-1CED-6DED270A711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87" name="Zone de texte 80">
                              <a:extLst>
                                <a:ext uri="{FF2B5EF4-FFF2-40B4-BE49-F238E27FC236}">
                                  <a16:creationId xmlns:a16="http://schemas.microsoft.com/office/drawing/2014/main" id="{B63C4668-C8A1-0EE1-E725-F7AC1B6683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8" name="ZoneTexte 2187">
                              <a:extLst>
                                <a:ext uri="{FF2B5EF4-FFF2-40B4-BE49-F238E27FC236}">
                                  <a16:creationId xmlns:a16="http://schemas.microsoft.com/office/drawing/2014/main" id="{42244E0B-4BC7-532C-94FA-1F5373D26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89" name="Zone de texte 75">
                              <a:extLst>
                                <a:ext uri="{FF2B5EF4-FFF2-40B4-BE49-F238E27FC236}">
                                  <a16:creationId xmlns:a16="http://schemas.microsoft.com/office/drawing/2014/main" id="{29A86966-AA2F-7EE1-9E22-7A5050380F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90" name="ZoneTexte 2189">
                              <a:extLst>
                                <a:ext uri="{FF2B5EF4-FFF2-40B4-BE49-F238E27FC236}">
                                  <a16:creationId xmlns:a16="http://schemas.microsoft.com/office/drawing/2014/main" id="{66B47B24-2DAA-E278-63AC-A14AADD92A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91" name="ZoneTexte 2190">
                              <a:extLst>
                                <a:ext uri="{FF2B5EF4-FFF2-40B4-BE49-F238E27FC236}">
                                  <a16:creationId xmlns:a16="http://schemas.microsoft.com/office/drawing/2014/main" id="{67125444-4186-E570-74AA-03FED366252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92" name="Connecteur droit 2191">
                              <a:extLst>
                                <a:ext uri="{FF2B5EF4-FFF2-40B4-BE49-F238E27FC236}">
                                  <a16:creationId xmlns:a16="http://schemas.microsoft.com/office/drawing/2014/main" id="{79496208-136E-406F-F59B-11DD2409DFA7}"/>
                                </a:ext>
                              </a:extLst>
                            </p:cNvPr>
                            <p:cNvCxnSpPr>
                              <a:cxnSpLocks/>
                              <a:stCxn id="2200" idx="0"/>
                              <a:endCxn id="220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93" name="ZoneTexte 2192">
                              <a:extLst>
                                <a:ext uri="{FF2B5EF4-FFF2-40B4-BE49-F238E27FC236}">
                                  <a16:creationId xmlns:a16="http://schemas.microsoft.com/office/drawing/2014/main" id="{F8C6008E-CCA9-A07C-3B95-81F30CDE91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4" name="ZoneTexte 2193">
                              <a:extLst>
                                <a:ext uri="{FF2B5EF4-FFF2-40B4-BE49-F238E27FC236}">
                                  <a16:creationId xmlns:a16="http://schemas.microsoft.com/office/drawing/2014/main" id="{B9B5EEDF-6CB5-32F9-BF5E-DD83397936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95" name="ZoneTexte 2194">
                              <a:extLst>
                                <a:ext uri="{FF2B5EF4-FFF2-40B4-BE49-F238E27FC236}">
                                  <a16:creationId xmlns:a16="http://schemas.microsoft.com/office/drawing/2014/main" id="{BDCF07AE-5A9E-A8FD-99FB-CB2971635B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6" name="ZoneTexte 2195">
                              <a:extLst>
                                <a:ext uri="{FF2B5EF4-FFF2-40B4-BE49-F238E27FC236}">
                                  <a16:creationId xmlns:a16="http://schemas.microsoft.com/office/drawing/2014/main" id="{55B245F3-BD8F-877B-1DA9-DD357FC439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7" name="ZoneTexte 2196">
                              <a:extLst>
                                <a:ext uri="{FF2B5EF4-FFF2-40B4-BE49-F238E27FC236}">
                                  <a16:creationId xmlns:a16="http://schemas.microsoft.com/office/drawing/2014/main" id="{5EE8BAFB-C8A2-1D9F-03C6-043E8721B1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79" name="Zone de texte 78">
                        <a:extLst>
                          <a:ext uri="{FF2B5EF4-FFF2-40B4-BE49-F238E27FC236}">
                            <a16:creationId xmlns:a16="http://schemas.microsoft.com/office/drawing/2014/main" id="{CF4E3094-3177-0D0F-E786-52A57E55A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80" name="Connecteur droit 2179">
                        <a:extLst>
                          <a:ext uri="{FF2B5EF4-FFF2-40B4-BE49-F238E27FC236}">
                            <a16:creationId xmlns:a16="http://schemas.microsoft.com/office/drawing/2014/main" id="{5C1C63D8-BFFD-46A4-E34A-32143A008D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7" name="ZoneTexte 2176">
                      <a:extLst>
                        <a:ext uri="{FF2B5EF4-FFF2-40B4-BE49-F238E27FC236}">
                          <a16:creationId xmlns:a16="http://schemas.microsoft.com/office/drawing/2014/main" id="{3BC46CE3-F364-37DF-7C3B-9B5F96696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202" name="Groupe 2201">
                    <a:extLst>
                      <a:ext uri="{FF2B5EF4-FFF2-40B4-BE49-F238E27FC236}">
                        <a16:creationId xmlns:a16="http://schemas.microsoft.com/office/drawing/2014/main" id="{7D172D2D-4941-D67F-2D40-BA727FC79AB2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03" name="Groupe 2202">
                      <a:extLst>
                        <a:ext uri="{FF2B5EF4-FFF2-40B4-BE49-F238E27FC236}">
                          <a16:creationId xmlns:a16="http://schemas.microsoft.com/office/drawing/2014/main" id="{74C85FB1-3CAC-29BB-827C-B3B5FF62B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05" name="Groupe 2204">
                        <a:extLst>
                          <a:ext uri="{FF2B5EF4-FFF2-40B4-BE49-F238E27FC236}">
                            <a16:creationId xmlns:a16="http://schemas.microsoft.com/office/drawing/2014/main" id="{0D0095CA-37FB-D1F7-7C6C-18160CC181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08" name="Zone de texte 79">
                          <a:extLst>
                            <a:ext uri="{FF2B5EF4-FFF2-40B4-BE49-F238E27FC236}">
                              <a16:creationId xmlns:a16="http://schemas.microsoft.com/office/drawing/2014/main" id="{FCF4F4E9-2E8D-768B-09DA-11F37A1324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209" name="Groupe 2208">
                          <a:extLst>
                            <a:ext uri="{FF2B5EF4-FFF2-40B4-BE49-F238E27FC236}">
                              <a16:creationId xmlns:a16="http://schemas.microsoft.com/office/drawing/2014/main" id="{D6754E2A-E186-BCE5-666A-EBC324A0B2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10" name="Picture 26">
                            <a:extLst>
                              <a:ext uri="{FF2B5EF4-FFF2-40B4-BE49-F238E27FC236}">
                                <a16:creationId xmlns:a16="http://schemas.microsoft.com/office/drawing/2014/main" id="{195747B4-F5C3-574F-48CA-B930B0B7A7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11" name="Groupe 2210">
                            <a:extLst>
                              <a:ext uri="{FF2B5EF4-FFF2-40B4-BE49-F238E27FC236}">
                                <a16:creationId xmlns:a16="http://schemas.microsoft.com/office/drawing/2014/main" id="{EE62C2E6-072F-D5EB-1AC8-2462FF17E7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12" name="Groupe 2211">
                              <a:extLst>
                                <a:ext uri="{FF2B5EF4-FFF2-40B4-BE49-F238E27FC236}">
                                  <a16:creationId xmlns:a16="http://schemas.microsoft.com/office/drawing/2014/main" id="{6D37C173-688F-8584-C3E0-269DD2B10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7" name="Rectangle : coins arrondis 2226">
                                <a:extLst>
                                  <a:ext uri="{FF2B5EF4-FFF2-40B4-BE49-F238E27FC236}">
                                    <a16:creationId xmlns:a16="http://schemas.microsoft.com/office/drawing/2014/main" id="{AE7731CD-E564-D786-22E5-B762432424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02E69E89-62A7-6B00-7123-D62D77A413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13" name="Groupe 2212">
                              <a:extLst>
                                <a:ext uri="{FF2B5EF4-FFF2-40B4-BE49-F238E27FC236}">
                                  <a16:creationId xmlns:a16="http://schemas.microsoft.com/office/drawing/2014/main" id="{17544ED1-7653-C566-6D76-5D9ACA69F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5" name="Rectangle : coins arrondis 2224">
                                <a:extLst>
                                  <a:ext uri="{FF2B5EF4-FFF2-40B4-BE49-F238E27FC236}">
                                    <a16:creationId xmlns:a16="http://schemas.microsoft.com/office/drawing/2014/main" id="{A361BF40-438E-11B8-5B58-0E98CD4FFE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900E03F-37EE-1455-D822-14DAD52FFA2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14" name="Zone de texte 80">
                              <a:extLst>
                                <a:ext uri="{FF2B5EF4-FFF2-40B4-BE49-F238E27FC236}">
                                  <a16:creationId xmlns:a16="http://schemas.microsoft.com/office/drawing/2014/main" id="{08804F87-5B71-F841-8189-BDEEE1AED0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5" name="ZoneTexte 2214">
                              <a:extLst>
                                <a:ext uri="{FF2B5EF4-FFF2-40B4-BE49-F238E27FC236}">
                                  <a16:creationId xmlns:a16="http://schemas.microsoft.com/office/drawing/2014/main" id="{6A6FD057-94AE-F6B1-2102-6FE9D3214A0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16" name="Zone de texte 75">
                              <a:extLst>
                                <a:ext uri="{FF2B5EF4-FFF2-40B4-BE49-F238E27FC236}">
                                  <a16:creationId xmlns:a16="http://schemas.microsoft.com/office/drawing/2014/main" id="{EF683654-5384-C846-AD5F-F4C862A676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7" name="ZoneTexte 2216">
                              <a:extLst>
                                <a:ext uri="{FF2B5EF4-FFF2-40B4-BE49-F238E27FC236}">
                                  <a16:creationId xmlns:a16="http://schemas.microsoft.com/office/drawing/2014/main" id="{F32092BE-1B7C-9128-C4BD-05C9A44920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18" name="ZoneTexte 2217">
                              <a:extLst>
                                <a:ext uri="{FF2B5EF4-FFF2-40B4-BE49-F238E27FC236}">
                                  <a16:creationId xmlns:a16="http://schemas.microsoft.com/office/drawing/2014/main" id="{C6FA53F6-A949-B5D2-E555-03A5F26A59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19" name="Connecteur droit 2218">
                              <a:extLst>
                                <a:ext uri="{FF2B5EF4-FFF2-40B4-BE49-F238E27FC236}">
                                  <a16:creationId xmlns:a16="http://schemas.microsoft.com/office/drawing/2014/main" id="{496053A3-2130-7855-4E42-799A3938425C}"/>
                                </a:ext>
                              </a:extLst>
                            </p:cNvPr>
                            <p:cNvCxnSpPr>
                              <a:cxnSpLocks/>
                              <a:stCxn id="2227" idx="0"/>
                              <a:endCxn id="222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20" name="ZoneTexte 2219">
                              <a:extLst>
                                <a:ext uri="{FF2B5EF4-FFF2-40B4-BE49-F238E27FC236}">
                                  <a16:creationId xmlns:a16="http://schemas.microsoft.com/office/drawing/2014/main" id="{F8D22CAB-7D3D-5B94-9EFF-6547A9AFF28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1" name="ZoneTexte 2220">
                              <a:extLst>
                                <a:ext uri="{FF2B5EF4-FFF2-40B4-BE49-F238E27FC236}">
                                  <a16:creationId xmlns:a16="http://schemas.microsoft.com/office/drawing/2014/main" id="{6234DA2A-134B-DA7A-D560-95B05E5545E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22" name="ZoneTexte 2221">
                              <a:extLst>
                                <a:ext uri="{FF2B5EF4-FFF2-40B4-BE49-F238E27FC236}">
                                  <a16:creationId xmlns:a16="http://schemas.microsoft.com/office/drawing/2014/main" id="{E6B28D9D-92E0-8E09-23AE-DD8380126B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3" name="ZoneTexte 2222">
                              <a:extLst>
                                <a:ext uri="{FF2B5EF4-FFF2-40B4-BE49-F238E27FC236}">
                                  <a16:creationId xmlns:a16="http://schemas.microsoft.com/office/drawing/2014/main" id="{A6044AEA-99E8-B6B4-28A3-44FB48D54C9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4" name="ZoneTexte 2223">
                              <a:extLst>
                                <a:ext uri="{FF2B5EF4-FFF2-40B4-BE49-F238E27FC236}">
                                  <a16:creationId xmlns:a16="http://schemas.microsoft.com/office/drawing/2014/main" id="{30CADD17-91B7-DD9E-7949-6DD1B4C235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06" name="Zone de texte 78">
                        <a:extLst>
                          <a:ext uri="{FF2B5EF4-FFF2-40B4-BE49-F238E27FC236}">
                            <a16:creationId xmlns:a16="http://schemas.microsoft.com/office/drawing/2014/main" id="{5157E847-81C3-8CB5-EF34-558A97270D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07" name="Connecteur droit 2206">
                        <a:extLst>
                          <a:ext uri="{FF2B5EF4-FFF2-40B4-BE49-F238E27FC236}">
                            <a16:creationId xmlns:a16="http://schemas.microsoft.com/office/drawing/2014/main" id="{4339AD37-CE96-BB85-AAFF-C111C42DF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04" name="ZoneTexte 2203">
                      <a:extLst>
                        <a:ext uri="{FF2B5EF4-FFF2-40B4-BE49-F238E27FC236}">
                          <a16:creationId xmlns:a16="http://schemas.microsoft.com/office/drawing/2014/main" id="{3D2CB5B3-01B9-82FC-B976-66B7E3251E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348" name="ZoneTexte 347">
                  <a:extLst>
                    <a:ext uri="{FF2B5EF4-FFF2-40B4-BE49-F238E27FC236}">
                      <a16:creationId xmlns:a16="http://schemas.microsoft.com/office/drawing/2014/main" id="{115E3800-017C-5F52-A5EC-424AFFF6160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B32607-636D-6489-5996-EEE3E1AFA87E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6EF8A1C-E260-4A1C-8912-494B6833B386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242" name="Ellipse 2241">
                <a:extLst>
                  <a:ext uri="{FF2B5EF4-FFF2-40B4-BE49-F238E27FC236}">
                    <a16:creationId xmlns:a16="http://schemas.microsoft.com/office/drawing/2014/main" id="{B8FD3892-46D2-0112-EBB8-ABE65A653C0C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dirty="0"/>
              </a:p>
            </p:txBody>
          </p:sp>
        </p:grpSp>
        <p:sp>
          <p:nvSpPr>
            <p:cNvPr id="2244" name="Ellipse 2243">
              <a:extLst>
                <a:ext uri="{FF2B5EF4-FFF2-40B4-BE49-F238E27FC236}">
                  <a16:creationId xmlns:a16="http://schemas.microsoft.com/office/drawing/2014/main" id="{84AE546B-E96E-0E8F-E24A-56D309721780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rgbClr val="BF9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/>
            </a:p>
          </p:txBody>
        </p:sp>
        <p:sp>
          <p:nvSpPr>
            <p:cNvPr id="2248" name="Ellipse 2247">
              <a:extLst>
                <a:ext uri="{FF2B5EF4-FFF2-40B4-BE49-F238E27FC236}">
                  <a16:creationId xmlns:a16="http://schemas.microsoft.com/office/drawing/2014/main" id="{76F0A089-2082-9DB4-82DD-74CF70DCE38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1" name="Ellipse 2250">
              <a:extLst>
                <a:ext uri="{FF2B5EF4-FFF2-40B4-BE49-F238E27FC236}">
                  <a16:creationId xmlns:a16="http://schemas.microsoft.com/office/drawing/2014/main" id="{79773F87-6A5B-25B9-529C-1B3E5DFDB1E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4" name="Ellipse 2253">
              <a:extLst>
                <a:ext uri="{FF2B5EF4-FFF2-40B4-BE49-F238E27FC236}">
                  <a16:creationId xmlns:a16="http://schemas.microsoft.com/office/drawing/2014/main" id="{8381F51C-6BB1-0EB6-5D43-FA550C928284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00606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Perspicacité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474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364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3640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336685"/>
            <a:ext cx="2093509" cy="6882255"/>
            <a:chOff x="-5267" y="3200073"/>
            <a:chExt cx="2093509" cy="68822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78500"/>
            <a:ext cx="1231786" cy="880642"/>
            <a:chOff x="6650436" y="5186865"/>
            <a:chExt cx="1231786" cy="880642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7957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714978" y="5186865"/>
              <a:ext cx="1094370" cy="698406"/>
              <a:chOff x="6714978" y="5327073"/>
              <a:chExt cx="1094370" cy="698406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714978" y="5327073"/>
                <a:ext cx="1094370" cy="677617"/>
                <a:chOff x="4883735" y="5246433"/>
                <a:chExt cx="1227738" cy="677617"/>
              </a:xfrm>
            </p:grpSpPr>
            <p:sp>
              <p:nvSpPr>
                <p:cNvPr id="2445" name="Rectangle : coins arrondis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468000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83735" y="5246433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98724" y="5840813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1914579"/>
            <a:ext cx="947005" cy="52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35567" y="12408561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24530"/>
              </p:ext>
            </p:extLst>
          </p:nvPr>
        </p:nvGraphicFramePr>
        <p:xfrm>
          <a:off x="2594181" y="8999774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2910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4468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606150"/>
            <a:ext cx="6963714" cy="3965371"/>
            <a:chOff x="245778" y="4604493"/>
            <a:chExt cx="9093293" cy="2562315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604493"/>
              <a:ext cx="9093293" cy="2562315"/>
              <a:chOff x="245778" y="4604493"/>
              <a:chExt cx="9093293" cy="2562315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604493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331061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08128"/>
              </p:ext>
            </p:extLst>
          </p:nvPr>
        </p:nvGraphicFramePr>
        <p:xfrm>
          <a:off x="2588974" y="4921173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788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196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59464"/>
            <a:ext cx="2089205" cy="5919786"/>
            <a:chOff x="245777" y="5047143"/>
            <a:chExt cx="2089205" cy="5919786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30067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47143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1122</Words>
  <Application>Microsoft Office PowerPoint</Application>
  <PresentationFormat>A3 (297 x 420 mm)</PresentationFormat>
  <Paragraphs>583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890</cp:revision>
  <dcterms:created xsi:type="dcterms:W3CDTF">2022-03-19T18:49:26Z</dcterms:created>
  <dcterms:modified xsi:type="dcterms:W3CDTF">2023-10-17T14:57:19Z</dcterms:modified>
</cp:coreProperties>
</file>