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07" r:id="rId4"/>
    <p:sldId id="308" r:id="rId5"/>
    <p:sldId id="305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8" r:id="rId15"/>
    <p:sldId id="267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4" r:id="rId48"/>
    <p:sldId id="302" r:id="rId49"/>
    <p:sldId id="303" r:id="rId50"/>
    <p:sldId id="301" r:id="rId51"/>
    <p:sldId id="299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000000"/>
    <a:srgbClr val="FFFFFF"/>
    <a:srgbClr val="007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>
        <p:scale>
          <a:sx n="75" d="100"/>
          <a:sy n="75" d="100"/>
        </p:scale>
        <p:origin x="180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2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1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6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74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5BBB-C427-4F6C-AA16-B0D97A3D182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0E91-4545-4E92-A8F6-57E42983C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1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6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511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3119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66065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865935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B7C0-C82F-FDD0-E16A-A82B73DDFA02}"/>
              </a:ext>
            </a:extLst>
          </p:cNvPr>
          <p:cNvSpPr/>
          <p:nvPr/>
        </p:nvSpPr>
        <p:spPr>
          <a:xfrm>
            <a:off x="4266000" y="190408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5213F-D5E0-0F76-2C34-FF774C5CC49C}"/>
              </a:ext>
            </a:extLst>
          </p:cNvPr>
          <p:cNvSpPr/>
          <p:nvPr/>
        </p:nvSpPr>
        <p:spPr>
          <a:xfrm>
            <a:off x="5476030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43676-0153-AA47-27C4-1620F5C016B6}"/>
              </a:ext>
            </a:extLst>
          </p:cNvPr>
          <p:cNvSpPr/>
          <p:nvPr/>
        </p:nvSpPr>
        <p:spPr>
          <a:xfrm>
            <a:off x="4267905" y="4340933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A6F87-B88F-AD76-26BF-85AC62EC61E2}"/>
              </a:ext>
            </a:extLst>
          </p:cNvPr>
          <p:cNvSpPr/>
          <p:nvPr/>
        </p:nvSpPr>
        <p:spPr>
          <a:xfrm>
            <a:off x="3055970" y="312561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01781-2A90-40CB-FA5C-ED2D51C2D68A}"/>
              </a:ext>
            </a:extLst>
          </p:cNvPr>
          <p:cNvSpPr/>
          <p:nvPr/>
        </p:nvSpPr>
        <p:spPr>
          <a:xfrm>
            <a:off x="4266000" y="1297512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B1EE8-3FEC-F92E-9C93-EC4073FA78F8}"/>
              </a:ext>
            </a:extLst>
          </p:cNvPr>
          <p:cNvSpPr/>
          <p:nvPr/>
        </p:nvSpPr>
        <p:spPr>
          <a:xfrm>
            <a:off x="6082950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C0F88-CBA7-1864-9D41-69C7DFBB3AC8}"/>
              </a:ext>
            </a:extLst>
          </p:cNvPr>
          <p:cNvSpPr/>
          <p:nvPr/>
        </p:nvSpPr>
        <p:spPr>
          <a:xfrm>
            <a:off x="4266000" y="4949123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2895A-F74A-47F2-AEDE-9D6D2C50981F}"/>
              </a:ext>
            </a:extLst>
          </p:cNvPr>
          <p:cNvSpPr/>
          <p:nvPr/>
        </p:nvSpPr>
        <p:spPr>
          <a:xfrm>
            <a:off x="2449050" y="3124905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83870-1313-1C36-06C6-4E40ACC349C8}"/>
              </a:ext>
            </a:extLst>
          </p:cNvPr>
          <p:cNvSpPr/>
          <p:nvPr/>
        </p:nvSpPr>
        <p:spPr>
          <a:xfrm>
            <a:off x="4266000" y="5556961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FFA3E-594F-C2DF-8B98-FF576F441B17}"/>
              </a:ext>
            </a:extLst>
          </p:cNvPr>
          <p:cNvSpPr/>
          <p:nvPr/>
        </p:nvSpPr>
        <p:spPr>
          <a:xfrm>
            <a:off x="6686200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79BE7-ECC4-3261-E320-FF1D91925E1A}"/>
              </a:ext>
            </a:extLst>
          </p:cNvPr>
          <p:cNvSpPr/>
          <p:nvPr/>
        </p:nvSpPr>
        <p:spPr>
          <a:xfrm>
            <a:off x="1844035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C10DE-4EC3-7AAF-5FA3-77E7E1BA6A90}"/>
              </a:ext>
            </a:extLst>
          </p:cNvPr>
          <p:cNvSpPr/>
          <p:nvPr/>
        </p:nvSpPr>
        <p:spPr>
          <a:xfrm>
            <a:off x="4264095" y="694119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D4F9E-DBC8-6AF2-5DDF-31B45400664B}"/>
              </a:ext>
            </a:extLst>
          </p:cNvPr>
          <p:cNvSpPr/>
          <p:nvPr/>
        </p:nvSpPr>
        <p:spPr>
          <a:xfrm>
            <a:off x="1234770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DF3CB-3C9F-572F-32CE-E6C4AF738D8F}"/>
              </a:ext>
            </a:extLst>
          </p:cNvPr>
          <p:cNvSpPr/>
          <p:nvPr/>
        </p:nvSpPr>
        <p:spPr>
          <a:xfrm>
            <a:off x="4262385" y="86369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5D70A-D8B6-03EA-50A0-C1E137B67ECF}"/>
              </a:ext>
            </a:extLst>
          </p:cNvPr>
          <p:cNvSpPr/>
          <p:nvPr/>
        </p:nvSpPr>
        <p:spPr>
          <a:xfrm>
            <a:off x="7292590" y="3123000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701890-2757-E1B4-2A71-977239D2B232}"/>
              </a:ext>
            </a:extLst>
          </p:cNvPr>
          <p:cNvSpPr/>
          <p:nvPr/>
        </p:nvSpPr>
        <p:spPr>
          <a:xfrm>
            <a:off x="4266195" y="6164321"/>
            <a:ext cx="576000" cy="576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91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61768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62451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765125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766875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B7C0-C82F-FDD0-E16A-A82B73DDFA02}"/>
              </a:ext>
            </a:extLst>
          </p:cNvPr>
          <p:cNvSpPr/>
          <p:nvPr/>
        </p:nvSpPr>
        <p:spPr>
          <a:xfrm>
            <a:off x="4266000" y="211744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5213F-D5E0-0F76-2C34-FF774C5CC49C}"/>
              </a:ext>
            </a:extLst>
          </p:cNvPr>
          <p:cNvSpPr/>
          <p:nvPr/>
        </p:nvSpPr>
        <p:spPr>
          <a:xfrm>
            <a:off x="526648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43676-0153-AA47-27C4-1620F5C016B6}"/>
              </a:ext>
            </a:extLst>
          </p:cNvPr>
          <p:cNvSpPr/>
          <p:nvPr/>
        </p:nvSpPr>
        <p:spPr>
          <a:xfrm>
            <a:off x="4267905" y="4127573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A6F87-B88F-AD76-26BF-85AC62EC61E2}"/>
              </a:ext>
            </a:extLst>
          </p:cNvPr>
          <p:cNvSpPr/>
          <p:nvPr/>
        </p:nvSpPr>
        <p:spPr>
          <a:xfrm>
            <a:off x="3265520" y="312561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01781-2A90-40CB-FA5C-ED2D51C2D68A}"/>
              </a:ext>
            </a:extLst>
          </p:cNvPr>
          <p:cNvSpPr/>
          <p:nvPr/>
        </p:nvSpPr>
        <p:spPr>
          <a:xfrm>
            <a:off x="4266000" y="1620092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B1EE8-3FEC-F92E-9C93-EC4073FA78F8}"/>
              </a:ext>
            </a:extLst>
          </p:cNvPr>
          <p:cNvSpPr/>
          <p:nvPr/>
        </p:nvSpPr>
        <p:spPr>
          <a:xfrm>
            <a:off x="576672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C0F88-CBA7-1864-9D41-69C7DFBB3AC8}"/>
              </a:ext>
            </a:extLst>
          </p:cNvPr>
          <p:cNvSpPr/>
          <p:nvPr/>
        </p:nvSpPr>
        <p:spPr>
          <a:xfrm>
            <a:off x="4266000" y="4629083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2895A-F74A-47F2-AEDE-9D6D2C50981F}"/>
              </a:ext>
            </a:extLst>
          </p:cNvPr>
          <p:cNvSpPr/>
          <p:nvPr/>
        </p:nvSpPr>
        <p:spPr>
          <a:xfrm>
            <a:off x="2765280" y="3124905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83870-1313-1C36-06C6-4E40ACC349C8}"/>
              </a:ext>
            </a:extLst>
          </p:cNvPr>
          <p:cNvSpPr/>
          <p:nvPr/>
        </p:nvSpPr>
        <p:spPr>
          <a:xfrm>
            <a:off x="4266000" y="5130241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FFA3E-594F-C2DF-8B98-FF576F441B17}"/>
              </a:ext>
            </a:extLst>
          </p:cNvPr>
          <p:cNvSpPr/>
          <p:nvPr/>
        </p:nvSpPr>
        <p:spPr>
          <a:xfrm>
            <a:off x="626710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79BE7-ECC4-3261-E320-FF1D91925E1A}"/>
              </a:ext>
            </a:extLst>
          </p:cNvPr>
          <p:cNvSpPr/>
          <p:nvPr/>
        </p:nvSpPr>
        <p:spPr>
          <a:xfrm>
            <a:off x="2266945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C10DE-4EC3-7AAF-5FA3-77E7E1BA6A90}"/>
              </a:ext>
            </a:extLst>
          </p:cNvPr>
          <p:cNvSpPr/>
          <p:nvPr/>
        </p:nvSpPr>
        <p:spPr>
          <a:xfrm>
            <a:off x="4264095" y="1118299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D4F9E-DBC8-6AF2-5DDF-31B45400664B}"/>
              </a:ext>
            </a:extLst>
          </p:cNvPr>
          <p:cNvSpPr/>
          <p:nvPr/>
        </p:nvSpPr>
        <p:spPr>
          <a:xfrm>
            <a:off x="176817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DF3CB-3C9F-572F-32CE-E6C4AF738D8F}"/>
              </a:ext>
            </a:extLst>
          </p:cNvPr>
          <p:cNvSpPr/>
          <p:nvPr/>
        </p:nvSpPr>
        <p:spPr>
          <a:xfrm>
            <a:off x="4262385" y="617229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5D70A-D8B6-03EA-50A0-C1E137B67ECF}"/>
              </a:ext>
            </a:extLst>
          </p:cNvPr>
          <p:cNvSpPr/>
          <p:nvPr/>
        </p:nvSpPr>
        <p:spPr>
          <a:xfrm>
            <a:off x="676681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701890-2757-E1B4-2A71-977239D2B232}"/>
              </a:ext>
            </a:extLst>
          </p:cNvPr>
          <p:cNvSpPr/>
          <p:nvPr/>
        </p:nvSpPr>
        <p:spPr>
          <a:xfrm>
            <a:off x="4266195" y="5630921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42FB7D-94C0-972B-E9CA-3B9E4F3E4B87}"/>
              </a:ext>
            </a:extLst>
          </p:cNvPr>
          <p:cNvSpPr/>
          <p:nvPr/>
        </p:nvSpPr>
        <p:spPr>
          <a:xfrm>
            <a:off x="4262385" y="116989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7E184-D32E-4A47-44A7-EBE4482CD7DE}"/>
              </a:ext>
            </a:extLst>
          </p:cNvPr>
          <p:cNvSpPr/>
          <p:nvPr/>
        </p:nvSpPr>
        <p:spPr>
          <a:xfrm>
            <a:off x="4262385" y="6132626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E4301-B2C7-8146-E034-8312F554862D}"/>
              </a:ext>
            </a:extLst>
          </p:cNvPr>
          <p:cNvSpPr/>
          <p:nvPr/>
        </p:nvSpPr>
        <p:spPr>
          <a:xfrm>
            <a:off x="1269763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7D233C-E6BE-AABA-3AA9-DCB7C29BCCDD}"/>
              </a:ext>
            </a:extLst>
          </p:cNvPr>
          <p:cNvSpPr/>
          <p:nvPr/>
        </p:nvSpPr>
        <p:spPr>
          <a:xfrm>
            <a:off x="7265290" y="3123000"/>
            <a:ext cx="468000" cy="468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859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600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960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9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469200" y="3429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469200" y="2786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828625" y="3429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FB2E5-FAF0-C87A-EA9A-6C4BF7433F3A}"/>
              </a:ext>
            </a:extLst>
          </p:cNvPr>
          <p:cNvSpPr/>
          <p:nvPr/>
        </p:nvSpPr>
        <p:spPr>
          <a:xfrm>
            <a:off x="3828625" y="2786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2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23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27877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4302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27877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27877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07D08-7AFB-380E-9271-6DEA878B8C2F}"/>
              </a:ext>
            </a:extLst>
          </p:cNvPr>
          <p:cNvSpPr/>
          <p:nvPr/>
        </p:nvSpPr>
        <p:spPr>
          <a:xfrm>
            <a:off x="3625425" y="34302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F60C9-3BBA-89A2-A8DC-FD2818044723}"/>
              </a:ext>
            </a:extLst>
          </p:cNvPr>
          <p:cNvSpPr/>
          <p:nvPr/>
        </p:nvSpPr>
        <p:spPr>
          <a:xfrm>
            <a:off x="4906575" y="34302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79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07D08-7AFB-380E-9271-6DEA878B8C2F}"/>
              </a:ext>
            </a:extLst>
          </p:cNvPr>
          <p:cNvSpPr/>
          <p:nvPr/>
        </p:nvSpPr>
        <p:spPr>
          <a:xfrm>
            <a:off x="3625425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F60C9-3BBA-89A2-A8DC-FD2818044723}"/>
              </a:ext>
            </a:extLst>
          </p:cNvPr>
          <p:cNvSpPr/>
          <p:nvPr/>
        </p:nvSpPr>
        <p:spPr>
          <a:xfrm>
            <a:off x="4906575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FB2E5-FAF0-C87A-EA9A-6C4BF7433F3A}"/>
              </a:ext>
            </a:extLst>
          </p:cNvPr>
          <p:cNvSpPr/>
          <p:nvPr/>
        </p:nvSpPr>
        <p:spPr>
          <a:xfrm>
            <a:off x="3625425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190E1-D58C-558E-5C68-EC2E9C861DBF}"/>
              </a:ext>
            </a:extLst>
          </p:cNvPr>
          <p:cNvSpPr/>
          <p:nvPr/>
        </p:nvSpPr>
        <p:spPr>
          <a:xfrm>
            <a:off x="4906575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95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94088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30030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58145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522203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37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94088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30030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58145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522203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4ED27-DE0B-DFDC-4ED8-74D81708792A}"/>
              </a:ext>
            </a:extLst>
          </p:cNvPr>
          <p:cNvSpPr/>
          <p:nvPr/>
        </p:nvSpPr>
        <p:spPr>
          <a:xfrm>
            <a:off x="3940880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522C8-85F7-9D32-B8AD-10124EE172CA}"/>
              </a:ext>
            </a:extLst>
          </p:cNvPr>
          <p:cNvSpPr/>
          <p:nvPr/>
        </p:nvSpPr>
        <p:spPr>
          <a:xfrm>
            <a:off x="3300305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A2545-DD71-88A4-511B-AB33791BC2E5}"/>
              </a:ext>
            </a:extLst>
          </p:cNvPr>
          <p:cNvSpPr/>
          <p:nvPr/>
        </p:nvSpPr>
        <p:spPr>
          <a:xfrm>
            <a:off x="4581455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1EE24-A88D-2A9F-31BE-05C2B718792E}"/>
              </a:ext>
            </a:extLst>
          </p:cNvPr>
          <p:cNvSpPr/>
          <p:nvPr/>
        </p:nvSpPr>
        <p:spPr>
          <a:xfrm>
            <a:off x="5222030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72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94088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30030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58145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522203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4ED27-DE0B-DFDC-4ED8-74D81708792A}"/>
              </a:ext>
            </a:extLst>
          </p:cNvPr>
          <p:cNvSpPr/>
          <p:nvPr/>
        </p:nvSpPr>
        <p:spPr>
          <a:xfrm>
            <a:off x="3940880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522C8-85F7-9D32-B8AD-10124EE172CA}"/>
              </a:ext>
            </a:extLst>
          </p:cNvPr>
          <p:cNvSpPr/>
          <p:nvPr/>
        </p:nvSpPr>
        <p:spPr>
          <a:xfrm>
            <a:off x="3300305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A2545-DD71-88A4-511B-AB33791BC2E5}"/>
              </a:ext>
            </a:extLst>
          </p:cNvPr>
          <p:cNvSpPr/>
          <p:nvPr/>
        </p:nvSpPr>
        <p:spPr>
          <a:xfrm>
            <a:off x="4581455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1EE24-A88D-2A9F-31BE-05C2B718792E}"/>
              </a:ext>
            </a:extLst>
          </p:cNvPr>
          <p:cNvSpPr/>
          <p:nvPr/>
        </p:nvSpPr>
        <p:spPr>
          <a:xfrm>
            <a:off x="5222030" y="2667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BC1EC-1210-153E-56CB-0AE7E38D1733}"/>
              </a:ext>
            </a:extLst>
          </p:cNvPr>
          <p:cNvSpPr/>
          <p:nvPr/>
        </p:nvSpPr>
        <p:spPr>
          <a:xfrm>
            <a:off x="3940880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960E8-0370-C079-2D3B-A29137A35ED5}"/>
              </a:ext>
            </a:extLst>
          </p:cNvPr>
          <p:cNvSpPr/>
          <p:nvPr/>
        </p:nvSpPr>
        <p:spPr>
          <a:xfrm>
            <a:off x="3300305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BCED7-D3E9-5EA3-24E2-32907CE4D47F}"/>
              </a:ext>
            </a:extLst>
          </p:cNvPr>
          <p:cNvSpPr/>
          <p:nvPr/>
        </p:nvSpPr>
        <p:spPr>
          <a:xfrm>
            <a:off x="4581455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95FD5-3369-49AF-1713-4DA37A669F61}"/>
              </a:ext>
            </a:extLst>
          </p:cNvPr>
          <p:cNvSpPr/>
          <p:nvPr/>
        </p:nvSpPr>
        <p:spPr>
          <a:xfrm>
            <a:off x="5222030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20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616146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D710E-6B88-5FC3-D284-000221311A7F}"/>
              </a:ext>
            </a:extLst>
          </p:cNvPr>
          <p:cNvSpPr/>
          <p:nvPr/>
        </p:nvSpPr>
        <p:spPr>
          <a:xfrm>
            <a:off x="5549465" y="3123000"/>
            <a:ext cx="612000" cy="612000"/>
          </a:xfrm>
          <a:prstGeom prst="rect">
            <a:avLst/>
          </a:prstGeom>
          <a:solidFill>
            <a:srgbClr val="009688">
              <a:alpha val="80000"/>
            </a:srgbClr>
          </a:soli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2A246-B395-20EB-B258-8974FF702584}"/>
              </a:ext>
            </a:extLst>
          </p:cNvPr>
          <p:cNvSpPr/>
          <p:nvPr/>
        </p:nvSpPr>
        <p:spPr>
          <a:xfrm>
            <a:off x="4937465" y="3123000"/>
            <a:ext cx="612000" cy="612000"/>
          </a:xfrm>
          <a:prstGeom prst="rect">
            <a:avLst/>
          </a:prstGeom>
          <a:solidFill>
            <a:srgbClr val="009688">
              <a:alpha val="60000"/>
            </a:srgbClr>
          </a:soli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5D932-BBF5-A08F-97BC-9342D51C68AE}"/>
              </a:ext>
            </a:extLst>
          </p:cNvPr>
          <p:cNvSpPr/>
          <p:nvPr/>
        </p:nvSpPr>
        <p:spPr>
          <a:xfrm>
            <a:off x="4291972" y="3123000"/>
            <a:ext cx="612000" cy="612000"/>
          </a:xfrm>
          <a:prstGeom prst="rect">
            <a:avLst/>
          </a:prstGeom>
          <a:solidFill>
            <a:srgbClr val="009688">
              <a:alpha val="40000"/>
            </a:srgbClr>
          </a:soli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BFC1D-DEA7-63EB-4819-4482309184B7}"/>
              </a:ext>
            </a:extLst>
          </p:cNvPr>
          <p:cNvSpPr/>
          <p:nvPr/>
        </p:nvSpPr>
        <p:spPr>
          <a:xfrm>
            <a:off x="2388986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E29D8-B448-01E1-D68E-8DB1396D04D0}"/>
              </a:ext>
            </a:extLst>
          </p:cNvPr>
          <p:cNvSpPr/>
          <p:nvPr/>
        </p:nvSpPr>
        <p:spPr>
          <a:xfrm>
            <a:off x="3034479" y="3123000"/>
            <a:ext cx="612000" cy="612000"/>
          </a:xfrm>
          <a:prstGeom prst="rect">
            <a:avLst/>
          </a:prstGeom>
          <a:solidFill>
            <a:srgbClr val="009688">
              <a:alpha val="10196"/>
            </a:srgbClr>
          </a:soli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9CF3F6-9EC9-2B87-446E-065650C8E3DE}"/>
              </a:ext>
            </a:extLst>
          </p:cNvPr>
          <p:cNvSpPr/>
          <p:nvPr/>
        </p:nvSpPr>
        <p:spPr>
          <a:xfrm>
            <a:off x="3646479" y="3123000"/>
            <a:ext cx="612000" cy="612000"/>
          </a:xfrm>
          <a:prstGeom prst="rect">
            <a:avLst/>
          </a:prstGeom>
          <a:solidFill>
            <a:srgbClr val="009688">
              <a:alpha val="20000"/>
            </a:srgbClr>
          </a:soli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6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940880" y="29276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300305" y="29276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581455" y="29276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5222030" y="29276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4ED27-DE0B-DFDC-4ED8-74D81708792A}"/>
              </a:ext>
            </a:extLst>
          </p:cNvPr>
          <p:cNvSpPr/>
          <p:nvPr/>
        </p:nvSpPr>
        <p:spPr>
          <a:xfrm>
            <a:off x="3940880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522C8-85F7-9D32-B8AD-10124EE172CA}"/>
              </a:ext>
            </a:extLst>
          </p:cNvPr>
          <p:cNvSpPr/>
          <p:nvPr/>
        </p:nvSpPr>
        <p:spPr>
          <a:xfrm>
            <a:off x="3300305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A2545-DD71-88A4-511B-AB33791BC2E5}"/>
              </a:ext>
            </a:extLst>
          </p:cNvPr>
          <p:cNvSpPr/>
          <p:nvPr/>
        </p:nvSpPr>
        <p:spPr>
          <a:xfrm>
            <a:off x="4581455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1EE24-A88D-2A9F-31BE-05C2B718792E}"/>
              </a:ext>
            </a:extLst>
          </p:cNvPr>
          <p:cNvSpPr/>
          <p:nvPr/>
        </p:nvSpPr>
        <p:spPr>
          <a:xfrm>
            <a:off x="5222030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BC1EC-1210-153E-56CB-0AE7E38D1733}"/>
              </a:ext>
            </a:extLst>
          </p:cNvPr>
          <p:cNvSpPr/>
          <p:nvPr/>
        </p:nvSpPr>
        <p:spPr>
          <a:xfrm>
            <a:off x="3940880" y="3548978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960E8-0370-C079-2D3B-A29137A35ED5}"/>
              </a:ext>
            </a:extLst>
          </p:cNvPr>
          <p:cNvSpPr/>
          <p:nvPr/>
        </p:nvSpPr>
        <p:spPr>
          <a:xfrm>
            <a:off x="3300305" y="3548978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BCED7-D3E9-5EA3-24E2-32907CE4D47F}"/>
              </a:ext>
            </a:extLst>
          </p:cNvPr>
          <p:cNvSpPr/>
          <p:nvPr/>
        </p:nvSpPr>
        <p:spPr>
          <a:xfrm>
            <a:off x="4581455" y="3548978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95FD5-3369-49AF-1713-4DA37A669F61}"/>
              </a:ext>
            </a:extLst>
          </p:cNvPr>
          <p:cNvSpPr/>
          <p:nvPr/>
        </p:nvSpPr>
        <p:spPr>
          <a:xfrm>
            <a:off x="5222030" y="3548978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3AE439-4726-9B68-0C78-707C8C0A1C04}"/>
              </a:ext>
            </a:extLst>
          </p:cNvPr>
          <p:cNvSpPr/>
          <p:nvPr/>
        </p:nvSpPr>
        <p:spPr>
          <a:xfrm>
            <a:off x="3940880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D719E-DF74-B3BE-7E4E-9A3C8F052A14}"/>
              </a:ext>
            </a:extLst>
          </p:cNvPr>
          <p:cNvSpPr/>
          <p:nvPr/>
        </p:nvSpPr>
        <p:spPr>
          <a:xfrm>
            <a:off x="3300305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72EC9-C837-437C-9AAB-47B61E5B4A51}"/>
              </a:ext>
            </a:extLst>
          </p:cNvPr>
          <p:cNvSpPr/>
          <p:nvPr/>
        </p:nvSpPr>
        <p:spPr>
          <a:xfrm>
            <a:off x="4581455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47E460-B954-BB09-40D6-5308D1A3D9DA}"/>
              </a:ext>
            </a:extLst>
          </p:cNvPr>
          <p:cNvSpPr/>
          <p:nvPr/>
        </p:nvSpPr>
        <p:spPr>
          <a:xfrm>
            <a:off x="5222030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89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582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477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477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477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477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477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EB32-7188-F47B-48E5-CBB641AC57F0}"/>
              </a:ext>
            </a:extLst>
          </p:cNvPr>
          <p:cNvSpPr/>
          <p:nvPr/>
        </p:nvSpPr>
        <p:spPr>
          <a:xfrm>
            <a:off x="3704660" y="2865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FDC7-CE79-6B46-85EE-832A99DD6B2D}"/>
              </a:ext>
            </a:extLst>
          </p:cNvPr>
          <p:cNvSpPr/>
          <p:nvPr/>
        </p:nvSpPr>
        <p:spPr>
          <a:xfrm>
            <a:off x="3064085" y="2865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8A98E-7B3F-93B0-0EFF-1C49A695E574}"/>
              </a:ext>
            </a:extLst>
          </p:cNvPr>
          <p:cNvSpPr/>
          <p:nvPr/>
        </p:nvSpPr>
        <p:spPr>
          <a:xfrm>
            <a:off x="4345235" y="2865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5A49F-3D4D-F2B5-A724-A217ABE1A04F}"/>
              </a:ext>
            </a:extLst>
          </p:cNvPr>
          <p:cNvSpPr/>
          <p:nvPr/>
        </p:nvSpPr>
        <p:spPr>
          <a:xfrm>
            <a:off x="4985810" y="2865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406BE-6B6E-ED49-F052-F7871F7E5CC0}"/>
              </a:ext>
            </a:extLst>
          </p:cNvPr>
          <p:cNvSpPr/>
          <p:nvPr/>
        </p:nvSpPr>
        <p:spPr>
          <a:xfrm>
            <a:off x="5626385" y="286557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87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244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244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244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244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244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EB32-7188-F47B-48E5-CBB641AC57F0}"/>
              </a:ext>
            </a:extLst>
          </p:cNvPr>
          <p:cNvSpPr/>
          <p:nvPr/>
        </p:nvSpPr>
        <p:spPr>
          <a:xfrm>
            <a:off x="3704660" y="2632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FDC7-CE79-6B46-85EE-832A99DD6B2D}"/>
              </a:ext>
            </a:extLst>
          </p:cNvPr>
          <p:cNvSpPr/>
          <p:nvPr/>
        </p:nvSpPr>
        <p:spPr>
          <a:xfrm>
            <a:off x="3064085" y="2632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8A98E-7B3F-93B0-0EFF-1C49A695E574}"/>
              </a:ext>
            </a:extLst>
          </p:cNvPr>
          <p:cNvSpPr/>
          <p:nvPr/>
        </p:nvSpPr>
        <p:spPr>
          <a:xfrm>
            <a:off x="4345235" y="2632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5A49F-3D4D-F2B5-A724-A217ABE1A04F}"/>
              </a:ext>
            </a:extLst>
          </p:cNvPr>
          <p:cNvSpPr/>
          <p:nvPr/>
        </p:nvSpPr>
        <p:spPr>
          <a:xfrm>
            <a:off x="4985810" y="2632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406BE-6B6E-ED49-F052-F7871F7E5CC0}"/>
              </a:ext>
            </a:extLst>
          </p:cNvPr>
          <p:cNvSpPr/>
          <p:nvPr/>
        </p:nvSpPr>
        <p:spPr>
          <a:xfrm>
            <a:off x="5626385" y="26323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5756E-97D1-A481-5590-FE06275EA6E9}"/>
              </a:ext>
            </a:extLst>
          </p:cNvPr>
          <p:cNvSpPr/>
          <p:nvPr/>
        </p:nvSpPr>
        <p:spPr>
          <a:xfrm>
            <a:off x="3704660" y="38766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F49D1-9A9B-DEAE-A4FA-0C002C010DAE}"/>
              </a:ext>
            </a:extLst>
          </p:cNvPr>
          <p:cNvSpPr/>
          <p:nvPr/>
        </p:nvSpPr>
        <p:spPr>
          <a:xfrm>
            <a:off x="3064085" y="38766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36B4E-8341-C8CE-AF20-120B44BD2255}"/>
              </a:ext>
            </a:extLst>
          </p:cNvPr>
          <p:cNvSpPr/>
          <p:nvPr/>
        </p:nvSpPr>
        <p:spPr>
          <a:xfrm>
            <a:off x="4345235" y="38766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F2657-6960-747D-7886-12A8BDA6A548}"/>
              </a:ext>
            </a:extLst>
          </p:cNvPr>
          <p:cNvSpPr/>
          <p:nvPr/>
        </p:nvSpPr>
        <p:spPr>
          <a:xfrm>
            <a:off x="4985810" y="38766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DB55-C9AC-C4B0-C132-5185C8406B7A}"/>
              </a:ext>
            </a:extLst>
          </p:cNvPr>
          <p:cNvSpPr/>
          <p:nvPr/>
        </p:nvSpPr>
        <p:spPr>
          <a:xfrm>
            <a:off x="5626385" y="38766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0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039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039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039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039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039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EB32-7188-F47B-48E5-CBB641AC57F0}"/>
              </a:ext>
            </a:extLst>
          </p:cNvPr>
          <p:cNvSpPr/>
          <p:nvPr/>
        </p:nvSpPr>
        <p:spPr>
          <a:xfrm>
            <a:off x="3704660" y="2427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FDC7-CE79-6B46-85EE-832A99DD6B2D}"/>
              </a:ext>
            </a:extLst>
          </p:cNvPr>
          <p:cNvSpPr/>
          <p:nvPr/>
        </p:nvSpPr>
        <p:spPr>
          <a:xfrm>
            <a:off x="3064085" y="2427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8A98E-7B3F-93B0-0EFF-1C49A695E574}"/>
              </a:ext>
            </a:extLst>
          </p:cNvPr>
          <p:cNvSpPr/>
          <p:nvPr/>
        </p:nvSpPr>
        <p:spPr>
          <a:xfrm>
            <a:off x="4345235" y="2427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5A49F-3D4D-F2B5-A724-A217ABE1A04F}"/>
              </a:ext>
            </a:extLst>
          </p:cNvPr>
          <p:cNvSpPr/>
          <p:nvPr/>
        </p:nvSpPr>
        <p:spPr>
          <a:xfrm>
            <a:off x="4985810" y="2427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406BE-6B6E-ED49-F052-F7871F7E5CC0}"/>
              </a:ext>
            </a:extLst>
          </p:cNvPr>
          <p:cNvSpPr/>
          <p:nvPr/>
        </p:nvSpPr>
        <p:spPr>
          <a:xfrm>
            <a:off x="5626385" y="242702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5756E-97D1-A481-5590-FE06275EA6E9}"/>
              </a:ext>
            </a:extLst>
          </p:cNvPr>
          <p:cNvSpPr/>
          <p:nvPr/>
        </p:nvSpPr>
        <p:spPr>
          <a:xfrm>
            <a:off x="3704660" y="367134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F49D1-9A9B-DEAE-A4FA-0C002C010DAE}"/>
              </a:ext>
            </a:extLst>
          </p:cNvPr>
          <p:cNvSpPr/>
          <p:nvPr/>
        </p:nvSpPr>
        <p:spPr>
          <a:xfrm>
            <a:off x="3064085" y="367134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36B4E-8341-C8CE-AF20-120B44BD2255}"/>
              </a:ext>
            </a:extLst>
          </p:cNvPr>
          <p:cNvSpPr/>
          <p:nvPr/>
        </p:nvSpPr>
        <p:spPr>
          <a:xfrm>
            <a:off x="4345235" y="367134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F2657-6960-747D-7886-12A8BDA6A548}"/>
              </a:ext>
            </a:extLst>
          </p:cNvPr>
          <p:cNvSpPr/>
          <p:nvPr/>
        </p:nvSpPr>
        <p:spPr>
          <a:xfrm>
            <a:off x="4985810" y="367134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DB55-C9AC-C4B0-C132-5185C8406B7A}"/>
              </a:ext>
            </a:extLst>
          </p:cNvPr>
          <p:cNvSpPr/>
          <p:nvPr/>
        </p:nvSpPr>
        <p:spPr>
          <a:xfrm>
            <a:off x="5626385" y="367134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A9DBF-34C1-DB52-007F-A3F5574070F5}"/>
              </a:ext>
            </a:extLst>
          </p:cNvPr>
          <p:cNvSpPr/>
          <p:nvPr/>
        </p:nvSpPr>
        <p:spPr>
          <a:xfrm>
            <a:off x="3704660" y="430366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A7B59-3D30-BC25-9D33-A5E10D7E6CDF}"/>
              </a:ext>
            </a:extLst>
          </p:cNvPr>
          <p:cNvSpPr/>
          <p:nvPr/>
        </p:nvSpPr>
        <p:spPr>
          <a:xfrm>
            <a:off x="3064085" y="430366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BE29-28E5-AD30-BEBE-FC6C854D9449}"/>
              </a:ext>
            </a:extLst>
          </p:cNvPr>
          <p:cNvSpPr/>
          <p:nvPr/>
        </p:nvSpPr>
        <p:spPr>
          <a:xfrm>
            <a:off x="4345235" y="430366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6FE18-D8EE-529F-9CBC-1B0DDA8347C2}"/>
              </a:ext>
            </a:extLst>
          </p:cNvPr>
          <p:cNvSpPr/>
          <p:nvPr/>
        </p:nvSpPr>
        <p:spPr>
          <a:xfrm>
            <a:off x="4985810" y="430366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C1C98-FAA7-A829-E094-BF151F94B343}"/>
              </a:ext>
            </a:extLst>
          </p:cNvPr>
          <p:cNvSpPr/>
          <p:nvPr/>
        </p:nvSpPr>
        <p:spPr>
          <a:xfrm>
            <a:off x="5626385" y="430366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44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EB32-7188-F47B-48E5-CBB641AC57F0}"/>
              </a:ext>
            </a:extLst>
          </p:cNvPr>
          <p:cNvSpPr/>
          <p:nvPr/>
        </p:nvSpPr>
        <p:spPr>
          <a:xfrm>
            <a:off x="3704660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FDC7-CE79-6B46-85EE-832A99DD6B2D}"/>
              </a:ext>
            </a:extLst>
          </p:cNvPr>
          <p:cNvSpPr/>
          <p:nvPr/>
        </p:nvSpPr>
        <p:spPr>
          <a:xfrm>
            <a:off x="3064085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8A98E-7B3F-93B0-0EFF-1C49A695E574}"/>
              </a:ext>
            </a:extLst>
          </p:cNvPr>
          <p:cNvSpPr/>
          <p:nvPr/>
        </p:nvSpPr>
        <p:spPr>
          <a:xfrm>
            <a:off x="4345235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5A49F-3D4D-F2B5-A724-A217ABE1A04F}"/>
              </a:ext>
            </a:extLst>
          </p:cNvPr>
          <p:cNvSpPr/>
          <p:nvPr/>
        </p:nvSpPr>
        <p:spPr>
          <a:xfrm>
            <a:off x="4985810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406BE-6B6E-ED49-F052-F7871F7E5CC0}"/>
              </a:ext>
            </a:extLst>
          </p:cNvPr>
          <p:cNvSpPr/>
          <p:nvPr/>
        </p:nvSpPr>
        <p:spPr>
          <a:xfrm>
            <a:off x="5626385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5756E-97D1-A481-5590-FE06275EA6E9}"/>
              </a:ext>
            </a:extLst>
          </p:cNvPr>
          <p:cNvSpPr/>
          <p:nvPr/>
        </p:nvSpPr>
        <p:spPr>
          <a:xfrm>
            <a:off x="3704660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F49D1-9A9B-DEAE-A4FA-0C002C010DAE}"/>
              </a:ext>
            </a:extLst>
          </p:cNvPr>
          <p:cNvSpPr/>
          <p:nvPr/>
        </p:nvSpPr>
        <p:spPr>
          <a:xfrm>
            <a:off x="3064085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36B4E-8341-C8CE-AF20-120B44BD2255}"/>
              </a:ext>
            </a:extLst>
          </p:cNvPr>
          <p:cNvSpPr/>
          <p:nvPr/>
        </p:nvSpPr>
        <p:spPr>
          <a:xfrm>
            <a:off x="4345235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F2657-6960-747D-7886-12A8BDA6A548}"/>
              </a:ext>
            </a:extLst>
          </p:cNvPr>
          <p:cNvSpPr/>
          <p:nvPr/>
        </p:nvSpPr>
        <p:spPr>
          <a:xfrm>
            <a:off x="4985810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DB55-C9AC-C4B0-C132-5185C8406B7A}"/>
              </a:ext>
            </a:extLst>
          </p:cNvPr>
          <p:cNvSpPr/>
          <p:nvPr/>
        </p:nvSpPr>
        <p:spPr>
          <a:xfrm>
            <a:off x="5626385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A9DBF-34C1-DB52-007F-A3F5574070F5}"/>
              </a:ext>
            </a:extLst>
          </p:cNvPr>
          <p:cNvSpPr/>
          <p:nvPr/>
        </p:nvSpPr>
        <p:spPr>
          <a:xfrm>
            <a:off x="3704660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A7B59-3D30-BC25-9D33-A5E10D7E6CDF}"/>
              </a:ext>
            </a:extLst>
          </p:cNvPr>
          <p:cNvSpPr/>
          <p:nvPr/>
        </p:nvSpPr>
        <p:spPr>
          <a:xfrm>
            <a:off x="3064085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BE29-28E5-AD30-BEBE-FC6C854D9449}"/>
              </a:ext>
            </a:extLst>
          </p:cNvPr>
          <p:cNvSpPr/>
          <p:nvPr/>
        </p:nvSpPr>
        <p:spPr>
          <a:xfrm>
            <a:off x="4345235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6FE18-D8EE-529F-9CBC-1B0DDA8347C2}"/>
              </a:ext>
            </a:extLst>
          </p:cNvPr>
          <p:cNvSpPr/>
          <p:nvPr/>
        </p:nvSpPr>
        <p:spPr>
          <a:xfrm>
            <a:off x="4985810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C1C98-FAA7-A829-E094-BF151F94B343}"/>
              </a:ext>
            </a:extLst>
          </p:cNvPr>
          <p:cNvSpPr/>
          <p:nvPr/>
        </p:nvSpPr>
        <p:spPr>
          <a:xfrm>
            <a:off x="5626385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1D7595-9294-2427-6CF8-6D698F92918F}"/>
              </a:ext>
            </a:extLst>
          </p:cNvPr>
          <p:cNvSpPr/>
          <p:nvPr/>
        </p:nvSpPr>
        <p:spPr>
          <a:xfrm>
            <a:off x="3704660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6C34DA-3878-C949-5F57-5638E7F552A7}"/>
              </a:ext>
            </a:extLst>
          </p:cNvPr>
          <p:cNvSpPr/>
          <p:nvPr/>
        </p:nvSpPr>
        <p:spPr>
          <a:xfrm>
            <a:off x="3064085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E8A1F-854B-9F85-C357-9E8E584484EC}"/>
              </a:ext>
            </a:extLst>
          </p:cNvPr>
          <p:cNvSpPr/>
          <p:nvPr/>
        </p:nvSpPr>
        <p:spPr>
          <a:xfrm>
            <a:off x="4345235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5ED10-8563-EB08-E291-6CDAFF4B681A}"/>
              </a:ext>
            </a:extLst>
          </p:cNvPr>
          <p:cNvSpPr/>
          <p:nvPr/>
        </p:nvSpPr>
        <p:spPr>
          <a:xfrm>
            <a:off x="4985810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0AA0E-0C9C-F17D-7A6B-B7A17D0BC471}"/>
              </a:ext>
            </a:extLst>
          </p:cNvPr>
          <p:cNvSpPr/>
          <p:nvPr/>
        </p:nvSpPr>
        <p:spPr>
          <a:xfrm>
            <a:off x="5626385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3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4C246-A11D-6B16-FE21-5C0D596A9F1F}"/>
              </a:ext>
            </a:extLst>
          </p:cNvPr>
          <p:cNvSpPr/>
          <p:nvPr/>
        </p:nvSpPr>
        <p:spPr>
          <a:xfrm>
            <a:off x="370466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5A726-692B-AE8D-D1C9-DE351D0731F0}"/>
              </a:ext>
            </a:extLst>
          </p:cNvPr>
          <p:cNvSpPr/>
          <p:nvPr/>
        </p:nvSpPr>
        <p:spPr>
          <a:xfrm>
            <a:off x="306408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F68F-D7C4-ECAC-3FC5-003244DD150E}"/>
              </a:ext>
            </a:extLst>
          </p:cNvPr>
          <p:cNvSpPr/>
          <p:nvPr/>
        </p:nvSpPr>
        <p:spPr>
          <a:xfrm>
            <a:off x="434523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C4FF9-7068-92E1-DF03-CE0A0C3A9280}"/>
              </a:ext>
            </a:extLst>
          </p:cNvPr>
          <p:cNvSpPr/>
          <p:nvPr/>
        </p:nvSpPr>
        <p:spPr>
          <a:xfrm>
            <a:off x="498581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A2337-00A9-68C1-F6F9-CA82C9EAD321}"/>
              </a:ext>
            </a:extLst>
          </p:cNvPr>
          <p:cNvSpPr/>
          <p:nvPr/>
        </p:nvSpPr>
        <p:spPr>
          <a:xfrm>
            <a:off x="562638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B13EC-8536-8AAC-AE80-228AED734E5A}"/>
              </a:ext>
            </a:extLst>
          </p:cNvPr>
          <p:cNvSpPr/>
          <p:nvPr/>
        </p:nvSpPr>
        <p:spPr>
          <a:xfrm>
            <a:off x="242351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939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4C246-A11D-6B16-FE21-5C0D596A9F1F}"/>
              </a:ext>
            </a:extLst>
          </p:cNvPr>
          <p:cNvSpPr/>
          <p:nvPr/>
        </p:nvSpPr>
        <p:spPr>
          <a:xfrm>
            <a:off x="370466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5A726-692B-AE8D-D1C9-DE351D0731F0}"/>
              </a:ext>
            </a:extLst>
          </p:cNvPr>
          <p:cNvSpPr/>
          <p:nvPr/>
        </p:nvSpPr>
        <p:spPr>
          <a:xfrm>
            <a:off x="306408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F68F-D7C4-ECAC-3FC5-003244DD150E}"/>
              </a:ext>
            </a:extLst>
          </p:cNvPr>
          <p:cNvSpPr/>
          <p:nvPr/>
        </p:nvSpPr>
        <p:spPr>
          <a:xfrm>
            <a:off x="434523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C4FF9-7068-92E1-DF03-CE0A0C3A9280}"/>
              </a:ext>
            </a:extLst>
          </p:cNvPr>
          <p:cNvSpPr/>
          <p:nvPr/>
        </p:nvSpPr>
        <p:spPr>
          <a:xfrm>
            <a:off x="498581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A2337-00A9-68C1-F6F9-CA82C9EAD321}"/>
              </a:ext>
            </a:extLst>
          </p:cNvPr>
          <p:cNvSpPr/>
          <p:nvPr/>
        </p:nvSpPr>
        <p:spPr>
          <a:xfrm>
            <a:off x="562638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B13EC-8536-8AAC-AE80-228AED734E5A}"/>
              </a:ext>
            </a:extLst>
          </p:cNvPr>
          <p:cNvSpPr/>
          <p:nvPr/>
        </p:nvSpPr>
        <p:spPr>
          <a:xfrm>
            <a:off x="242351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9B3CC-DED2-A98C-0EFF-F4948DCBB721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2F9485-759E-405F-76DB-9A1A289EBFF6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70DD4-EEAD-EC9D-A832-06487B371676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3C4FC-4412-6106-CEA7-2F33233400BE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321025-F43B-6F44-5AF4-76527D0B123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090FD-0179-0970-A68D-6BDA5C8282EF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02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4C246-A11D-6B16-FE21-5C0D596A9F1F}"/>
              </a:ext>
            </a:extLst>
          </p:cNvPr>
          <p:cNvSpPr/>
          <p:nvPr/>
        </p:nvSpPr>
        <p:spPr>
          <a:xfrm>
            <a:off x="370466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5A726-692B-AE8D-D1C9-DE351D0731F0}"/>
              </a:ext>
            </a:extLst>
          </p:cNvPr>
          <p:cNvSpPr/>
          <p:nvPr/>
        </p:nvSpPr>
        <p:spPr>
          <a:xfrm>
            <a:off x="306408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F68F-D7C4-ECAC-3FC5-003244DD150E}"/>
              </a:ext>
            </a:extLst>
          </p:cNvPr>
          <p:cNvSpPr/>
          <p:nvPr/>
        </p:nvSpPr>
        <p:spPr>
          <a:xfrm>
            <a:off x="434523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C4FF9-7068-92E1-DF03-CE0A0C3A9280}"/>
              </a:ext>
            </a:extLst>
          </p:cNvPr>
          <p:cNvSpPr/>
          <p:nvPr/>
        </p:nvSpPr>
        <p:spPr>
          <a:xfrm>
            <a:off x="498581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A2337-00A9-68C1-F6F9-CA82C9EAD321}"/>
              </a:ext>
            </a:extLst>
          </p:cNvPr>
          <p:cNvSpPr/>
          <p:nvPr/>
        </p:nvSpPr>
        <p:spPr>
          <a:xfrm>
            <a:off x="5626385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B13EC-8536-8AAC-AE80-228AED734E5A}"/>
              </a:ext>
            </a:extLst>
          </p:cNvPr>
          <p:cNvSpPr/>
          <p:nvPr/>
        </p:nvSpPr>
        <p:spPr>
          <a:xfrm>
            <a:off x="2423510" y="3921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9B3CC-DED2-A98C-0EFF-F4948DCBB721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2F9485-759E-405F-76DB-9A1A289EBFF6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70DD4-EEAD-EC9D-A832-06487B371676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3C4FC-4412-6106-CEA7-2F33233400BE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321025-F43B-6F44-5AF4-76527D0B123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090FD-0179-0970-A68D-6BDA5C8282EF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3E03-1505-B5B8-112F-652E06F9EA3D}"/>
              </a:ext>
            </a:extLst>
          </p:cNvPr>
          <p:cNvSpPr/>
          <p:nvPr/>
        </p:nvSpPr>
        <p:spPr>
          <a:xfrm>
            <a:off x="3704660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C3C57-4A43-394D-C807-83158C9A4E53}"/>
              </a:ext>
            </a:extLst>
          </p:cNvPr>
          <p:cNvSpPr/>
          <p:nvPr/>
        </p:nvSpPr>
        <p:spPr>
          <a:xfrm>
            <a:off x="3064085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D0F94-B885-50DC-3345-A1A81267CC3C}"/>
              </a:ext>
            </a:extLst>
          </p:cNvPr>
          <p:cNvSpPr/>
          <p:nvPr/>
        </p:nvSpPr>
        <p:spPr>
          <a:xfrm>
            <a:off x="4345235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498197-AEC2-BBAE-5B71-125A81F5B98F}"/>
              </a:ext>
            </a:extLst>
          </p:cNvPr>
          <p:cNvSpPr/>
          <p:nvPr/>
        </p:nvSpPr>
        <p:spPr>
          <a:xfrm>
            <a:off x="4985810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850BD-BF40-6EF7-0B82-825B9467EF46}"/>
              </a:ext>
            </a:extLst>
          </p:cNvPr>
          <p:cNvSpPr/>
          <p:nvPr/>
        </p:nvSpPr>
        <p:spPr>
          <a:xfrm>
            <a:off x="5626385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1309C-A679-A37E-5ABF-96F53CD2FF52}"/>
              </a:ext>
            </a:extLst>
          </p:cNvPr>
          <p:cNvSpPr/>
          <p:nvPr/>
        </p:nvSpPr>
        <p:spPr>
          <a:xfrm>
            <a:off x="2423510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2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07D08-7AFB-380E-9271-6DEA878B8C2F}"/>
              </a:ext>
            </a:extLst>
          </p:cNvPr>
          <p:cNvSpPr/>
          <p:nvPr/>
        </p:nvSpPr>
        <p:spPr>
          <a:xfrm>
            <a:off x="3625425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F60C9-3BBA-89A2-A8DC-FD2818044723}"/>
              </a:ext>
            </a:extLst>
          </p:cNvPr>
          <p:cNvSpPr/>
          <p:nvPr/>
        </p:nvSpPr>
        <p:spPr>
          <a:xfrm>
            <a:off x="4906575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FB2E5-FAF0-C87A-EA9A-6C4BF7433F3A}"/>
              </a:ext>
            </a:extLst>
          </p:cNvPr>
          <p:cNvSpPr/>
          <p:nvPr/>
        </p:nvSpPr>
        <p:spPr>
          <a:xfrm>
            <a:off x="3625425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190E1-D58C-558E-5C68-EC2E9C861DBF}"/>
              </a:ext>
            </a:extLst>
          </p:cNvPr>
          <p:cNvSpPr/>
          <p:nvPr/>
        </p:nvSpPr>
        <p:spPr>
          <a:xfrm>
            <a:off x="4906575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DF72226-D18B-62D7-49E2-B8FEEF14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552" y="2485600"/>
            <a:ext cx="1905223" cy="26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4C246-A11D-6B16-FE21-5C0D596A9F1F}"/>
              </a:ext>
            </a:extLst>
          </p:cNvPr>
          <p:cNvSpPr/>
          <p:nvPr/>
        </p:nvSpPr>
        <p:spPr>
          <a:xfrm>
            <a:off x="3704660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5A726-692B-AE8D-D1C9-DE351D0731F0}"/>
              </a:ext>
            </a:extLst>
          </p:cNvPr>
          <p:cNvSpPr/>
          <p:nvPr/>
        </p:nvSpPr>
        <p:spPr>
          <a:xfrm>
            <a:off x="3064085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F68F-D7C4-ECAC-3FC5-003244DD150E}"/>
              </a:ext>
            </a:extLst>
          </p:cNvPr>
          <p:cNvSpPr/>
          <p:nvPr/>
        </p:nvSpPr>
        <p:spPr>
          <a:xfrm>
            <a:off x="4345235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C4FF9-7068-92E1-DF03-CE0A0C3A9280}"/>
              </a:ext>
            </a:extLst>
          </p:cNvPr>
          <p:cNvSpPr/>
          <p:nvPr/>
        </p:nvSpPr>
        <p:spPr>
          <a:xfrm>
            <a:off x="4985810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A2337-00A9-68C1-F6F9-CA82C9EAD321}"/>
              </a:ext>
            </a:extLst>
          </p:cNvPr>
          <p:cNvSpPr/>
          <p:nvPr/>
        </p:nvSpPr>
        <p:spPr>
          <a:xfrm>
            <a:off x="5626385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B13EC-8536-8AAC-AE80-228AED734E5A}"/>
              </a:ext>
            </a:extLst>
          </p:cNvPr>
          <p:cNvSpPr/>
          <p:nvPr/>
        </p:nvSpPr>
        <p:spPr>
          <a:xfrm>
            <a:off x="2423510" y="39309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9B3CC-DED2-A98C-0EFF-F4948DCBB721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2F9485-759E-405F-76DB-9A1A289EBFF6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70DD4-EEAD-EC9D-A832-06487B371676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3C4FC-4412-6106-CEA7-2F33233400BE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321025-F43B-6F44-5AF4-76527D0B123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090FD-0179-0970-A68D-6BDA5C8282EF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3E03-1505-B5B8-112F-652E06F9EA3D}"/>
              </a:ext>
            </a:extLst>
          </p:cNvPr>
          <p:cNvSpPr/>
          <p:nvPr/>
        </p:nvSpPr>
        <p:spPr>
          <a:xfrm>
            <a:off x="3704660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C3C57-4A43-394D-C807-83158C9A4E53}"/>
              </a:ext>
            </a:extLst>
          </p:cNvPr>
          <p:cNvSpPr/>
          <p:nvPr/>
        </p:nvSpPr>
        <p:spPr>
          <a:xfrm>
            <a:off x="3064085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D0F94-B885-50DC-3345-A1A81267CC3C}"/>
              </a:ext>
            </a:extLst>
          </p:cNvPr>
          <p:cNvSpPr/>
          <p:nvPr/>
        </p:nvSpPr>
        <p:spPr>
          <a:xfrm>
            <a:off x="4345235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498197-AEC2-BBAE-5B71-125A81F5B98F}"/>
              </a:ext>
            </a:extLst>
          </p:cNvPr>
          <p:cNvSpPr/>
          <p:nvPr/>
        </p:nvSpPr>
        <p:spPr>
          <a:xfrm>
            <a:off x="4985810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850BD-BF40-6EF7-0B82-825B9467EF46}"/>
              </a:ext>
            </a:extLst>
          </p:cNvPr>
          <p:cNvSpPr/>
          <p:nvPr/>
        </p:nvSpPr>
        <p:spPr>
          <a:xfrm>
            <a:off x="5626385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1309C-A679-A37E-5ABF-96F53CD2FF52}"/>
              </a:ext>
            </a:extLst>
          </p:cNvPr>
          <p:cNvSpPr/>
          <p:nvPr/>
        </p:nvSpPr>
        <p:spPr>
          <a:xfrm>
            <a:off x="2423510" y="20575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FA6334-46A4-3B3C-902D-9F780DE8D189}"/>
              </a:ext>
            </a:extLst>
          </p:cNvPr>
          <p:cNvSpPr/>
          <p:nvPr/>
        </p:nvSpPr>
        <p:spPr>
          <a:xfrm>
            <a:off x="3704660" y="45616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7F7CB-6F3D-ED0A-FCC1-4B7ABD8BEE6D}"/>
              </a:ext>
            </a:extLst>
          </p:cNvPr>
          <p:cNvSpPr/>
          <p:nvPr/>
        </p:nvSpPr>
        <p:spPr>
          <a:xfrm>
            <a:off x="3064085" y="45616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84827-6D4D-C61D-BED4-B2DFB318A41E}"/>
              </a:ext>
            </a:extLst>
          </p:cNvPr>
          <p:cNvSpPr/>
          <p:nvPr/>
        </p:nvSpPr>
        <p:spPr>
          <a:xfrm>
            <a:off x="4345235" y="45616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9A802E-A1F9-B390-6405-2504F19340A6}"/>
              </a:ext>
            </a:extLst>
          </p:cNvPr>
          <p:cNvSpPr/>
          <p:nvPr/>
        </p:nvSpPr>
        <p:spPr>
          <a:xfrm>
            <a:off x="4985810" y="45616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2B5777-FEFE-8C17-34D2-0ED8E9819B89}"/>
              </a:ext>
            </a:extLst>
          </p:cNvPr>
          <p:cNvSpPr/>
          <p:nvPr/>
        </p:nvSpPr>
        <p:spPr>
          <a:xfrm>
            <a:off x="5626385" y="45616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EB5B13-CAE3-CE22-DC8C-FFEA1429B85F}"/>
              </a:ext>
            </a:extLst>
          </p:cNvPr>
          <p:cNvSpPr/>
          <p:nvPr/>
        </p:nvSpPr>
        <p:spPr>
          <a:xfrm>
            <a:off x="2423510" y="45616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01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32653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92078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73228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5013803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54378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51503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4C246-A11D-6B16-FE21-5C0D596A9F1F}"/>
              </a:ext>
            </a:extLst>
          </p:cNvPr>
          <p:cNvSpPr/>
          <p:nvPr/>
        </p:nvSpPr>
        <p:spPr>
          <a:xfrm>
            <a:off x="3732653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5A726-692B-AE8D-D1C9-DE351D0731F0}"/>
              </a:ext>
            </a:extLst>
          </p:cNvPr>
          <p:cNvSpPr/>
          <p:nvPr/>
        </p:nvSpPr>
        <p:spPr>
          <a:xfrm>
            <a:off x="3092078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F68F-D7C4-ECAC-3FC5-003244DD150E}"/>
              </a:ext>
            </a:extLst>
          </p:cNvPr>
          <p:cNvSpPr/>
          <p:nvPr/>
        </p:nvSpPr>
        <p:spPr>
          <a:xfrm>
            <a:off x="4373228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C4FF9-7068-92E1-DF03-CE0A0C3A9280}"/>
              </a:ext>
            </a:extLst>
          </p:cNvPr>
          <p:cNvSpPr/>
          <p:nvPr/>
        </p:nvSpPr>
        <p:spPr>
          <a:xfrm>
            <a:off x="5013803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A2337-00A9-68C1-F6F9-CA82C9EAD321}"/>
              </a:ext>
            </a:extLst>
          </p:cNvPr>
          <p:cNvSpPr/>
          <p:nvPr/>
        </p:nvSpPr>
        <p:spPr>
          <a:xfrm>
            <a:off x="5654378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B13EC-8536-8AAC-AE80-228AED734E5A}"/>
              </a:ext>
            </a:extLst>
          </p:cNvPr>
          <p:cNvSpPr/>
          <p:nvPr/>
        </p:nvSpPr>
        <p:spPr>
          <a:xfrm>
            <a:off x="2451503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9B3CC-DED2-A98C-0EFF-F4948DCBB721}"/>
              </a:ext>
            </a:extLst>
          </p:cNvPr>
          <p:cNvSpPr/>
          <p:nvPr/>
        </p:nvSpPr>
        <p:spPr>
          <a:xfrm>
            <a:off x="3732653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2F9485-759E-405F-76DB-9A1A289EBFF6}"/>
              </a:ext>
            </a:extLst>
          </p:cNvPr>
          <p:cNvSpPr/>
          <p:nvPr/>
        </p:nvSpPr>
        <p:spPr>
          <a:xfrm>
            <a:off x="3092078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70DD4-EEAD-EC9D-A832-06487B371676}"/>
              </a:ext>
            </a:extLst>
          </p:cNvPr>
          <p:cNvSpPr/>
          <p:nvPr/>
        </p:nvSpPr>
        <p:spPr>
          <a:xfrm>
            <a:off x="4373228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3C4FC-4412-6106-CEA7-2F33233400BE}"/>
              </a:ext>
            </a:extLst>
          </p:cNvPr>
          <p:cNvSpPr/>
          <p:nvPr/>
        </p:nvSpPr>
        <p:spPr>
          <a:xfrm>
            <a:off x="5013803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321025-F43B-6F44-5AF4-76527D0B123B}"/>
              </a:ext>
            </a:extLst>
          </p:cNvPr>
          <p:cNvSpPr/>
          <p:nvPr/>
        </p:nvSpPr>
        <p:spPr>
          <a:xfrm>
            <a:off x="5654378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090FD-0179-0970-A68D-6BDA5C8282EF}"/>
              </a:ext>
            </a:extLst>
          </p:cNvPr>
          <p:cNvSpPr/>
          <p:nvPr/>
        </p:nvSpPr>
        <p:spPr>
          <a:xfrm>
            <a:off x="2451503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3E03-1505-B5B8-112F-652E06F9EA3D}"/>
              </a:ext>
            </a:extLst>
          </p:cNvPr>
          <p:cNvSpPr/>
          <p:nvPr/>
        </p:nvSpPr>
        <p:spPr>
          <a:xfrm>
            <a:off x="3732653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C3C57-4A43-394D-C807-83158C9A4E53}"/>
              </a:ext>
            </a:extLst>
          </p:cNvPr>
          <p:cNvSpPr/>
          <p:nvPr/>
        </p:nvSpPr>
        <p:spPr>
          <a:xfrm>
            <a:off x="3092078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D0F94-B885-50DC-3345-A1A81267CC3C}"/>
              </a:ext>
            </a:extLst>
          </p:cNvPr>
          <p:cNvSpPr/>
          <p:nvPr/>
        </p:nvSpPr>
        <p:spPr>
          <a:xfrm>
            <a:off x="4373228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498197-AEC2-BBAE-5B71-125A81F5B98F}"/>
              </a:ext>
            </a:extLst>
          </p:cNvPr>
          <p:cNvSpPr/>
          <p:nvPr/>
        </p:nvSpPr>
        <p:spPr>
          <a:xfrm>
            <a:off x="5013803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850BD-BF40-6EF7-0B82-825B9467EF46}"/>
              </a:ext>
            </a:extLst>
          </p:cNvPr>
          <p:cNvSpPr/>
          <p:nvPr/>
        </p:nvSpPr>
        <p:spPr>
          <a:xfrm>
            <a:off x="5654378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1309C-A679-A37E-5ABF-96F53CD2FF52}"/>
              </a:ext>
            </a:extLst>
          </p:cNvPr>
          <p:cNvSpPr/>
          <p:nvPr/>
        </p:nvSpPr>
        <p:spPr>
          <a:xfrm>
            <a:off x="2451503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FA6334-46A4-3B3C-902D-9F780DE8D189}"/>
              </a:ext>
            </a:extLst>
          </p:cNvPr>
          <p:cNvSpPr/>
          <p:nvPr/>
        </p:nvSpPr>
        <p:spPr>
          <a:xfrm>
            <a:off x="3732653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7F7CB-6F3D-ED0A-FCC1-4B7ABD8BEE6D}"/>
              </a:ext>
            </a:extLst>
          </p:cNvPr>
          <p:cNvSpPr/>
          <p:nvPr/>
        </p:nvSpPr>
        <p:spPr>
          <a:xfrm>
            <a:off x="3092078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84827-6D4D-C61D-BED4-B2DFB318A41E}"/>
              </a:ext>
            </a:extLst>
          </p:cNvPr>
          <p:cNvSpPr/>
          <p:nvPr/>
        </p:nvSpPr>
        <p:spPr>
          <a:xfrm>
            <a:off x="4373228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9A802E-A1F9-B390-6405-2504F19340A6}"/>
              </a:ext>
            </a:extLst>
          </p:cNvPr>
          <p:cNvSpPr/>
          <p:nvPr/>
        </p:nvSpPr>
        <p:spPr>
          <a:xfrm>
            <a:off x="5013803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2B5777-FEFE-8C17-34D2-0ED8E9819B89}"/>
              </a:ext>
            </a:extLst>
          </p:cNvPr>
          <p:cNvSpPr/>
          <p:nvPr/>
        </p:nvSpPr>
        <p:spPr>
          <a:xfrm>
            <a:off x="5654378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EB5B13-CAE3-CE22-DC8C-FFEA1429B85F}"/>
              </a:ext>
            </a:extLst>
          </p:cNvPr>
          <p:cNvSpPr/>
          <p:nvPr/>
        </p:nvSpPr>
        <p:spPr>
          <a:xfrm>
            <a:off x="2451503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065B48-588D-B37F-4CC5-D117C77EB0BE}"/>
              </a:ext>
            </a:extLst>
          </p:cNvPr>
          <p:cNvSpPr/>
          <p:nvPr/>
        </p:nvSpPr>
        <p:spPr>
          <a:xfrm>
            <a:off x="3732653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748D04-4287-B23D-EF74-4F0541C9E05F}"/>
              </a:ext>
            </a:extLst>
          </p:cNvPr>
          <p:cNvSpPr/>
          <p:nvPr/>
        </p:nvSpPr>
        <p:spPr>
          <a:xfrm>
            <a:off x="3092078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897BB3-4672-DFE6-ED07-F6E11038FD34}"/>
              </a:ext>
            </a:extLst>
          </p:cNvPr>
          <p:cNvSpPr/>
          <p:nvPr/>
        </p:nvSpPr>
        <p:spPr>
          <a:xfrm>
            <a:off x="4373228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C2AC05-EDFB-AE7B-A847-6F1A87CD19CB}"/>
              </a:ext>
            </a:extLst>
          </p:cNvPr>
          <p:cNvSpPr/>
          <p:nvPr/>
        </p:nvSpPr>
        <p:spPr>
          <a:xfrm>
            <a:off x="5013803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910667-D4FE-8508-000F-22CDE588C794}"/>
              </a:ext>
            </a:extLst>
          </p:cNvPr>
          <p:cNvSpPr/>
          <p:nvPr/>
        </p:nvSpPr>
        <p:spPr>
          <a:xfrm>
            <a:off x="5654378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B9F995-8E50-96D5-46A1-892494FFAD5A}"/>
              </a:ext>
            </a:extLst>
          </p:cNvPr>
          <p:cNvSpPr/>
          <p:nvPr/>
        </p:nvSpPr>
        <p:spPr>
          <a:xfrm>
            <a:off x="2451503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15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56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5B0A-DA2A-EA0E-26E7-9FF6982A0E4D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12CEA-D283-712E-A823-09DD34DE9247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6A3C-E236-D4CF-E3D0-C6B7C30E5A12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FC54B-4028-0D7E-74F7-F0DEFAA66AF4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59EA3-CCC8-AA0F-11A7-2F912E804A5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11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5B0A-DA2A-EA0E-26E7-9FF6982A0E4D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12CEA-D283-712E-A823-09DD34DE9247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6A3C-E236-D4CF-E3D0-C6B7C30E5A12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FC54B-4028-0D7E-74F7-F0DEFAA66AF4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59EA3-CCC8-AA0F-11A7-2F912E804A5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B1FCC-1264-B525-B610-F19C2C6450B7}"/>
              </a:ext>
            </a:extLst>
          </p:cNvPr>
          <p:cNvSpPr/>
          <p:nvPr/>
        </p:nvSpPr>
        <p:spPr>
          <a:xfrm>
            <a:off x="37046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DC633-DBFE-3170-6197-0A28D0752D9C}"/>
              </a:ext>
            </a:extLst>
          </p:cNvPr>
          <p:cNvSpPr/>
          <p:nvPr/>
        </p:nvSpPr>
        <p:spPr>
          <a:xfrm>
            <a:off x="30640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F10FA-9965-42B0-D581-70C1E4FAC1F0}"/>
              </a:ext>
            </a:extLst>
          </p:cNvPr>
          <p:cNvSpPr/>
          <p:nvPr/>
        </p:nvSpPr>
        <p:spPr>
          <a:xfrm>
            <a:off x="434523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83EB5-78D5-2D04-751F-014FD5FB3146}"/>
              </a:ext>
            </a:extLst>
          </p:cNvPr>
          <p:cNvSpPr/>
          <p:nvPr/>
        </p:nvSpPr>
        <p:spPr>
          <a:xfrm>
            <a:off x="49858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65ADD-93EA-30CB-5525-E2880CEDFAFD}"/>
              </a:ext>
            </a:extLst>
          </p:cNvPr>
          <p:cNvSpPr/>
          <p:nvPr/>
        </p:nvSpPr>
        <p:spPr>
          <a:xfrm>
            <a:off x="56263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EA223-5841-EC66-CF79-2161B9401716}"/>
              </a:ext>
            </a:extLst>
          </p:cNvPr>
          <p:cNvSpPr/>
          <p:nvPr/>
        </p:nvSpPr>
        <p:spPr>
          <a:xfrm>
            <a:off x="24235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042A-AA4E-1148-34D5-7178BE2E1084}"/>
              </a:ext>
            </a:extLst>
          </p:cNvPr>
          <p:cNvSpPr/>
          <p:nvPr/>
        </p:nvSpPr>
        <p:spPr>
          <a:xfrm>
            <a:off x="62669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726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5B0A-DA2A-EA0E-26E7-9FF6982A0E4D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12CEA-D283-712E-A823-09DD34DE9247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6A3C-E236-D4CF-E3D0-C6B7C30E5A12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FC54B-4028-0D7E-74F7-F0DEFAA66AF4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59EA3-CCC8-AA0F-11A7-2F912E804A5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B1FCC-1264-B525-B610-F19C2C6450B7}"/>
              </a:ext>
            </a:extLst>
          </p:cNvPr>
          <p:cNvSpPr/>
          <p:nvPr/>
        </p:nvSpPr>
        <p:spPr>
          <a:xfrm>
            <a:off x="37046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DC633-DBFE-3170-6197-0A28D0752D9C}"/>
              </a:ext>
            </a:extLst>
          </p:cNvPr>
          <p:cNvSpPr/>
          <p:nvPr/>
        </p:nvSpPr>
        <p:spPr>
          <a:xfrm>
            <a:off x="30640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F10FA-9965-42B0-D581-70C1E4FAC1F0}"/>
              </a:ext>
            </a:extLst>
          </p:cNvPr>
          <p:cNvSpPr/>
          <p:nvPr/>
        </p:nvSpPr>
        <p:spPr>
          <a:xfrm>
            <a:off x="434523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83EB5-78D5-2D04-751F-014FD5FB3146}"/>
              </a:ext>
            </a:extLst>
          </p:cNvPr>
          <p:cNvSpPr/>
          <p:nvPr/>
        </p:nvSpPr>
        <p:spPr>
          <a:xfrm>
            <a:off x="49858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65ADD-93EA-30CB-5525-E2880CEDFAFD}"/>
              </a:ext>
            </a:extLst>
          </p:cNvPr>
          <p:cNvSpPr/>
          <p:nvPr/>
        </p:nvSpPr>
        <p:spPr>
          <a:xfrm>
            <a:off x="56263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EA223-5841-EC66-CF79-2161B9401716}"/>
              </a:ext>
            </a:extLst>
          </p:cNvPr>
          <p:cNvSpPr/>
          <p:nvPr/>
        </p:nvSpPr>
        <p:spPr>
          <a:xfrm>
            <a:off x="24235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042A-AA4E-1148-34D5-7178BE2E1084}"/>
              </a:ext>
            </a:extLst>
          </p:cNvPr>
          <p:cNvSpPr/>
          <p:nvPr/>
        </p:nvSpPr>
        <p:spPr>
          <a:xfrm>
            <a:off x="62669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FA669-6D9F-3A0E-DA6A-B768E352ACEB}"/>
              </a:ext>
            </a:extLst>
          </p:cNvPr>
          <p:cNvSpPr/>
          <p:nvPr/>
        </p:nvSpPr>
        <p:spPr>
          <a:xfrm>
            <a:off x="37046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50E20-83D7-6BB7-0DCC-3C1733EFAA96}"/>
              </a:ext>
            </a:extLst>
          </p:cNvPr>
          <p:cNvSpPr/>
          <p:nvPr/>
        </p:nvSpPr>
        <p:spPr>
          <a:xfrm>
            <a:off x="30640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A63ED3-72B0-3879-F78B-2D97F40FD38E}"/>
              </a:ext>
            </a:extLst>
          </p:cNvPr>
          <p:cNvSpPr/>
          <p:nvPr/>
        </p:nvSpPr>
        <p:spPr>
          <a:xfrm>
            <a:off x="434523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2F35B-C4BA-C15B-3E82-9F4A9C7C0CF8}"/>
              </a:ext>
            </a:extLst>
          </p:cNvPr>
          <p:cNvSpPr/>
          <p:nvPr/>
        </p:nvSpPr>
        <p:spPr>
          <a:xfrm>
            <a:off x="49858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F30EE-1058-2BFD-EE73-19E81F4B00EB}"/>
              </a:ext>
            </a:extLst>
          </p:cNvPr>
          <p:cNvSpPr/>
          <p:nvPr/>
        </p:nvSpPr>
        <p:spPr>
          <a:xfrm>
            <a:off x="56263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0AE2-084A-BCB0-33F8-0CBA2C7CC425}"/>
              </a:ext>
            </a:extLst>
          </p:cNvPr>
          <p:cNvSpPr/>
          <p:nvPr/>
        </p:nvSpPr>
        <p:spPr>
          <a:xfrm>
            <a:off x="24235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5DCDF-4D13-1825-42E2-7C405F8E8D05}"/>
              </a:ext>
            </a:extLst>
          </p:cNvPr>
          <p:cNvSpPr/>
          <p:nvPr/>
        </p:nvSpPr>
        <p:spPr>
          <a:xfrm>
            <a:off x="62669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8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5B0A-DA2A-EA0E-26E7-9FF6982A0E4D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12CEA-D283-712E-A823-09DD34DE9247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6A3C-E236-D4CF-E3D0-C6B7C30E5A12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FC54B-4028-0D7E-74F7-F0DEFAA66AF4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59EA3-CCC8-AA0F-11A7-2F912E804A5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B1FCC-1264-B525-B610-F19C2C6450B7}"/>
              </a:ext>
            </a:extLst>
          </p:cNvPr>
          <p:cNvSpPr/>
          <p:nvPr/>
        </p:nvSpPr>
        <p:spPr>
          <a:xfrm>
            <a:off x="37046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DC633-DBFE-3170-6197-0A28D0752D9C}"/>
              </a:ext>
            </a:extLst>
          </p:cNvPr>
          <p:cNvSpPr/>
          <p:nvPr/>
        </p:nvSpPr>
        <p:spPr>
          <a:xfrm>
            <a:off x="30640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F10FA-9965-42B0-D581-70C1E4FAC1F0}"/>
              </a:ext>
            </a:extLst>
          </p:cNvPr>
          <p:cNvSpPr/>
          <p:nvPr/>
        </p:nvSpPr>
        <p:spPr>
          <a:xfrm>
            <a:off x="434523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83EB5-78D5-2D04-751F-014FD5FB3146}"/>
              </a:ext>
            </a:extLst>
          </p:cNvPr>
          <p:cNvSpPr/>
          <p:nvPr/>
        </p:nvSpPr>
        <p:spPr>
          <a:xfrm>
            <a:off x="49858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65ADD-93EA-30CB-5525-E2880CEDFAFD}"/>
              </a:ext>
            </a:extLst>
          </p:cNvPr>
          <p:cNvSpPr/>
          <p:nvPr/>
        </p:nvSpPr>
        <p:spPr>
          <a:xfrm>
            <a:off x="56263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EA223-5841-EC66-CF79-2161B9401716}"/>
              </a:ext>
            </a:extLst>
          </p:cNvPr>
          <p:cNvSpPr/>
          <p:nvPr/>
        </p:nvSpPr>
        <p:spPr>
          <a:xfrm>
            <a:off x="24235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042A-AA4E-1148-34D5-7178BE2E1084}"/>
              </a:ext>
            </a:extLst>
          </p:cNvPr>
          <p:cNvSpPr/>
          <p:nvPr/>
        </p:nvSpPr>
        <p:spPr>
          <a:xfrm>
            <a:off x="62669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FA669-6D9F-3A0E-DA6A-B768E352ACEB}"/>
              </a:ext>
            </a:extLst>
          </p:cNvPr>
          <p:cNvSpPr/>
          <p:nvPr/>
        </p:nvSpPr>
        <p:spPr>
          <a:xfrm>
            <a:off x="37046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50E20-83D7-6BB7-0DCC-3C1733EFAA96}"/>
              </a:ext>
            </a:extLst>
          </p:cNvPr>
          <p:cNvSpPr/>
          <p:nvPr/>
        </p:nvSpPr>
        <p:spPr>
          <a:xfrm>
            <a:off x="30640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A63ED3-72B0-3879-F78B-2D97F40FD38E}"/>
              </a:ext>
            </a:extLst>
          </p:cNvPr>
          <p:cNvSpPr/>
          <p:nvPr/>
        </p:nvSpPr>
        <p:spPr>
          <a:xfrm>
            <a:off x="434523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2F35B-C4BA-C15B-3E82-9F4A9C7C0CF8}"/>
              </a:ext>
            </a:extLst>
          </p:cNvPr>
          <p:cNvSpPr/>
          <p:nvPr/>
        </p:nvSpPr>
        <p:spPr>
          <a:xfrm>
            <a:off x="49858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F30EE-1058-2BFD-EE73-19E81F4B00EB}"/>
              </a:ext>
            </a:extLst>
          </p:cNvPr>
          <p:cNvSpPr/>
          <p:nvPr/>
        </p:nvSpPr>
        <p:spPr>
          <a:xfrm>
            <a:off x="56263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0AE2-084A-BCB0-33F8-0CBA2C7CC425}"/>
              </a:ext>
            </a:extLst>
          </p:cNvPr>
          <p:cNvSpPr/>
          <p:nvPr/>
        </p:nvSpPr>
        <p:spPr>
          <a:xfrm>
            <a:off x="24235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5DCDF-4D13-1825-42E2-7C405F8E8D05}"/>
              </a:ext>
            </a:extLst>
          </p:cNvPr>
          <p:cNvSpPr/>
          <p:nvPr/>
        </p:nvSpPr>
        <p:spPr>
          <a:xfrm>
            <a:off x="62669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2866A-908B-E565-CDD3-628E6F05EB9D}"/>
              </a:ext>
            </a:extLst>
          </p:cNvPr>
          <p:cNvSpPr/>
          <p:nvPr/>
        </p:nvSpPr>
        <p:spPr>
          <a:xfrm>
            <a:off x="37046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40CD92-469E-6A9A-F561-192568E519A3}"/>
              </a:ext>
            </a:extLst>
          </p:cNvPr>
          <p:cNvSpPr/>
          <p:nvPr/>
        </p:nvSpPr>
        <p:spPr>
          <a:xfrm>
            <a:off x="306408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372B1-EF52-46CE-2C7E-04418035AB19}"/>
              </a:ext>
            </a:extLst>
          </p:cNvPr>
          <p:cNvSpPr/>
          <p:nvPr/>
        </p:nvSpPr>
        <p:spPr>
          <a:xfrm>
            <a:off x="434523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E4F95-5B78-12B0-4A8A-B47F8DCF720A}"/>
              </a:ext>
            </a:extLst>
          </p:cNvPr>
          <p:cNvSpPr/>
          <p:nvPr/>
        </p:nvSpPr>
        <p:spPr>
          <a:xfrm>
            <a:off x="49858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A9E0C5-364E-0CC4-81A8-1FF9D1CE8FE1}"/>
              </a:ext>
            </a:extLst>
          </p:cNvPr>
          <p:cNvSpPr/>
          <p:nvPr/>
        </p:nvSpPr>
        <p:spPr>
          <a:xfrm>
            <a:off x="562638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B29FC5-FBEA-B1CE-C8F0-CC08AF05AA9C}"/>
              </a:ext>
            </a:extLst>
          </p:cNvPr>
          <p:cNvSpPr/>
          <p:nvPr/>
        </p:nvSpPr>
        <p:spPr>
          <a:xfrm>
            <a:off x="24235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83A0B9-7F4E-5D2A-B664-372D3C1B1B97}"/>
              </a:ext>
            </a:extLst>
          </p:cNvPr>
          <p:cNvSpPr/>
          <p:nvPr/>
        </p:nvSpPr>
        <p:spPr>
          <a:xfrm>
            <a:off x="62669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11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5B0A-DA2A-EA0E-26E7-9FF6982A0E4D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12CEA-D283-712E-A823-09DD34DE9247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6A3C-E236-D4CF-E3D0-C6B7C30E5A12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FC54B-4028-0D7E-74F7-F0DEFAA66AF4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59EA3-CCC8-AA0F-11A7-2F912E804A5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B1FCC-1264-B525-B610-F19C2C6450B7}"/>
              </a:ext>
            </a:extLst>
          </p:cNvPr>
          <p:cNvSpPr/>
          <p:nvPr/>
        </p:nvSpPr>
        <p:spPr>
          <a:xfrm>
            <a:off x="37046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DC633-DBFE-3170-6197-0A28D0752D9C}"/>
              </a:ext>
            </a:extLst>
          </p:cNvPr>
          <p:cNvSpPr/>
          <p:nvPr/>
        </p:nvSpPr>
        <p:spPr>
          <a:xfrm>
            <a:off x="30640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F10FA-9965-42B0-D581-70C1E4FAC1F0}"/>
              </a:ext>
            </a:extLst>
          </p:cNvPr>
          <p:cNvSpPr/>
          <p:nvPr/>
        </p:nvSpPr>
        <p:spPr>
          <a:xfrm>
            <a:off x="434523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83EB5-78D5-2D04-751F-014FD5FB3146}"/>
              </a:ext>
            </a:extLst>
          </p:cNvPr>
          <p:cNvSpPr/>
          <p:nvPr/>
        </p:nvSpPr>
        <p:spPr>
          <a:xfrm>
            <a:off x="49858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65ADD-93EA-30CB-5525-E2880CEDFAFD}"/>
              </a:ext>
            </a:extLst>
          </p:cNvPr>
          <p:cNvSpPr/>
          <p:nvPr/>
        </p:nvSpPr>
        <p:spPr>
          <a:xfrm>
            <a:off x="56263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EA223-5841-EC66-CF79-2161B9401716}"/>
              </a:ext>
            </a:extLst>
          </p:cNvPr>
          <p:cNvSpPr/>
          <p:nvPr/>
        </p:nvSpPr>
        <p:spPr>
          <a:xfrm>
            <a:off x="24235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042A-AA4E-1148-34D5-7178BE2E1084}"/>
              </a:ext>
            </a:extLst>
          </p:cNvPr>
          <p:cNvSpPr/>
          <p:nvPr/>
        </p:nvSpPr>
        <p:spPr>
          <a:xfrm>
            <a:off x="62669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FA669-6D9F-3A0E-DA6A-B768E352ACEB}"/>
              </a:ext>
            </a:extLst>
          </p:cNvPr>
          <p:cNvSpPr/>
          <p:nvPr/>
        </p:nvSpPr>
        <p:spPr>
          <a:xfrm>
            <a:off x="37046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50E20-83D7-6BB7-0DCC-3C1733EFAA96}"/>
              </a:ext>
            </a:extLst>
          </p:cNvPr>
          <p:cNvSpPr/>
          <p:nvPr/>
        </p:nvSpPr>
        <p:spPr>
          <a:xfrm>
            <a:off x="30640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A63ED3-72B0-3879-F78B-2D97F40FD38E}"/>
              </a:ext>
            </a:extLst>
          </p:cNvPr>
          <p:cNvSpPr/>
          <p:nvPr/>
        </p:nvSpPr>
        <p:spPr>
          <a:xfrm>
            <a:off x="434523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2F35B-C4BA-C15B-3E82-9F4A9C7C0CF8}"/>
              </a:ext>
            </a:extLst>
          </p:cNvPr>
          <p:cNvSpPr/>
          <p:nvPr/>
        </p:nvSpPr>
        <p:spPr>
          <a:xfrm>
            <a:off x="49858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F30EE-1058-2BFD-EE73-19E81F4B00EB}"/>
              </a:ext>
            </a:extLst>
          </p:cNvPr>
          <p:cNvSpPr/>
          <p:nvPr/>
        </p:nvSpPr>
        <p:spPr>
          <a:xfrm>
            <a:off x="56263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0AE2-084A-BCB0-33F8-0CBA2C7CC425}"/>
              </a:ext>
            </a:extLst>
          </p:cNvPr>
          <p:cNvSpPr/>
          <p:nvPr/>
        </p:nvSpPr>
        <p:spPr>
          <a:xfrm>
            <a:off x="24235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5DCDF-4D13-1825-42E2-7C405F8E8D05}"/>
              </a:ext>
            </a:extLst>
          </p:cNvPr>
          <p:cNvSpPr/>
          <p:nvPr/>
        </p:nvSpPr>
        <p:spPr>
          <a:xfrm>
            <a:off x="62669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2866A-908B-E565-CDD3-628E6F05EB9D}"/>
              </a:ext>
            </a:extLst>
          </p:cNvPr>
          <p:cNvSpPr/>
          <p:nvPr/>
        </p:nvSpPr>
        <p:spPr>
          <a:xfrm>
            <a:off x="37046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40CD92-469E-6A9A-F561-192568E519A3}"/>
              </a:ext>
            </a:extLst>
          </p:cNvPr>
          <p:cNvSpPr/>
          <p:nvPr/>
        </p:nvSpPr>
        <p:spPr>
          <a:xfrm>
            <a:off x="306408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372B1-EF52-46CE-2C7E-04418035AB19}"/>
              </a:ext>
            </a:extLst>
          </p:cNvPr>
          <p:cNvSpPr/>
          <p:nvPr/>
        </p:nvSpPr>
        <p:spPr>
          <a:xfrm>
            <a:off x="434523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E4F95-5B78-12B0-4A8A-B47F8DCF720A}"/>
              </a:ext>
            </a:extLst>
          </p:cNvPr>
          <p:cNvSpPr/>
          <p:nvPr/>
        </p:nvSpPr>
        <p:spPr>
          <a:xfrm>
            <a:off x="49858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A9E0C5-364E-0CC4-81A8-1FF9D1CE8FE1}"/>
              </a:ext>
            </a:extLst>
          </p:cNvPr>
          <p:cNvSpPr/>
          <p:nvPr/>
        </p:nvSpPr>
        <p:spPr>
          <a:xfrm>
            <a:off x="562638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B29FC5-FBEA-B1CE-C8F0-CC08AF05AA9C}"/>
              </a:ext>
            </a:extLst>
          </p:cNvPr>
          <p:cNvSpPr/>
          <p:nvPr/>
        </p:nvSpPr>
        <p:spPr>
          <a:xfrm>
            <a:off x="24235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83A0B9-7F4E-5D2A-B664-372D3C1B1B97}"/>
              </a:ext>
            </a:extLst>
          </p:cNvPr>
          <p:cNvSpPr/>
          <p:nvPr/>
        </p:nvSpPr>
        <p:spPr>
          <a:xfrm>
            <a:off x="62669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E60AF-42DD-5CAD-F3DC-0CE0665AE6DB}"/>
              </a:ext>
            </a:extLst>
          </p:cNvPr>
          <p:cNvSpPr/>
          <p:nvPr/>
        </p:nvSpPr>
        <p:spPr>
          <a:xfrm>
            <a:off x="370466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E2BAC-1D79-0E04-4194-92AF35129413}"/>
              </a:ext>
            </a:extLst>
          </p:cNvPr>
          <p:cNvSpPr/>
          <p:nvPr/>
        </p:nvSpPr>
        <p:spPr>
          <a:xfrm>
            <a:off x="306408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E6033E-E8FB-D233-E3B1-07B306E55F7F}"/>
              </a:ext>
            </a:extLst>
          </p:cNvPr>
          <p:cNvSpPr/>
          <p:nvPr/>
        </p:nvSpPr>
        <p:spPr>
          <a:xfrm>
            <a:off x="434523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90386-5154-7379-9D07-97884F909604}"/>
              </a:ext>
            </a:extLst>
          </p:cNvPr>
          <p:cNvSpPr/>
          <p:nvPr/>
        </p:nvSpPr>
        <p:spPr>
          <a:xfrm>
            <a:off x="498581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1F13DB-9677-77EB-DE1B-84E62F7DF247}"/>
              </a:ext>
            </a:extLst>
          </p:cNvPr>
          <p:cNvSpPr/>
          <p:nvPr/>
        </p:nvSpPr>
        <p:spPr>
          <a:xfrm>
            <a:off x="562638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89F34B-530F-61DD-B50D-332BB75AFE6D}"/>
              </a:ext>
            </a:extLst>
          </p:cNvPr>
          <p:cNvSpPr/>
          <p:nvPr/>
        </p:nvSpPr>
        <p:spPr>
          <a:xfrm>
            <a:off x="242351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9F894-CFED-EDDF-3377-D8C5186464EE}"/>
              </a:ext>
            </a:extLst>
          </p:cNvPr>
          <p:cNvSpPr/>
          <p:nvPr/>
        </p:nvSpPr>
        <p:spPr>
          <a:xfrm>
            <a:off x="626696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126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5B0A-DA2A-EA0E-26E7-9FF6982A0E4D}"/>
              </a:ext>
            </a:extLst>
          </p:cNvPr>
          <p:cNvSpPr/>
          <p:nvPr/>
        </p:nvSpPr>
        <p:spPr>
          <a:xfrm>
            <a:off x="37046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12CEA-D283-712E-A823-09DD34DE9247}"/>
              </a:ext>
            </a:extLst>
          </p:cNvPr>
          <p:cNvSpPr/>
          <p:nvPr/>
        </p:nvSpPr>
        <p:spPr>
          <a:xfrm>
            <a:off x="30640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6A3C-E236-D4CF-E3D0-C6B7C30E5A12}"/>
              </a:ext>
            </a:extLst>
          </p:cNvPr>
          <p:cNvSpPr/>
          <p:nvPr/>
        </p:nvSpPr>
        <p:spPr>
          <a:xfrm>
            <a:off x="434523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FC54B-4028-0D7E-74F7-F0DEFAA66AF4}"/>
              </a:ext>
            </a:extLst>
          </p:cNvPr>
          <p:cNvSpPr/>
          <p:nvPr/>
        </p:nvSpPr>
        <p:spPr>
          <a:xfrm>
            <a:off x="49858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59EA3-CCC8-AA0F-11A7-2F912E804A5B}"/>
              </a:ext>
            </a:extLst>
          </p:cNvPr>
          <p:cNvSpPr/>
          <p:nvPr/>
        </p:nvSpPr>
        <p:spPr>
          <a:xfrm>
            <a:off x="5626385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B1FCC-1264-B525-B610-F19C2C6450B7}"/>
              </a:ext>
            </a:extLst>
          </p:cNvPr>
          <p:cNvSpPr/>
          <p:nvPr/>
        </p:nvSpPr>
        <p:spPr>
          <a:xfrm>
            <a:off x="37046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DC633-DBFE-3170-6197-0A28D0752D9C}"/>
              </a:ext>
            </a:extLst>
          </p:cNvPr>
          <p:cNvSpPr/>
          <p:nvPr/>
        </p:nvSpPr>
        <p:spPr>
          <a:xfrm>
            <a:off x="30640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F10FA-9965-42B0-D581-70C1E4FAC1F0}"/>
              </a:ext>
            </a:extLst>
          </p:cNvPr>
          <p:cNvSpPr/>
          <p:nvPr/>
        </p:nvSpPr>
        <p:spPr>
          <a:xfrm>
            <a:off x="434523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83EB5-78D5-2D04-751F-014FD5FB3146}"/>
              </a:ext>
            </a:extLst>
          </p:cNvPr>
          <p:cNvSpPr/>
          <p:nvPr/>
        </p:nvSpPr>
        <p:spPr>
          <a:xfrm>
            <a:off x="49858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65ADD-93EA-30CB-5525-E2880CEDFAFD}"/>
              </a:ext>
            </a:extLst>
          </p:cNvPr>
          <p:cNvSpPr/>
          <p:nvPr/>
        </p:nvSpPr>
        <p:spPr>
          <a:xfrm>
            <a:off x="5626385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EA223-5841-EC66-CF79-2161B9401716}"/>
              </a:ext>
            </a:extLst>
          </p:cNvPr>
          <p:cNvSpPr/>
          <p:nvPr/>
        </p:nvSpPr>
        <p:spPr>
          <a:xfrm>
            <a:off x="24235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042A-AA4E-1148-34D5-7178BE2E1084}"/>
              </a:ext>
            </a:extLst>
          </p:cNvPr>
          <p:cNvSpPr/>
          <p:nvPr/>
        </p:nvSpPr>
        <p:spPr>
          <a:xfrm>
            <a:off x="62669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FA669-6D9F-3A0E-DA6A-B768E352ACEB}"/>
              </a:ext>
            </a:extLst>
          </p:cNvPr>
          <p:cNvSpPr/>
          <p:nvPr/>
        </p:nvSpPr>
        <p:spPr>
          <a:xfrm>
            <a:off x="37046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50E20-83D7-6BB7-0DCC-3C1733EFAA96}"/>
              </a:ext>
            </a:extLst>
          </p:cNvPr>
          <p:cNvSpPr/>
          <p:nvPr/>
        </p:nvSpPr>
        <p:spPr>
          <a:xfrm>
            <a:off x="30640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A63ED3-72B0-3879-F78B-2D97F40FD38E}"/>
              </a:ext>
            </a:extLst>
          </p:cNvPr>
          <p:cNvSpPr/>
          <p:nvPr/>
        </p:nvSpPr>
        <p:spPr>
          <a:xfrm>
            <a:off x="434523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2F35B-C4BA-C15B-3E82-9F4A9C7C0CF8}"/>
              </a:ext>
            </a:extLst>
          </p:cNvPr>
          <p:cNvSpPr/>
          <p:nvPr/>
        </p:nvSpPr>
        <p:spPr>
          <a:xfrm>
            <a:off x="49858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F30EE-1058-2BFD-EE73-19E81F4B00EB}"/>
              </a:ext>
            </a:extLst>
          </p:cNvPr>
          <p:cNvSpPr/>
          <p:nvPr/>
        </p:nvSpPr>
        <p:spPr>
          <a:xfrm>
            <a:off x="5626385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0AE2-084A-BCB0-33F8-0CBA2C7CC425}"/>
              </a:ext>
            </a:extLst>
          </p:cNvPr>
          <p:cNvSpPr/>
          <p:nvPr/>
        </p:nvSpPr>
        <p:spPr>
          <a:xfrm>
            <a:off x="24235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5DCDF-4D13-1825-42E2-7C405F8E8D05}"/>
              </a:ext>
            </a:extLst>
          </p:cNvPr>
          <p:cNvSpPr/>
          <p:nvPr/>
        </p:nvSpPr>
        <p:spPr>
          <a:xfrm>
            <a:off x="62669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2866A-908B-E565-CDD3-628E6F05EB9D}"/>
              </a:ext>
            </a:extLst>
          </p:cNvPr>
          <p:cNvSpPr/>
          <p:nvPr/>
        </p:nvSpPr>
        <p:spPr>
          <a:xfrm>
            <a:off x="37046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40CD92-469E-6A9A-F561-192568E519A3}"/>
              </a:ext>
            </a:extLst>
          </p:cNvPr>
          <p:cNvSpPr/>
          <p:nvPr/>
        </p:nvSpPr>
        <p:spPr>
          <a:xfrm>
            <a:off x="306408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372B1-EF52-46CE-2C7E-04418035AB19}"/>
              </a:ext>
            </a:extLst>
          </p:cNvPr>
          <p:cNvSpPr/>
          <p:nvPr/>
        </p:nvSpPr>
        <p:spPr>
          <a:xfrm>
            <a:off x="434523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E4F95-5B78-12B0-4A8A-B47F8DCF720A}"/>
              </a:ext>
            </a:extLst>
          </p:cNvPr>
          <p:cNvSpPr/>
          <p:nvPr/>
        </p:nvSpPr>
        <p:spPr>
          <a:xfrm>
            <a:off x="49858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A9E0C5-364E-0CC4-81A8-1FF9D1CE8FE1}"/>
              </a:ext>
            </a:extLst>
          </p:cNvPr>
          <p:cNvSpPr/>
          <p:nvPr/>
        </p:nvSpPr>
        <p:spPr>
          <a:xfrm>
            <a:off x="5626385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B29FC5-FBEA-B1CE-C8F0-CC08AF05AA9C}"/>
              </a:ext>
            </a:extLst>
          </p:cNvPr>
          <p:cNvSpPr/>
          <p:nvPr/>
        </p:nvSpPr>
        <p:spPr>
          <a:xfrm>
            <a:off x="24235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83A0B9-7F4E-5D2A-B664-372D3C1B1B97}"/>
              </a:ext>
            </a:extLst>
          </p:cNvPr>
          <p:cNvSpPr/>
          <p:nvPr/>
        </p:nvSpPr>
        <p:spPr>
          <a:xfrm>
            <a:off x="62669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E60AF-42DD-5CAD-F3DC-0CE0665AE6DB}"/>
              </a:ext>
            </a:extLst>
          </p:cNvPr>
          <p:cNvSpPr/>
          <p:nvPr/>
        </p:nvSpPr>
        <p:spPr>
          <a:xfrm>
            <a:off x="370466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E2BAC-1D79-0E04-4194-92AF35129413}"/>
              </a:ext>
            </a:extLst>
          </p:cNvPr>
          <p:cNvSpPr/>
          <p:nvPr/>
        </p:nvSpPr>
        <p:spPr>
          <a:xfrm>
            <a:off x="306408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E6033E-E8FB-D233-E3B1-07B306E55F7F}"/>
              </a:ext>
            </a:extLst>
          </p:cNvPr>
          <p:cNvSpPr/>
          <p:nvPr/>
        </p:nvSpPr>
        <p:spPr>
          <a:xfrm>
            <a:off x="434523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90386-5154-7379-9D07-97884F909604}"/>
              </a:ext>
            </a:extLst>
          </p:cNvPr>
          <p:cNvSpPr/>
          <p:nvPr/>
        </p:nvSpPr>
        <p:spPr>
          <a:xfrm>
            <a:off x="498581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1F13DB-9677-77EB-DE1B-84E62F7DF247}"/>
              </a:ext>
            </a:extLst>
          </p:cNvPr>
          <p:cNvSpPr/>
          <p:nvPr/>
        </p:nvSpPr>
        <p:spPr>
          <a:xfrm>
            <a:off x="562638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89F34B-530F-61DD-B50D-332BB75AFE6D}"/>
              </a:ext>
            </a:extLst>
          </p:cNvPr>
          <p:cNvSpPr/>
          <p:nvPr/>
        </p:nvSpPr>
        <p:spPr>
          <a:xfrm>
            <a:off x="242351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9F894-CFED-EDDF-3377-D8C5186464EE}"/>
              </a:ext>
            </a:extLst>
          </p:cNvPr>
          <p:cNvSpPr/>
          <p:nvPr/>
        </p:nvSpPr>
        <p:spPr>
          <a:xfrm>
            <a:off x="626696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ACAFFE-2096-2473-4CF7-ADCB9E0250BC}"/>
              </a:ext>
            </a:extLst>
          </p:cNvPr>
          <p:cNvSpPr/>
          <p:nvPr/>
        </p:nvSpPr>
        <p:spPr>
          <a:xfrm>
            <a:off x="370466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6D7FA2-4232-7B83-64C4-58B4914612AC}"/>
              </a:ext>
            </a:extLst>
          </p:cNvPr>
          <p:cNvSpPr/>
          <p:nvPr/>
        </p:nvSpPr>
        <p:spPr>
          <a:xfrm>
            <a:off x="3064085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A71CB4-52E8-ED05-5886-C8DD64A7C4C2}"/>
              </a:ext>
            </a:extLst>
          </p:cNvPr>
          <p:cNvSpPr/>
          <p:nvPr/>
        </p:nvSpPr>
        <p:spPr>
          <a:xfrm>
            <a:off x="4345235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9B7B60-C6A3-4EFA-0E67-25CC83B2B6B0}"/>
              </a:ext>
            </a:extLst>
          </p:cNvPr>
          <p:cNvSpPr/>
          <p:nvPr/>
        </p:nvSpPr>
        <p:spPr>
          <a:xfrm>
            <a:off x="498581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FA6366-7C07-4BB2-CE0F-95094FC66020}"/>
              </a:ext>
            </a:extLst>
          </p:cNvPr>
          <p:cNvSpPr/>
          <p:nvPr/>
        </p:nvSpPr>
        <p:spPr>
          <a:xfrm>
            <a:off x="5626385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635285-E640-BBBD-0080-A8962E299243}"/>
              </a:ext>
            </a:extLst>
          </p:cNvPr>
          <p:cNvSpPr/>
          <p:nvPr/>
        </p:nvSpPr>
        <p:spPr>
          <a:xfrm>
            <a:off x="242351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FEC0D5-79C4-C63B-779B-53EF2D899D81}"/>
              </a:ext>
            </a:extLst>
          </p:cNvPr>
          <p:cNvSpPr/>
          <p:nvPr/>
        </p:nvSpPr>
        <p:spPr>
          <a:xfrm>
            <a:off x="626696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6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DF72226-D18B-62D7-49E2-B8FEEF14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552" y="2485600"/>
            <a:ext cx="1905223" cy="26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8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21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A7562-A353-3952-DC26-0D397BDA00A7}"/>
              </a:ext>
            </a:extLst>
          </p:cNvPr>
          <p:cNvSpPr/>
          <p:nvPr/>
        </p:nvSpPr>
        <p:spPr>
          <a:xfrm>
            <a:off x="37046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F0772-DCE7-6F18-1BFE-88821AA4B1E9}"/>
              </a:ext>
            </a:extLst>
          </p:cNvPr>
          <p:cNvSpPr/>
          <p:nvPr/>
        </p:nvSpPr>
        <p:spPr>
          <a:xfrm>
            <a:off x="30640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975E-3664-4DD9-D2FF-E79401C7C060}"/>
              </a:ext>
            </a:extLst>
          </p:cNvPr>
          <p:cNvSpPr/>
          <p:nvPr/>
        </p:nvSpPr>
        <p:spPr>
          <a:xfrm>
            <a:off x="434523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86ABA-9B4A-166E-E333-5ED364A6E3F5}"/>
              </a:ext>
            </a:extLst>
          </p:cNvPr>
          <p:cNvSpPr/>
          <p:nvPr/>
        </p:nvSpPr>
        <p:spPr>
          <a:xfrm>
            <a:off x="49858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EA1F-C437-B41C-365D-3FDFF4A6A7C9}"/>
              </a:ext>
            </a:extLst>
          </p:cNvPr>
          <p:cNvSpPr/>
          <p:nvPr/>
        </p:nvSpPr>
        <p:spPr>
          <a:xfrm>
            <a:off x="56263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B6CC8-5F04-08F1-6059-B7B68EAC15B6}"/>
              </a:ext>
            </a:extLst>
          </p:cNvPr>
          <p:cNvSpPr/>
          <p:nvPr/>
        </p:nvSpPr>
        <p:spPr>
          <a:xfrm>
            <a:off x="2423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58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A7562-A353-3952-DC26-0D397BDA00A7}"/>
              </a:ext>
            </a:extLst>
          </p:cNvPr>
          <p:cNvSpPr/>
          <p:nvPr/>
        </p:nvSpPr>
        <p:spPr>
          <a:xfrm>
            <a:off x="37046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F0772-DCE7-6F18-1BFE-88821AA4B1E9}"/>
              </a:ext>
            </a:extLst>
          </p:cNvPr>
          <p:cNvSpPr/>
          <p:nvPr/>
        </p:nvSpPr>
        <p:spPr>
          <a:xfrm>
            <a:off x="30640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975E-3664-4DD9-D2FF-E79401C7C060}"/>
              </a:ext>
            </a:extLst>
          </p:cNvPr>
          <p:cNvSpPr/>
          <p:nvPr/>
        </p:nvSpPr>
        <p:spPr>
          <a:xfrm>
            <a:off x="434523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86ABA-9B4A-166E-E333-5ED364A6E3F5}"/>
              </a:ext>
            </a:extLst>
          </p:cNvPr>
          <p:cNvSpPr/>
          <p:nvPr/>
        </p:nvSpPr>
        <p:spPr>
          <a:xfrm>
            <a:off x="49858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EA1F-C437-B41C-365D-3FDFF4A6A7C9}"/>
              </a:ext>
            </a:extLst>
          </p:cNvPr>
          <p:cNvSpPr/>
          <p:nvPr/>
        </p:nvSpPr>
        <p:spPr>
          <a:xfrm>
            <a:off x="56263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B6CC8-5F04-08F1-6059-B7B68EAC15B6}"/>
              </a:ext>
            </a:extLst>
          </p:cNvPr>
          <p:cNvSpPr/>
          <p:nvPr/>
        </p:nvSpPr>
        <p:spPr>
          <a:xfrm>
            <a:off x="2423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540F-6932-E8EE-07F5-FC0053CAD69A}"/>
              </a:ext>
            </a:extLst>
          </p:cNvPr>
          <p:cNvSpPr/>
          <p:nvPr/>
        </p:nvSpPr>
        <p:spPr>
          <a:xfrm>
            <a:off x="37046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4B33-B734-93F3-3262-E8D07B2260CE}"/>
              </a:ext>
            </a:extLst>
          </p:cNvPr>
          <p:cNvSpPr/>
          <p:nvPr/>
        </p:nvSpPr>
        <p:spPr>
          <a:xfrm>
            <a:off x="30640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67D40-FC2F-281E-B947-32DFADAFB2CA}"/>
              </a:ext>
            </a:extLst>
          </p:cNvPr>
          <p:cNvSpPr/>
          <p:nvPr/>
        </p:nvSpPr>
        <p:spPr>
          <a:xfrm>
            <a:off x="434523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623D3-770A-B008-C38E-D47C56E2C49D}"/>
              </a:ext>
            </a:extLst>
          </p:cNvPr>
          <p:cNvSpPr/>
          <p:nvPr/>
        </p:nvSpPr>
        <p:spPr>
          <a:xfrm>
            <a:off x="49858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C6AF85-4E26-D749-3640-409A554DC309}"/>
              </a:ext>
            </a:extLst>
          </p:cNvPr>
          <p:cNvSpPr/>
          <p:nvPr/>
        </p:nvSpPr>
        <p:spPr>
          <a:xfrm>
            <a:off x="56263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540EE0-C07A-3C85-5493-F926345900F7}"/>
              </a:ext>
            </a:extLst>
          </p:cNvPr>
          <p:cNvSpPr/>
          <p:nvPr/>
        </p:nvSpPr>
        <p:spPr>
          <a:xfrm>
            <a:off x="2423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26558-0EAE-6FFA-0C1B-A818FE62CB97}"/>
              </a:ext>
            </a:extLst>
          </p:cNvPr>
          <p:cNvSpPr/>
          <p:nvPr/>
        </p:nvSpPr>
        <p:spPr>
          <a:xfrm>
            <a:off x="62669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FC82-3FDA-EC3A-87CB-5B9BD412B658}"/>
              </a:ext>
            </a:extLst>
          </p:cNvPr>
          <p:cNvSpPr/>
          <p:nvPr/>
        </p:nvSpPr>
        <p:spPr>
          <a:xfrm>
            <a:off x="1811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79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A7562-A353-3952-DC26-0D397BDA00A7}"/>
              </a:ext>
            </a:extLst>
          </p:cNvPr>
          <p:cNvSpPr/>
          <p:nvPr/>
        </p:nvSpPr>
        <p:spPr>
          <a:xfrm>
            <a:off x="37046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F0772-DCE7-6F18-1BFE-88821AA4B1E9}"/>
              </a:ext>
            </a:extLst>
          </p:cNvPr>
          <p:cNvSpPr/>
          <p:nvPr/>
        </p:nvSpPr>
        <p:spPr>
          <a:xfrm>
            <a:off x="30640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975E-3664-4DD9-D2FF-E79401C7C060}"/>
              </a:ext>
            </a:extLst>
          </p:cNvPr>
          <p:cNvSpPr/>
          <p:nvPr/>
        </p:nvSpPr>
        <p:spPr>
          <a:xfrm>
            <a:off x="434523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86ABA-9B4A-166E-E333-5ED364A6E3F5}"/>
              </a:ext>
            </a:extLst>
          </p:cNvPr>
          <p:cNvSpPr/>
          <p:nvPr/>
        </p:nvSpPr>
        <p:spPr>
          <a:xfrm>
            <a:off x="49858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EA1F-C437-B41C-365D-3FDFF4A6A7C9}"/>
              </a:ext>
            </a:extLst>
          </p:cNvPr>
          <p:cNvSpPr/>
          <p:nvPr/>
        </p:nvSpPr>
        <p:spPr>
          <a:xfrm>
            <a:off x="56263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B6CC8-5F04-08F1-6059-B7B68EAC15B6}"/>
              </a:ext>
            </a:extLst>
          </p:cNvPr>
          <p:cNvSpPr/>
          <p:nvPr/>
        </p:nvSpPr>
        <p:spPr>
          <a:xfrm>
            <a:off x="2423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540F-6932-E8EE-07F5-FC0053CAD69A}"/>
              </a:ext>
            </a:extLst>
          </p:cNvPr>
          <p:cNvSpPr/>
          <p:nvPr/>
        </p:nvSpPr>
        <p:spPr>
          <a:xfrm>
            <a:off x="37046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4B33-B734-93F3-3262-E8D07B2260CE}"/>
              </a:ext>
            </a:extLst>
          </p:cNvPr>
          <p:cNvSpPr/>
          <p:nvPr/>
        </p:nvSpPr>
        <p:spPr>
          <a:xfrm>
            <a:off x="30640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67D40-FC2F-281E-B947-32DFADAFB2CA}"/>
              </a:ext>
            </a:extLst>
          </p:cNvPr>
          <p:cNvSpPr/>
          <p:nvPr/>
        </p:nvSpPr>
        <p:spPr>
          <a:xfrm>
            <a:off x="434523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623D3-770A-B008-C38E-D47C56E2C49D}"/>
              </a:ext>
            </a:extLst>
          </p:cNvPr>
          <p:cNvSpPr/>
          <p:nvPr/>
        </p:nvSpPr>
        <p:spPr>
          <a:xfrm>
            <a:off x="49858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C6AF85-4E26-D749-3640-409A554DC309}"/>
              </a:ext>
            </a:extLst>
          </p:cNvPr>
          <p:cNvSpPr/>
          <p:nvPr/>
        </p:nvSpPr>
        <p:spPr>
          <a:xfrm>
            <a:off x="56263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540EE0-C07A-3C85-5493-F926345900F7}"/>
              </a:ext>
            </a:extLst>
          </p:cNvPr>
          <p:cNvSpPr/>
          <p:nvPr/>
        </p:nvSpPr>
        <p:spPr>
          <a:xfrm>
            <a:off x="2423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26558-0EAE-6FFA-0C1B-A818FE62CB97}"/>
              </a:ext>
            </a:extLst>
          </p:cNvPr>
          <p:cNvSpPr/>
          <p:nvPr/>
        </p:nvSpPr>
        <p:spPr>
          <a:xfrm>
            <a:off x="62669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FC82-3FDA-EC3A-87CB-5B9BD412B658}"/>
              </a:ext>
            </a:extLst>
          </p:cNvPr>
          <p:cNvSpPr/>
          <p:nvPr/>
        </p:nvSpPr>
        <p:spPr>
          <a:xfrm>
            <a:off x="1811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A41B4-E594-DF4C-1993-AA1A09A5C528}"/>
              </a:ext>
            </a:extLst>
          </p:cNvPr>
          <p:cNvSpPr/>
          <p:nvPr/>
        </p:nvSpPr>
        <p:spPr>
          <a:xfrm>
            <a:off x="37046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855B2-3A16-03FF-0BE1-8302A61FFC79}"/>
              </a:ext>
            </a:extLst>
          </p:cNvPr>
          <p:cNvSpPr/>
          <p:nvPr/>
        </p:nvSpPr>
        <p:spPr>
          <a:xfrm>
            <a:off x="30640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4EBE01-6648-F268-CA0D-F4E447F87332}"/>
              </a:ext>
            </a:extLst>
          </p:cNvPr>
          <p:cNvSpPr/>
          <p:nvPr/>
        </p:nvSpPr>
        <p:spPr>
          <a:xfrm>
            <a:off x="434523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0CD8B-5238-A91A-009F-5ED79B7296DA}"/>
              </a:ext>
            </a:extLst>
          </p:cNvPr>
          <p:cNvSpPr/>
          <p:nvPr/>
        </p:nvSpPr>
        <p:spPr>
          <a:xfrm>
            <a:off x="49858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737DEC-39A1-E68C-82B9-F5C9A751CF80}"/>
              </a:ext>
            </a:extLst>
          </p:cNvPr>
          <p:cNvSpPr/>
          <p:nvPr/>
        </p:nvSpPr>
        <p:spPr>
          <a:xfrm>
            <a:off x="56263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49A8E-D6A8-6465-F12E-54AE3A45DD5B}"/>
              </a:ext>
            </a:extLst>
          </p:cNvPr>
          <p:cNvSpPr/>
          <p:nvPr/>
        </p:nvSpPr>
        <p:spPr>
          <a:xfrm>
            <a:off x="2423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65CF9-B6D2-A202-124E-A9D5B82249EC}"/>
              </a:ext>
            </a:extLst>
          </p:cNvPr>
          <p:cNvSpPr/>
          <p:nvPr/>
        </p:nvSpPr>
        <p:spPr>
          <a:xfrm>
            <a:off x="62669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76174-2B3E-C17F-6333-08887F9B9137}"/>
              </a:ext>
            </a:extLst>
          </p:cNvPr>
          <p:cNvSpPr/>
          <p:nvPr/>
        </p:nvSpPr>
        <p:spPr>
          <a:xfrm>
            <a:off x="1811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491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A7562-A353-3952-DC26-0D397BDA00A7}"/>
              </a:ext>
            </a:extLst>
          </p:cNvPr>
          <p:cNvSpPr/>
          <p:nvPr/>
        </p:nvSpPr>
        <p:spPr>
          <a:xfrm>
            <a:off x="37046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F0772-DCE7-6F18-1BFE-88821AA4B1E9}"/>
              </a:ext>
            </a:extLst>
          </p:cNvPr>
          <p:cNvSpPr/>
          <p:nvPr/>
        </p:nvSpPr>
        <p:spPr>
          <a:xfrm>
            <a:off x="30640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975E-3664-4DD9-D2FF-E79401C7C060}"/>
              </a:ext>
            </a:extLst>
          </p:cNvPr>
          <p:cNvSpPr/>
          <p:nvPr/>
        </p:nvSpPr>
        <p:spPr>
          <a:xfrm>
            <a:off x="434523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86ABA-9B4A-166E-E333-5ED364A6E3F5}"/>
              </a:ext>
            </a:extLst>
          </p:cNvPr>
          <p:cNvSpPr/>
          <p:nvPr/>
        </p:nvSpPr>
        <p:spPr>
          <a:xfrm>
            <a:off x="49858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EA1F-C437-B41C-365D-3FDFF4A6A7C9}"/>
              </a:ext>
            </a:extLst>
          </p:cNvPr>
          <p:cNvSpPr/>
          <p:nvPr/>
        </p:nvSpPr>
        <p:spPr>
          <a:xfrm>
            <a:off x="56263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B6CC8-5F04-08F1-6059-B7B68EAC15B6}"/>
              </a:ext>
            </a:extLst>
          </p:cNvPr>
          <p:cNvSpPr/>
          <p:nvPr/>
        </p:nvSpPr>
        <p:spPr>
          <a:xfrm>
            <a:off x="2423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540F-6932-E8EE-07F5-FC0053CAD69A}"/>
              </a:ext>
            </a:extLst>
          </p:cNvPr>
          <p:cNvSpPr/>
          <p:nvPr/>
        </p:nvSpPr>
        <p:spPr>
          <a:xfrm>
            <a:off x="37046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4B33-B734-93F3-3262-E8D07B2260CE}"/>
              </a:ext>
            </a:extLst>
          </p:cNvPr>
          <p:cNvSpPr/>
          <p:nvPr/>
        </p:nvSpPr>
        <p:spPr>
          <a:xfrm>
            <a:off x="30640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67D40-FC2F-281E-B947-32DFADAFB2CA}"/>
              </a:ext>
            </a:extLst>
          </p:cNvPr>
          <p:cNvSpPr/>
          <p:nvPr/>
        </p:nvSpPr>
        <p:spPr>
          <a:xfrm>
            <a:off x="434523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623D3-770A-B008-C38E-D47C56E2C49D}"/>
              </a:ext>
            </a:extLst>
          </p:cNvPr>
          <p:cNvSpPr/>
          <p:nvPr/>
        </p:nvSpPr>
        <p:spPr>
          <a:xfrm>
            <a:off x="49858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C6AF85-4E26-D749-3640-409A554DC309}"/>
              </a:ext>
            </a:extLst>
          </p:cNvPr>
          <p:cNvSpPr/>
          <p:nvPr/>
        </p:nvSpPr>
        <p:spPr>
          <a:xfrm>
            <a:off x="56263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540EE0-C07A-3C85-5493-F926345900F7}"/>
              </a:ext>
            </a:extLst>
          </p:cNvPr>
          <p:cNvSpPr/>
          <p:nvPr/>
        </p:nvSpPr>
        <p:spPr>
          <a:xfrm>
            <a:off x="2423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26558-0EAE-6FFA-0C1B-A818FE62CB97}"/>
              </a:ext>
            </a:extLst>
          </p:cNvPr>
          <p:cNvSpPr/>
          <p:nvPr/>
        </p:nvSpPr>
        <p:spPr>
          <a:xfrm>
            <a:off x="62669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FC82-3FDA-EC3A-87CB-5B9BD412B658}"/>
              </a:ext>
            </a:extLst>
          </p:cNvPr>
          <p:cNvSpPr/>
          <p:nvPr/>
        </p:nvSpPr>
        <p:spPr>
          <a:xfrm>
            <a:off x="1811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A41B4-E594-DF4C-1993-AA1A09A5C528}"/>
              </a:ext>
            </a:extLst>
          </p:cNvPr>
          <p:cNvSpPr/>
          <p:nvPr/>
        </p:nvSpPr>
        <p:spPr>
          <a:xfrm>
            <a:off x="37046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855B2-3A16-03FF-0BE1-8302A61FFC79}"/>
              </a:ext>
            </a:extLst>
          </p:cNvPr>
          <p:cNvSpPr/>
          <p:nvPr/>
        </p:nvSpPr>
        <p:spPr>
          <a:xfrm>
            <a:off x="30640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4EBE01-6648-F268-CA0D-F4E447F87332}"/>
              </a:ext>
            </a:extLst>
          </p:cNvPr>
          <p:cNvSpPr/>
          <p:nvPr/>
        </p:nvSpPr>
        <p:spPr>
          <a:xfrm>
            <a:off x="434523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0CD8B-5238-A91A-009F-5ED79B7296DA}"/>
              </a:ext>
            </a:extLst>
          </p:cNvPr>
          <p:cNvSpPr/>
          <p:nvPr/>
        </p:nvSpPr>
        <p:spPr>
          <a:xfrm>
            <a:off x="49858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737DEC-39A1-E68C-82B9-F5C9A751CF80}"/>
              </a:ext>
            </a:extLst>
          </p:cNvPr>
          <p:cNvSpPr/>
          <p:nvPr/>
        </p:nvSpPr>
        <p:spPr>
          <a:xfrm>
            <a:off x="56263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49A8E-D6A8-6465-F12E-54AE3A45DD5B}"/>
              </a:ext>
            </a:extLst>
          </p:cNvPr>
          <p:cNvSpPr/>
          <p:nvPr/>
        </p:nvSpPr>
        <p:spPr>
          <a:xfrm>
            <a:off x="2423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65CF9-B6D2-A202-124E-A9D5B82249EC}"/>
              </a:ext>
            </a:extLst>
          </p:cNvPr>
          <p:cNvSpPr/>
          <p:nvPr/>
        </p:nvSpPr>
        <p:spPr>
          <a:xfrm>
            <a:off x="62669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76174-2B3E-C17F-6333-08887F9B9137}"/>
              </a:ext>
            </a:extLst>
          </p:cNvPr>
          <p:cNvSpPr/>
          <p:nvPr/>
        </p:nvSpPr>
        <p:spPr>
          <a:xfrm>
            <a:off x="1811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582CEB-2AB1-43B3-7314-C96379DFAA57}"/>
              </a:ext>
            </a:extLst>
          </p:cNvPr>
          <p:cNvSpPr/>
          <p:nvPr/>
        </p:nvSpPr>
        <p:spPr>
          <a:xfrm>
            <a:off x="37046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2F7C6D-95D5-0767-98CC-E88D7BA916A6}"/>
              </a:ext>
            </a:extLst>
          </p:cNvPr>
          <p:cNvSpPr/>
          <p:nvPr/>
        </p:nvSpPr>
        <p:spPr>
          <a:xfrm>
            <a:off x="306408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1BD2C-09D5-1705-8EA9-71B939704AB6}"/>
              </a:ext>
            </a:extLst>
          </p:cNvPr>
          <p:cNvSpPr/>
          <p:nvPr/>
        </p:nvSpPr>
        <p:spPr>
          <a:xfrm>
            <a:off x="434523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78435D-C161-836D-0E6B-CDA5DEE54CC8}"/>
              </a:ext>
            </a:extLst>
          </p:cNvPr>
          <p:cNvSpPr/>
          <p:nvPr/>
        </p:nvSpPr>
        <p:spPr>
          <a:xfrm>
            <a:off x="49858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5FDFEF-3C87-1A9F-0D26-8735A8FF26A3}"/>
              </a:ext>
            </a:extLst>
          </p:cNvPr>
          <p:cNvSpPr/>
          <p:nvPr/>
        </p:nvSpPr>
        <p:spPr>
          <a:xfrm>
            <a:off x="562638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4F644F-3EC1-A7DC-2C43-DD55B1F00802}"/>
              </a:ext>
            </a:extLst>
          </p:cNvPr>
          <p:cNvSpPr/>
          <p:nvPr/>
        </p:nvSpPr>
        <p:spPr>
          <a:xfrm>
            <a:off x="2423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E82712-6832-35F0-193C-C8832884E492}"/>
              </a:ext>
            </a:extLst>
          </p:cNvPr>
          <p:cNvSpPr/>
          <p:nvPr/>
        </p:nvSpPr>
        <p:spPr>
          <a:xfrm>
            <a:off x="62669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E992ED-0F7B-C54D-B037-8EC717FB2C68}"/>
              </a:ext>
            </a:extLst>
          </p:cNvPr>
          <p:cNvSpPr/>
          <p:nvPr/>
        </p:nvSpPr>
        <p:spPr>
          <a:xfrm>
            <a:off x="1811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892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A7562-A353-3952-DC26-0D397BDA00A7}"/>
              </a:ext>
            </a:extLst>
          </p:cNvPr>
          <p:cNvSpPr/>
          <p:nvPr/>
        </p:nvSpPr>
        <p:spPr>
          <a:xfrm>
            <a:off x="37046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F0772-DCE7-6F18-1BFE-88821AA4B1E9}"/>
              </a:ext>
            </a:extLst>
          </p:cNvPr>
          <p:cNvSpPr/>
          <p:nvPr/>
        </p:nvSpPr>
        <p:spPr>
          <a:xfrm>
            <a:off x="30640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975E-3664-4DD9-D2FF-E79401C7C060}"/>
              </a:ext>
            </a:extLst>
          </p:cNvPr>
          <p:cNvSpPr/>
          <p:nvPr/>
        </p:nvSpPr>
        <p:spPr>
          <a:xfrm>
            <a:off x="434523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86ABA-9B4A-166E-E333-5ED364A6E3F5}"/>
              </a:ext>
            </a:extLst>
          </p:cNvPr>
          <p:cNvSpPr/>
          <p:nvPr/>
        </p:nvSpPr>
        <p:spPr>
          <a:xfrm>
            <a:off x="49858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EA1F-C437-B41C-365D-3FDFF4A6A7C9}"/>
              </a:ext>
            </a:extLst>
          </p:cNvPr>
          <p:cNvSpPr/>
          <p:nvPr/>
        </p:nvSpPr>
        <p:spPr>
          <a:xfrm>
            <a:off x="56263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B6CC8-5F04-08F1-6059-B7B68EAC15B6}"/>
              </a:ext>
            </a:extLst>
          </p:cNvPr>
          <p:cNvSpPr/>
          <p:nvPr/>
        </p:nvSpPr>
        <p:spPr>
          <a:xfrm>
            <a:off x="2423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540F-6932-E8EE-07F5-FC0053CAD69A}"/>
              </a:ext>
            </a:extLst>
          </p:cNvPr>
          <p:cNvSpPr/>
          <p:nvPr/>
        </p:nvSpPr>
        <p:spPr>
          <a:xfrm>
            <a:off x="37046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4B33-B734-93F3-3262-E8D07B2260CE}"/>
              </a:ext>
            </a:extLst>
          </p:cNvPr>
          <p:cNvSpPr/>
          <p:nvPr/>
        </p:nvSpPr>
        <p:spPr>
          <a:xfrm>
            <a:off x="30640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67D40-FC2F-281E-B947-32DFADAFB2CA}"/>
              </a:ext>
            </a:extLst>
          </p:cNvPr>
          <p:cNvSpPr/>
          <p:nvPr/>
        </p:nvSpPr>
        <p:spPr>
          <a:xfrm>
            <a:off x="434523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623D3-770A-B008-C38E-D47C56E2C49D}"/>
              </a:ext>
            </a:extLst>
          </p:cNvPr>
          <p:cNvSpPr/>
          <p:nvPr/>
        </p:nvSpPr>
        <p:spPr>
          <a:xfrm>
            <a:off x="49858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C6AF85-4E26-D749-3640-409A554DC309}"/>
              </a:ext>
            </a:extLst>
          </p:cNvPr>
          <p:cNvSpPr/>
          <p:nvPr/>
        </p:nvSpPr>
        <p:spPr>
          <a:xfrm>
            <a:off x="56263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540EE0-C07A-3C85-5493-F926345900F7}"/>
              </a:ext>
            </a:extLst>
          </p:cNvPr>
          <p:cNvSpPr/>
          <p:nvPr/>
        </p:nvSpPr>
        <p:spPr>
          <a:xfrm>
            <a:off x="2423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26558-0EAE-6FFA-0C1B-A818FE62CB97}"/>
              </a:ext>
            </a:extLst>
          </p:cNvPr>
          <p:cNvSpPr/>
          <p:nvPr/>
        </p:nvSpPr>
        <p:spPr>
          <a:xfrm>
            <a:off x="62669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FC82-3FDA-EC3A-87CB-5B9BD412B658}"/>
              </a:ext>
            </a:extLst>
          </p:cNvPr>
          <p:cNvSpPr/>
          <p:nvPr/>
        </p:nvSpPr>
        <p:spPr>
          <a:xfrm>
            <a:off x="1811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A41B4-E594-DF4C-1993-AA1A09A5C528}"/>
              </a:ext>
            </a:extLst>
          </p:cNvPr>
          <p:cNvSpPr/>
          <p:nvPr/>
        </p:nvSpPr>
        <p:spPr>
          <a:xfrm>
            <a:off x="37046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855B2-3A16-03FF-0BE1-8302A61FFC79}"/>
              </a:ext>
            </a:extLst>
          </p:cNvPr>
          <p:cNvSpPr/>
          <p:nvPr/>
        </p:nvSpPr>
        <p:spPr>
          <a:xfrm>
            <a:off x="30640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4EBE01-6648-F268-CA0D-F4E447F87332}"/>
              </a:ext>
            </a:extLst>
          </p:cNvPr>
          <p:cNvSpPr/>
          <p:nvPr/>
        </p:nvSpPr>
        <p:spPr>
          <a:xfrm>
            <a:off x="434523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0CD8B-5238-A91A-009F-5ED79B7296DA}"/>
              </a:ext>
            </a:extLst>
          </p:cNvPr>
          <p:cNvSpPr/>
          <p:nvPr/>
        </p:nvSpPr>
        <p:spPr>
          <a:xfrm>
            <a:off x="49858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737DEC-39A1-E68C-82B9-F5C9A751CF80}"/>
              </a:ext>
            </a:extLst>
          </p:cNvPr>
          <p:cNvSpPr/>
          <p:nvPr/>
        </p:nvSpPr>
        <p:spPr>
          <a:xfrm>
            <a:off x="56263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49A8E-D6A8-6465-F12E-54AE3A45DD5B}"/>
              </a:ext>
            </a:extLst>
          </p:cNvPr>
          <p:cNvSpPr/>
          <p:nvPr/>
        </p:nvSpPr>
        <p:spPr>
          <a:xfrm>
            <a:off x="2423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65CF9-B6D2-A202-124E-A9D5B82249EC}"/>
              </a:ext>
            </a:extLst>
          </p:cNvPr>
          <p:cNvSpPr/>
          <p:nvPr/>
        </p:nvSpPr>
        <p:spPr>
          <a:xfrm>
            <a:off x="62669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76174-2B3E-C17F-6333-08887F9B9137}"/>
              </a:ext>
            </a:extLst>
          </p:cNvPr>
          <p:cNvSpPr/>
          <p:nvPr/>
        </p:nvSpPr>
        <p:spPr>
          <a:xfrm>
            <a:off x="1811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582CEB-2AB1-43B3-7314-C96379DFAA57}"/>
              </a:ext>
            </a:extLst>
          </p:cNvPr>
          <p:cNvSpPr/>
          <p:nvPr/>
        </p:nvSpPr>
        <p:spPr>
          <a:xfrm>
            <a:off x="37046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2F7C6D-95D5-0767-98CC-E88D7BA916A6}"/>
              </a:ext>
            </a:extLst>
          </p:cNvPr>
          <p:cNvSpPr/>
          <p:nvPr/>
        </p:nvSpPr>
        <p:spPr>
          <a:xfrm>
            <a:off x="306408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1BD2C-09D5-1705-8EA9-71B939704AB6}"/>
              </a:ext>
            </a:extLst>
          </p:cNvPr>
          <p:cNvSpPr/>
          <p:nvPr/>
        </p:nvSpPr>
        <p:spPr>
          <a:xfrm>
            <a:off x="434523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78435D-C161-836D-0E6B-CDA5DEE54CC8}"/>
              </a:ext>
            </a:extLst>
          </p:cNvPr>
          <p:cNvSpPr/>
          <p:nvPr/>
        </p:nvSpPr>
        <p:spPr>
          <a:xfrm>
            <a:off x="49858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5FDFEF-3C87-1A9F-0D26-8735A8FF26A3}"/>
              </a:ext>
            </a:extLst>
          </p:cNvPr>
          <p:cNvSpPr/>
          <p:nvPr/>
        </p:nvSpPr>
        <p:spPr>
          <a:xfrm>
            <a:off x="562638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4F644F-3EC1-A7DC-2C43-DD55B1F00802}"/>
              </a:ext>
            </a:extLst>
          </p:cNvPr>
          <p:cNvSpPr/>
          <p:nvPr/>
        </p:nvSpPr>
        <p:spPr>
          <a:xfrm>
            <a:off x="2423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E82712-6832-35F0-193C-C8832884E492}"/>
              </a:ext>
            </a:extLst>
          </p:cNvPr>
          <p:cNvSpPr/>
          <p:nvPr/>
        </p:nvSpPr>
        <p:spPr>
          <a:xfrm>
            <a:off x="62669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E992ED-0F7B-C54D-B037-8EC717FB2C68}"/>
              </a:ext>
            </a:extLst>
          </p:cNvPr>
          <p:cNvSpPr/>
          <p:nvPr/>
        </p:nvSpPr>
        <p:spPr>
          <a:xfrm>
            <a:off x="1811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2B6C13-8DAA-2E26-2526-BAF8EFB52DDD}"/>
              </a:ext>
            </a:extLst>
          </p:cNvPr>
          <p:cNvSpPr/>
          <p:nvPr/>
        </p:nvSpPr>
        <p:spPr>
          <a:xfrm>
            <a:off x="370466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77EA4-E663-5F71-E8A1-592CF95C1F8C}"/>
              </a:ext>
            </a:extLst>
          </p:cNvPr>
          <p:cNvSpPr/>
          <p:nvPr/>
        </p:nvSpPr>
        <p:spPr>
          <a:xfrm>
            <a:off x="306408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738F42-F47D-83A6-CF49-1EBAB317EB35}"/>
              </a:ext>
            </a:extLst>
          </p:cNvPr>
          <p:cNvSpPr/>
          <p:nvPr/>
        </p:nvSpPr>
        <p:spPr>
          <a:xfrm>
            <a:off x="434523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C44C00-B9A0-9A0A-E1CA-A66652F1A03E}"/>
              </a:ext>
            </a:extLst>
          </p:cNvPr>
          <p:cNvSpPr/>
          <p:nvPr/>
        </p:nvSpPr>
        <p:spPr>
          <a:xfrm>
            <a:off x="49858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4CD4F-804F-1ECF-FF1B-CA12BBC8DEF9}"/>
              </a:ext>
            </a:extLst>
          </p:cNvPr>
          <p:cNvSpPr/>
          <p:nvPr/>
        </p:nvSpPr>
        <p:spPr>
          <a:xfrm>
            <a:off x="562638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D9047F-8669-0126-C019-98AB1C2AC8BB}"/>
              </a:ext>
            </a:extLst>
          </p:cNvPr>
          <p:cNvSpPr/>
          <p:nvPr/>
        </p:nvSpPr>
        <p:spPr>
          <a:xfrm>
            <a:off x="24235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6C8F21-5F74-D55B-62D4-3015C2DC055F}"/>
              </a:ext>
            </a:extLst>
          </p:cNvPr>
          <p:cNvSpPr/>
          <p:nvPr/>
        </p:nvSpPr>
        <p:spPr>
          <a:xfrm>
            <a:off x="626696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92E9D-2DF0-FDCB-5363-72044450D1D0}"/>
              </a:ext>
            </a:extLst>
          </p:cNvPr>
          <p:cNvSpPr/>
          <p:nvPr/>
        </p:nvSpPr>
        <p:spPr>
          <a:xfrm>
            <a:off x="18115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88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37046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34523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49858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93CD-AF44-7D2A-512F-57B8398F0FF1}"/>
              </a:ext>
            </a:extLst>
          </p:cNvPr>
          <p:cNvSpPr/>
          <p:nvPr/>
        </p:nvSpPr>
        <p:spPr>
          <a:xfrm>
            <a:off x="37046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CB72-8E71-90B3-DE14-3AA8CDCC403D}"/>
              </a:ext>
            </a:extLst>
          </p:cNvPr>
          <p:cNvSpPr/>
          <p:nvPr/>
        </p:nvSpPr>
        <p:spPr>
          <a:xfrm>
            <a:off x="30640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A2E73-B7EC-2D56-077D-1998FDA79115}"/>
              </a:ext>
            </a:extLst>
          </p:cNvPr>
          <p:cNvSpPr/>
          <p:nvPr/>
        </p:nvSpPr>
        <p:spPr>
          <a:xfrm>
            <a:off x="434523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AF814-482C-0A35-C5AB-4B318AB6EB68}"/>
              </a:ext>
            </a:extLst>
          </p:cNvPr>
          <p:cNvSpPr/>
          <p:nvPr/>
        </p:nvSpPr>
        <p:spPr>
          <a:xfrm>
            <a:off x="49858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7D8AD-BAF8-F439-3FCA-FCC6B9BC3C28}"/>
              </a:ext>
            </a:extLst>
          </p:cNvPr>
          <p:cNvSpPr/>
          <p:nvPr/>
        </p:nvSpPr>
        <p:spPr>
          <a:xfrm>
            <a:off x="5626385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6ADE1-C066-3553-14BC-FFABC8369DF4}"/>
              </a:ext>
            </a:extLst>
          </p:cNvPr>
          <p:cNvSpPr/>
          <p:nvPr/>
        </p:nvSpPr>
        <p:spPr>
          <a:xfrm>
            <a:off x="2423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A7562-A353-3952-DC26-0D397BDA00A7}"/>
              </a:ext>
            </a:extLst>
          </p:cNvPr>
          <p:cNvSpPr/>
          <p:nvPr/>
        </p:nvSpPr>
        <p:spPr>
          <a:xfrm>
            <a:off x="37046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F0772-DCE7-6F18-1BFE-88821AA4B1E9}"/>
              </a:ext>
            </a:extLst>
          </p:cNvPr>
          <p:cNvSpPr/>
          <p:nvPr/>
        </p:nvSpPr>
        <p:spPr>
          <a:xfrm>
            <a:off x="30640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975E-3664-4DD9-D2FF-E79401C7C060}"/>
              </a:ext>
            </a:extLst>
          </p:cNvPr>
          <p:cNvSpPr/>
          <p:nvPr/>
        </p:nvSpPr>
        <p:spPr>
          <a:xfrm>
            <a:off x="434523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86ABA-9B4A-166E-E333-5ED364A6E3F5}"/>
              </a:ext>
            </a:extLst>
          </p:cNvPr>
          <p:cNvSpPr/>
          <p:nvPr/>
        </p:nvSpPr>
        <p:spPr>
          <a:xfrm>
            <a:off x="49858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EA1F-C437-B41C-365D-3FDFF4A6A7C9}"/>
              </a:ext>
            </a:extLst>
          </p:cNvPr>
          <p:cNvSpPr/>
          <p:nvPr/>
        </p:nvSpPr>
        <p:spPr>
          <a:xfrm>
            <a:off x="5626385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FB6CC8-5F04-08F1-6059-B7B68EAC15B6}"/>
              </a:ext>
            </a:extLst>
          </p:cNvPr>
          <p:cNvSpPr/>
          <p:nvPr/>
        </p:nvSpPr>
        <p:spPr>
          <a:xfrm>
            <a:off x="2423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C540F-6932-E8EE-07F5-FC0053CAD69A}"/>
              </a:ext>
            </a:extLst>
          </p:cNvPr>
          <p:cNvSpPr/>
          <p:nvPr/>
        </p:nvSpPr>
        <p:spPr>
          <a:xfrm>
            <a:off x="37046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4B33-B734-93F3-3262-E8D07B2260CE}"/>
              </a:ext>
            </a:extLst>
          </p:cNvPr>
          <p:cNvSpPr/>
          <p:nvPr/>
        </p:nvSpPr>
        <p:spPr>
          <a:xfrm>
            <a:off x="30640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67D40-FC2F-281E-B947-32DFADAFB2CA}"/>
              </a:ext>
            </a:extLst>
          </p:cNvPr>
          <p:cNvSpPr/>
          <p:nvPr/>
        </p:nvSpPr>
        <p:spPr>
          <a:xfrm>
            <a:off x="434523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623D3-770A-B008-C38E-D47C56E2C49D}"/>
              </a:ext>
            </a:extLst>
          </p:cNvPr>
          <p:cNvSpPr/>
          <p:nvPr/>
        </p:nvSpPr>
        <p:spPr>
          <a:xfrm>
            <a:off x="49858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C6AF85-4E26-D749-3640-409A554DC309}"/>
              </a:ext>
            </a:extLst>
          </p:cNvPr>
          <p:cNvSpPr/>
          <p:nvPr/>
        </p:nvSpPr>
        <p:spPr>
          <a:xfrm>
            <a:off x="5626385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540EE0-C07A-3C85-5493-F926345900F7}"/>
              </a:ext>
            </a:extLst>
          </p:cNvPr>
          <p:cNvSpPr/>
          <p:nvPr/>
        </p:nvSpPr>
        <p:spPr>
          <a:xfrm>
            <a:off x="2423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26558-0EAE-6FFA-0C1B-A818FE62CB97}"/>
              </a:ext>
            </a:extLst>
          </p:cNvPr>
          <p:cNvSpPr/>
          <p:nvPr/>
        </p:nvSpPr>
        <p:spPr>
          <a:xfrm>
            <a:off x="62669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FC82-3FDA-EC3A-87CB-5B9BD412B658}"/>
              </a:ext>
            </a:extLst>
          </p:cNvPr>
          <p:cNvSpPr/>
          <p:nvPr/>
        </p:nvSpPr>
        <p:spPr>
          <a:xfrm>
            <a:off x="1811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A41B4-E594-DF4C-1993-AA1A09A5C528}"/>
              </a:ext>
            </a:extLst>
          </p:cNvPr>
          <p:cNvSpPr/>
          <p:nvPr/>
        </p:nvSpPr>
        <p:spPr>
          <a:xfrm>
            <a:off x="37046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855B2-3A16-03FF-0BE1-8302A61FFC79}"/>
              </a:ext>
            </a:extLst>
          </p:cNvPr>
          <p:cNvSpPr/>
          <p:nvPr/>
        </p:nvSpPr>
        <p:spPr>
          <a:xfrm>
            <a:off x="30640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4EBE01-6648-F268-CA0D-F4E447F87332}"/>
              </a:ext>
            </a:extLst>
          </p:cNvPr>
          <p:cNvSpPr/>
          <p:nvPr/>
        </p:nvSpPr>
        <p:spPr>
          <a:xfrm>
            <a:off x="434523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0CD8B-5238-A91A-009F-5ED79B7296DA}"/>
              </a:ext>
            </a:extLst>
          </p:cNvPr>
          <p:cNvSpPr/>
          <p:nvPr/>
        </p:nvSpPr>
        <p:spPr>
          <a:xfrm>
            <a:off x="49858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737DEC-39A1-E68C-82B9-F5C9A751CF80}"/>
              </a:ext>
            </a:extLst>
          </p:cNvPr>
          <p:cNvSpPr/>
          <p:nvPr/>
        </p:nvSpPr>
        <p:spPr>
          <a:xfrm>
            <a:off x="5626385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49A8E-D6A8-6465-F12E-54AE3A45DD5B}"/>
              </a:ext>
            </a:extLst>
          </p:cNvPr>
          <p:cNvSpPr/>
          <p:nvPr/>
        </p:nvSpPr>
        <p:spPr>
          <a:xfrm>
            <a:off x="2423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65CF9-B6D2-A202-124E-A9D5B82249EC}"/>
              </a:ext>
            </a:extLst>
          </p:cNvPr>
          <p:cNvSpPr/>
          <p:nvPr/>
        </p:nvSpPr>
        <p:spPr>
          <a:xfrm>
            <a:off x="62669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76174-2B3E-C17F-6333-08887F9B9137}"/>
              </a:ext>
            </a:extLst>
          </p:cNvPr>
          <p:cNvSpPr/>
          <p:nvPr/>
        </p:nvSpPr>
        <p:spPr>
          <a:xfrm>
            <a:off x="1811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582CEB-2AB1-43B3-7314-C96379DFAA57}"/>
              </a:ext>
            </a:extLst>
          </p:cNvPr>
          <p:cNvSpPr/>
          <p:nvPr/>
        </p:nvSpPr>
        <p:spPr>
          <a:xfrm>
            <a:off x="37046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2F7C6D-95D5-0767-98CC-E88D7BA916A6}"/>
              </a:ext>
            </a:extLst>
          </p:cNvPr>
          <p:cNvSpPr/>
          <p:nvPr/>
        </p:nvSpPr>
        <p:spPr>
          <a:xfrm>
            <a:off x="306408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1BD2C-09D5-1705-8EA9-71B939704AB6}"/>
              </a:ext>
            </a:extLst>
          </p:cNvPr>
          <p:cNvSpPr/>
          <p:nvPr/>
        </p:nvSpPr>
        <p:spPr>
          <a:xfrm>
            <a:off x="434523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78435D-C161-836D-0E6B-CDA5DEE54CC8}"/>
              </a:ext>
            </a:extLst>
          </p:cNvPr>
          <p:cNvSpPr/>
          <p:nvPr/>
        </p:nvSpPr>
        <p:spPr>
          <a:xfrm>
            <a:off x="49858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5FDFEF-3C87-1A9F-0D26-8735A8FF26A3}"/>
              </a:ext>
            </a:extLst>
          </p:cNvPr>
          <p:cNvSpPr/>
          <p:nvPr/>
        </p:nvSpPr>
        <p:spPr>
          <a:xfrm>
            <a:off x="5626385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4F644F-3EC1-A7DC-2C43-DD55B1F00802}"/>
              </a:ext>
            </a:extLst>
          </p:cNvPr>
          <p:cNvSpPr/>
          <p:nvPr/>
        </p:nvSpPr>
        <p:spPr>
          <a:xfrm>
            <a:off x="2423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E82712-6832-35F0-193C-C8832884E492}"/>
              </a:ext>
            </a:extLst>
          </p:cNvPr>
          <p:cNvSpPr/>
          <p:nvPr/>
        </p:nvSpPr>
        <p:spPr>
          <a:xfrm>
            <a:off x="62669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E992ED-0F7B-C54D-B037-8EC717FB2C68}"/>
              </a:ext>
            </a:extLst>
          </p:cNvPr>
          <p:cNvSpPr/>
          <p:nvPr/>
        </p:nvSpPr>
        <p:spPr>
          <a:xfrm>
            <a:off x="1811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2B6C13-8DAA-2E26-2526-BAF8EFB52DDD}"/>
              </a:ext>
            </a:extLst>
          </p:cNvPr>
          <p:cNvSpPr/>
          <p:nvPr/>
        </p:nvSpPr>
        <p:spPr>
          <a:xfrm>
            <a:off x="370466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77EA4-E663-5F71-E8A1-592CF95C1F8C}"/>
              </a:ext>
            </a:extLst>
          </p:cNvPr>
          <p:cNvSpPr/>
          <p:nvPr/>
        </p:nvSpPr>
        <p:spPr>
          <a:xfrm>
            <a:off x="306408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738F42-F47D-83A6-CF49-1EBAB317EB35}"/>
              </a:ext>
            </a:extLst>
          </p:cNvPr>
          <p:cNvSpPr/>
          <p:nvPr/>
        </p:nvSpPr>
        <p:spPr>
          <a:xfrm>
            <a:off x="434523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C44C00-B9A0-9A0A-E1CA-A66652F1A03E}"/>
              </a:ext>
            </a:extLst>
          </p:cNvPr>
          <p:cNvSpPr/>
          <p:nvPr/>
        </p:nvSpPr>
        <p:spPr>
          <a:xfrm>
            <a:off x="49858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4CD4F-804F-1ECF-FF1B-CA12BBC8DEF9}"/>
              </a:ext>
            </a:extLst>
          </p:cNvPr>
          <p:cNvSpPr/>
          <p:nvPr/>
        </p:nvSpPr>
        <p:spPr>
          <a:xfrm>
            <a:off x="562638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D9047F-8669-0126-C019-98AB1C2AC8BB}"/>
              </a:ext>
            </a:extLst>
          </p:cNvPr>
          <p:cNvSpPr/>
          <p:nvPr/>
        </p:nvSpPr>
        <p:spPr>
          <a:xfrm>
            <a:off x="24235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6C8F21-5F74-D55B-62D4-3015C2DC055F}"/>
              </a:ext>
            </a:extLst>
          </p:cNvPr>
          <p:cNvSpPr/>
          <p:nvPr/>
        </p:nvSpPr>
        <p:spPr>
          <a:xfrm>
            <a:off x="626696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92E9D-2DF0-FDCB-5363-72044450D1D0}"/>
              </a:ext>
            </a:extLst>
          </p:cNvPr>
          <p:cNvSpPr/>
          <p:nvPr/>
        </p:nvSpPr>
        <p:spPr>
          <a:xfrm>
            <a:off x="18115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1AA4CF-E044-AB7E-5755-15A211D98EF6}"/>
              </a:ext>
            </a:extLst>
          </p:cNvPr>
          <p:cNvSpPr/>
          <p:nvPr/>
        </p:nvSpPr>
        <p:spPr>
          <a:xfrm>
            <a:off x="370466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D9A22F-915C-56BF-CD87-029A745DF62F}"/>
              </a:ext>
            </a:extLst>
          </p:cNvPr>
          <p:cNvSpPr/>
          <p:nvPr/>
        </p:nvSpPr>
        <p:spPr>
          <a:xfrm>
            <a:off x="3064085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66614D-3AB5-F2AD-5DCE-1C33788D087F}"/>
              </a:ext>
            </a:extLst>
          </p:cNvPr>
          <p:cNvSpPr/>
          <p:nvPr/>
        </p:nvSpPr>
        <p:spPr>
          <a:xfrm>
            <a:off x="4345235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AF5EB-A7A0-6300-FBDA-67833B5D32DB}"/>
              </a:ext>
            </a:extLst>
          </p:cNvPr>
          <p:cNvSpPr/>
          <p:nvPr/>
        </p:nvSpPr>
        <p:spPr>
          <a:xfrm>
            <a:off x="498581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CFA126-BAB9-D763-F6EF-DF1FF8D5BD6B}"/>
              </a:ext>
            </a:extLst>
          </p:cNvPr>
          <p:cNvSpPr/>
          <p:nvPr/>
        </p:nvSpPr>
        <p:spPr>
          <a:xfrm>
            <a:off x="5626385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0E236C-106D-D19A-DA7A-0A2B40F12114}"/>
              </a:ext>
            </a:extLst>
          </p:cNvPr>
          <p:cNvSpPr/>
          <p:nvPr/>
        </p:nvSpPr>
        <p:spPr>
          <a:xfrm>
            <a:off x="242351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864BA-A8B0-09C0-F02F-77D1638E5155}"/>
              </a:ext>
            </a:extLst>
          </p:cNvPr>
          <p:cNvSpPr/>
          <p:nvPr/>
        </p:nvSpPr>
        <p:spPr>
          <a:xfrm>
            <a:off x="626696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A80C39-C2F2-54A3-9BA3-6C0266868BAB}"/>
              </a:ext>
            </a:extLst>
          </p:cNvPr>
          <p:cNvSpPr/>
          <p:nvPr/>
        </p:nvSpPr>
        <p:spPr>
          <a:xfrm>
            <a:off x="181151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918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07D08-7AFB-380E-9271-6DEA878B8C2F}"/>
              </a:ext>
            </a:extLst>
          </p:cNvPr>
          <p:cNvSpPr/>
          <p:nvPr/>
        </p:nvSpPr>
        <p:spPr>
          <a:xfrm>
            <a:off x="3625425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F60C9-3BBA-89A2-A8DC-FD2818044723}"/>
              </a:ext>
            </a:extLst>
          </p:cNvPr>
          <p:cNvSpPr/>
          <p:nvPr/>
        </p:nvSpPr>
        <p:spPr>
          <a:xfrm>
            <a:off x="4906575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FB2E5-FAF0-C87A-EA9A-6C4BF7433F3A}"/>
              </a:ext>
            </a:extLst>
          </p:cNvPr>
          <p:cNvSpPr/>
          <p:nvPr/>
        </p:nvSpPr>
        <p:spPr>
          <a:xfrm>
            <a:off x="3625425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190E1-D58C-558E-5C68-EC2E9C861DBF}"/>
              </a:ext>
            </a:extLst>
          </p:cNvPr>
          <p:cNvSpPr/>
          <p:nvPr/>
        </p:nvSpPr>
        <p:spPr>
          <a:xfrm>
            <a:off x="4906575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42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300305" y="29276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50E57-08C6-86CC-CE5A-0C67D09AA5A1}"/>
              </a:ext>
            </a:extLst>
          </p:cNvPr>
          <p:cNvSpPr/>
          <p:nvPr/>
        </p:nvSpPr>
        <p:spPr>
          <a:xfrm>
            <a:off x="5222030" y="292764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4ED27-DE0B-DFDC-4ED8-74D81708792A}"/>
              </a:ext>
            </a:extLst>
          </p:cNvPr>
          <p:cNvSpPr/>
          <p:nvPr/>
        </p:nvSpPr>
        <p:spPr>
          <a:xfrm>
            <a:off x="3940880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522C8-85F7-9D32-B8AD-10124EE172CA}"/>
              </a:ext>
            </a:extLst>
          </p:cNvPr>
          <p:cNvSpPr/>
          <p:nvPr/>
        </p:nvSpPr>
        <p:spPr>
          <a:xfrm>
            <a:off x="3300305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A2545-DD71-88A4-511B-AB33791BC2E5}"/>
              </a:ext>
            </a:extLst>
          </p:cNvPr>
          <p:cNvSpPr/>
          <p:nvPr/>
        </p:nvSpPr>
        <p:spPr>
          <a:xfrm>
            <a:off x="4581455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1EE24-A88D-2A9F-31BE-05C2B718792E}"/>
              </a:ext>
            </a:extLst>
          </p:cNvPr>
          <p:cNvSpPr/>
          <p:nvPr/>
        </p:nvSpPr>
        <p:spPr>
          <a:xfrm>
            <a:off x="5222030" y="228516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960E8-0370-C079-2D3B-A29137A35ED5}"/>
              </a:ext>
            </a:extLst>
          </p:cNvPr>
          <p:cNvSpPr/>
          <p:nvPr/>
        </p:nvSpPr>
        <p:spPr>
          <a:xfrm>
            <a:off x="3300305" y="3548978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95FD5-3369-49AF-1713-4DA37A669F61}"/>
              </a:ext>
            </a:extLst>
          </p:cNvPr>
          <p:cNvSpPr/>
          <p:nvPr/>
        </p:nvSpPr>
        <p:spPr>
          <a:xfrm>
            <a:off x="5222030" y="3548978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3AE439-4726-9B68-0C78-707C8C0A1C04}"/>
              </a:ext>
            </a:extLst>
          </p:cNvPr>
          <p:cNvSpPr/>
          <p:nvPr/>
        </p:nvSpPr>
        <p:spPr>
          <a:xfrm>
            <a:off x="3940880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D719E-DF74-B3BE-7E4E-9A3C8F052A14}"/>
              </a:ext>
            </a:extLst>
          </p:cNvPr>
          <p:cNvSpPr/>
          <p:nvPr/>
        </p:nvSpPr>
        <p:spPr>
          <a:xfrm>
            <a:off x="3300305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72EC9-C837-437C-9AAB-47B61E5B4A51}"/>
              </a:ext>
            </a:extLst>
          </p:cNvPr>
          <p:cNvSpPr/>
          <p:nvPr/>
        </p:nvSpPr>
        <p:spPr>
          <a:xfrm>
            <a:off x="4581455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47E460-B954-BB09-40D6-5308D1A3D9DA}"/>
              </a:ext>
            </a:extLst>
          </p:cNvPr>
          <p:cNvSpPr/>
          <p:nvPr/>
        </p:nvSpPr>
        <p:spPr>
          <a:xfrm>
            <a:off x="5222030" y="417030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315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064085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26385" y="2633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EB32-7188-F47B-48E5-CBB641AC57F0}"/>
              </a:ext>
            </a:extLst>
          </p:cNvPr>
          <p:cNvSpPr/>
          <p:nvPr/>
        </p:nvSpPr>
        <p:spPr>
          <a:xfrm>
            <a:off x="3704660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FDC7-CE79-6B46-85EE-832A99DD6B2D}"/>
              </a:ext>
            </a:extLst>
          </p:cNvPr>
          <p:cNvSpPr/>
          <p:nvPr/>
        </p:nvSpPr>
        <p:spPr>
          <a:xfrm>
            <a:off x="3064085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8A98E-7B3F-93B0-0EFF-1C49A695E574}"/>
              </a:ext>
            </a:extLst>
          </p:cNvPr>
          <p:cNvSpPr/>
          <p:nvPr/>
        </p:nvSpPr>
        <p:spPr>
          <a:xfrm>
            <a:off x="4345235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5A49F-3D4D-F2B5-A724-A217ABE1A04F}"/>
              </a:ext>
            </a:extLst>
          </p:cNvPr>
          <p:cNvSpPr/>
          <p:nvPr/>
        </p:nvSpPr>
        <p:spPr>
          <a:xfrm>
            <a:off x="4985810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406BE-6B6E-ED49-F052-F7871F7E5CC0}"/>
              </a:ext>
            </a:extLst>
          </p:cNvPr>
          <p:cNvSpPr/>
          <p:nvPr/>
        </p:nvSpPr>
        <p:spPr>
          <a:xfrm>
            <a:off x="5626385" y="202190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F49D1-9A9B-DEAE-A4FA-0C002C010DAE}"/>
              </a:ext>
            </a:extLst>
          </p:cNvPr>
          <p:cNvSpPr/>
          <p:nvPr/>
        </p:nvSpPr>
        <p:spPr>
          <a:xfrm>
            <a:off x="3064085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DB55-C9AC-C4B0-C132-5185C8406B7A}"/>
              </a:ext>
            </a:extLst>
          </p:cNvPr>
          <p:cNvSpPr/>
          <p:nvPr/>
        </p:nvSpPr>
        <p:spPr>
          <a:xfrm>
            <a:off x="5626385" y="32662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A7B59-3D30-BC25-9D33-A5E10D7E6CDF}"/>
              </a:ext>
            </a:extLst>
          </p:cNvPr>
          <p:cNvSpPr/>
          <p:nvPr/>
        </p:nvSpPr>
        <p:spPr>
          <a:xfrm>
            <a:off x="3064085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C1C98-FAA7-A829-E094-BF151F94B343}"/>
              </a:ext>
            </a:extLst>
          </p:cNvPr>
          <p:cNvSpPr/>
          <p:nvPr/>
        </p:nvSpPr>
        <p:spPr>
          <a:xfrm>
            <a:off x="5626385" y="38985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1D7595-9294-2427-6CF8-6D698F92918F}"/>
              </a:ext>
            </a:extLst>
          </p:cNvPr>
          <p:cNvSpPr/>
          <p:nvPr/>
        </p:nvSpPr>
        <p:spPr>
          <a:xfrm>
            <a:off x="3704660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6C34DA-3878-C949-5F57-5638E7F552A7}"/>
              </a:ext>
            </a:extLst>
          </p:cNvPr>
          <p:cNvSpPr/>
          <p:nvPr/>
        </p:nvSpPr>
        <p:spPr>
          <a:xfrm>
            <a:off x="3064085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E8A1F-854B-9F85-C357-9E8E584484EC}"/>
              </a:ext>
            </a:extLst>
          </p:cNvPr>
          <p:cNvSpPr/>
          <p:nvPr/>
        </p:nvSpPr>
        <p:spPr>
          <a:xfrm>
            <a:off x="4345235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5ED10-8563-EB08-E291-6CDAFF4B681A}"/>
              </a:ext>
            </a:extLst>
          </p:cNvPr>
          <p:cNvSpPr/>
          <p:nvPr/>
        </p:nvSpPr>
        <p:spPr>
          <a:xfrm>
            <a:off x="4985810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0AA0E-0C9C-F17D-7A6B-B7A17D0BC471}"/>
              </a:ext>
            </a:extLst>
          </p:cNvPr>
          <p:cNvSpPr/>
          <p:nvPr/>
        </p:nvSpPr>
        <p:spPr>
          <a:xfrm>
            <a:off x="5626385" y="45308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Bahnschrift" panose="020B0502040204020203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4632F2-FE99-A445-F8BD-BFF510EA7C93}"/>
              </a:ext>
            </a:extLst>
          </p:cNvPr>
          <p:cNvCxnSpPr>
            <a:cxnSpLocks/>
          </p:cNvCxnSpPr>
          <p:nvPr/>
        </p:nvCxnSpPr>
        <p:spPr>
          <a:xfrm>
            <a:off x="4238625" y="3093720"/>
            <a:ext cx="659130" cy="661035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A0607E5-A792-E62E-29B0-A3E6AFAD3F80}"/>
              </a:ext>
            </a:extLst>
          </p:cNvPr>
          <p:cNvCxnSpPr>
            <a:cxnSpLocks/>
          </p:cNvCxnSpPr>
          <p:nvPr/>
        </p:nvCxnSpPr>
        <p:spPr>
          <a:xfrm flipH="1">
            <a:off x="4238625" y="3107055"/>
            <a:ext cx="659130" cy="64770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8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BFC572-436B-8991-F00D-7AD5938A940D}"/>
              </a:ext>
            </a:extLst>
          </p:cNvPr>
          <p:cNvSpPr/>
          <p:nvPr/>
        </p:nvSpPr>
        <p:spPr>
          <a:xfrm>
            <a:off x="5654378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51503" y="3393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A2337-00A9-68C1-F6F9-CA82C9EAD321}"/>
              </a:ext>
            </a:extLst>
          </p:cNvPr>
          <p:cNvSpPr/>
          <p:nvPr/>
        </p:nvSpPr>
        <p:spPr>
          <a:xfrm>
            <a:off x="5654378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B13EC-8536-8AAC-AE80-228AED734E5A}"/>
              </a:ext>
            </a:extLst>
          </p:cNvPr>
          <p:cNvSpPr/>
          <p:nvPr/>
        </p:nvSpPr>
        <p:spPr>
          <a:xfrm>
            <a:off x="2451503" y="401492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321025-F43B-6F44-5AF4-76527D0B123B}"/>
              </a:ext>
            </a:extLst>
          </p:cNvPr>
          <p:cNvSpPr/>
          <p:nvPr/>
        </p:nvSpPr>
        <p:spPr>
          <a:xfrm>
            <a:off x="5654378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090FD-0179-0970-A68D-6BDA5C8282EF}"/>
              </a:ext>
            </a:extLst>
          </p:cNvPr>
          <p:cNvSpPr/>
          <p:nvPr/>
        </p:nvSpPr>
        <p:spPr>
          <a:xfrm>
            <a:off x="2451503" y="278159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850BD-BF40-6EF7-0B82-825B9467EF46}"/>
              </a:ext>
            </a:extLst>
          </p:cNvPr>
          <p:cNvSpPr/>
          <p:nvPr/>
        </p:nvSpPr>
        <p:spPr>
          <a:xfrm>
            <a:off x="5654378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1309C-A679-A37E-5ABF-96F53CD2FF52}"/>
              </a:ext>
            </a:extLst>
          </p:cNvPr>
          <p:cNvSpPr/>
          <p:nvPr/>
        </p:nvSpPr>
        <p:spPr>
          <a:xfrm>
            <a:off x="2451503" y="214151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FA6334-46A4-3B3C-902D-9F780DE8D189}"/>
              </a:ext>
            </a:extLst>
          </p:cNvPr>
          <p:cNvSpPr/>
          <p:nvPr/>
        </p:nvSpPr>
        <p:spPr>
          <a:xfrm>
            <a:off x="3732653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7F7CB-6F3D-ED0A-FCC1-4B7ABD8BEE6D}"/>
              </a:ext>
            </a:extLst>
          </p:cNvPr>
          <p:cNvSpPr/>
          <p:nvPr/>
        </p:nvSpPr>
        <p:spPr>
          <a:xfrm>
            <a:off x="3092078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84827-6D4D-C61D-BED4-B2DFB318A41E}"/>
              </a:ext>
            </a:extLst>
          </p:cNvPr>
          <p:cNvSpPr/>
          <p:nvPr/>
        </p:nvSpPr>
        <p:spPr>
          <a:xfrm>
            <a:off x="4373228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9A802E-A1F9-B390-6405-2504F19340A6}"/>
              </a:ext>
            </a:extLst>
          </p:cNvPr>
          <p:cNvSpPr/>
          <p:nvPr/>
        </p:nvSpPr>
        <p:spPr>
          <a:xfrm>
            <a:off x="5013803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2B5777-FEFE-8C17-34D2-0ED8E9819B89}"/>
              </a:ext>
            </a:extLst>
          </p:cNvPr>
          <p:cNvSpPr/>
          <p:nvPr/>
        </p:nvSpPr>
        <p:spPr>
          <a:xfrm>
            <a:off x="5654378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EB5B13-CAE3-CE22-DC8C-FFEA1429B85F}"/>
              </a:ext>
            </a:extLst>
          </p:cNvPr>
          <p:cNvSpPr/>
          <p:nvPr/>
        </p:nvSpPr>
        <p:spPr>
          <a:xfrm>
            <a:off x="2451503" y="4645587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065B48-588D-B37F-4CC5-D117C77EB0BE}"/>
              </a:ext>
            </a:extLst>
          </p:cNvPr>
          <p:cNvSpPr/>
          <p:nvPr/>
        </p:nvSpPr>
        <p:spPr>
          <a:xfrm>
            <a:off x="3732653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748D04-4287-B23D-EF74-4F0541C9E05F}"/>
              </a:ext>
            </a:extLst>
          </p:cNvPr>
          <p:cNvSpPr/>
          <p:nvPr/>
        </p:nvSpPr>
        <p:spPr>
          <a:xfrm>
            <a:off x="3092078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897BB3-4672-DFE6-ED07-F6E11038FD34}"/>
              </a:ext>
            </a:extLst>
          </p:cNvPr>
          <p:cNvSpPr/>
          <p:nvPr/>
        </p:nvSpPr>
        <p:spPr>
          <a:xfrm>
            <a:off x="4373228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C2AC05-EDFB-AE7B-A847-6F1A87CD19CB}"/>
              </a:ext>
            </a:extLst>
          </p:cNvPr>
          <p:cNvSpPr/>
          <p:nvPr/>
        </p:nvSpPr>
        <p:spPr>
          <a:xfrm>
            <a:off x="5013803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910667-D4FE-8508-000F-22CDE588C794}"/>
              </a:ext>
            </a:extLst>
          </p:cNvPr>
          <p:cNvSpPr/>
          <p:nvPr/>
        </p:nvSpPr>
        <p:spPr>
          <a:xfrm>
            <a:off x="5654378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B9F995-8E50-96D5-46A1-892494FFAD5A}"/>
              </a:ext>
            </a:extLst>
          </p:cNvPr>
          <p:cNvSpPr/>
          <p:nvPr/>
        </p:nvSpPr>
        <p:spPr>
          <a:xfrm>
            <a:off x="2451503" y="1501434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63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130EDB-0DD4-E798-9915-467E2B05C6C4}"/>
              </a:ext>
            </a:extLst>
          </p:cNvPr>
          <p:cNvSpPr/>
          <p:nvPr/>
        </p:nvSpPr>
        <p:spPr>
          <a:xfrm>
            <a:off x="2423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610C9-E522-D44B-EDE2-C44D20B6F4C9}"/>
              </a:ext>
            </a:extLst>
          </p:cNvPr>
          <p:cNvSpPr/>
          <p:nvPr/>
        </p:nvSpPr>
        <p:spPr>
          <a:xfrm>
            <a:off x="242351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D595-2225-C367-2122-9DD25F4A55A0}"/>
              </a:ext>
            </a:extLst>
          </p:cNvPr>
          <p:cNvSpPr/>
          <p:nvPr/>
        </p:nvSpPr>
        <p:spPr>
          <a:xfrm>
            <a:off x="6266960" y="2697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EA223-5841-EC66-CF79-2161B9401716}"/>
              </a:ext>
            </a:extLst>
          </p:cNvPr>
          <p:cNvSpPr/>
          <p:nvPr/>
        </p:nvSpPr>
        <p:spPr>
          <a:xfrm>
            <a:off x="242351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042A-AA4E-1148-34D5-7178BE2E1084}"/>
              </a:ext>
            </a:extLst>
          </p:cNvPr>
          <p:cNvSpPr/>
          <p:nvPr/>
        </p:nvSpPr>
        <p:spPr>
          <a:xfrm>
            <a:off x="6266960" y="393685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0AE2-084A-BCB0-33F8-0CBA2C7CC425}"/>
              </a:ext>
            </a:extLst>
          </p:cNvPr>
          <p:cNvSpPr/>
          <p:nvPr/>
        </p:nvSpPr>
        <p:spPr>
          <a:xfrm>
            <a:off x="242351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5DCDF-4D13-1825-42E2-7C405F8E8D05}"/>
              </a:ext>
            </a:extLst>
          </p:cNvPr>
          <p:cNvSpPr/>
          <p:nvPr/>
        </p:nvSpPr>
        <p:spPr>
          <a:xfrm>
            <a:off x="6266960" y="20703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B29FC5-FBEA-B1CE-C8F0-CC08AF05AA9C}"/>
              </a:ext>
            </a:extLst>
          </p:cNvPr>
          <p:cNvSpPr/>
          <p:nvPr/>
        </p:nvSpPr>
        <p:spPr>
          <a:xfrm>
            <a:off x="242351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83A0B9-7F4E-5D2A-B664-372D3C1B1B97}"/>
              </a:ext>
            </a:extLst>
          </p:cNvPr>
          <p:cNvSpPr/>
          <p:nvPr/>
        </p:nvSpPr>
        <p:spPr>
          <a:xfrm>
            <a:off x="6266960" y="45539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E60AF-42DD-5CAD-F3DC-0CE0665AE6DB}"/>
              </a:ext>
            </a:extLst>
          </p:cNvPr>
          <p:cNvSpPr/>
          <p:nvPr/>
        </p:nvSpPr>
        <p:spPr>
          <a:xfrm>
            <a:off x="370466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E2BAC-1D79-0E04-4194-92AF35129413}"/>
              </a:ext>
            </a:extLst>
          </p:cNvPr>
          <p:cNvSpPr/>
          <p:nvPr/>
        </p:nvSpPr>
        <p:spPr>
          <a:xfrm>
            <a:off x="306408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E6033E-E8FB-D233-E3B1-07B306E55F7F}"/>
              </a:ext>
            </a:extLst>
          </p:cNvPr>
          <p:cNvSpPr/>
          <p:nvPr/>
        </p:nvSpPr>
        <p:spPr>
          <a:xfrm>
            <a:off x="434523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90386-5154-7379-9D07-97884F909604}"/>
              </a:ext>
            </a:extLst>
          </p:cNvPr>
          <p:cNvSpPr/>
          <p:nvPr/>
        </p:nvSpPr>
        <p:spPr>
          <a:xfrm>
            <a:off x="498581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1F13DB-9677-77EB-DE1B-84E62F7DF247}"/>
              </a:ext>
            </a:extLst>
          </p:cNvPr>
          <p:cNvSpPr/>
          <p:nvPr/>
        </p:nvSpPr>
        <p:spPr>
          <a:xfrm>
            <a:off x="5626385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89F34B-530F-61DD-B50D-332BB75AFE6D}"/>
              </a:ext>
            </a:extLst>
          </p:cNvPr>
          <p:cNvSpPr/>
          <p:nvPr/>
        </p:nvSpPr>
        <p:spPr>
          <a:xfrm>
            <a:off x="242351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9F894-CFED-EDDF-3377-D8C5186464EE}"/>
              </a:ext>
            </a:extLst>
          </p:cNvPr>
          <p:cNvSpPr/>
          <p:nvPr/>
        </p:nvSpPr>
        <p:spPr>
          <a:xfrm>
            <a:off x="6266960" y="144313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ACAFFE-2096-2473-4CF7-ADCB9E0250BC}"/>
              </a:ext>
            </a:extLst>
          </p:cNvPr>
          <p:cNvSpPr/>
          <p:nvPr/>
        </p:nvSpPr>
        <p:spPr>
          <a:xfrm>
            <a:off x="370466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6D7FA2-4232-7B83-64C4-58B4914612AC}"/>
              </a:ext>
            </a:extLst>
          </p:cNvPr>
          <p:cNvSpPr/>
          <p:nvPr/>
        </p:nvSpPr>
        <p:spPr>
          <a:xfrm>
            <a:off x="3064085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A71CB4-52E8-ED05-5886-C8DD64A7C4C2}"/>
              </a:ext>
            </a:extLst>
          </p:cNvPr>
          <p:cNvSpPr/>
          <p:nvPr/>
        </p:nvSpPr>
        <p:spPr>
          <a:xfrm>
            <a:off x="4345235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9B7B60-C6A3-4EFA-0E67-25CC83B2B6B0}"/>
              </a:ext>
            </a:extLst>
          </p:cNvPr>
          <p:cNvSpPr/>
          <p:nvPr/>
        </p:nvSpPr>
        <p:spPr>
          <a:xfrm>
            <a:off x="498581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FA6366-7C07-4BB2-CE0F-95094FC66020}"/>
              </a:ext>
            </a:extLst>
          </p:cNvPr>
          <p:cNvSpPr/>
          <p:nvPr/>
        </p:nvSpPr>
        <p:spPr>
          <a:xfrm>
            <a:off x="5626385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635285-E640-BBBD-0080-A8962E299243}"/>
              </a:ext>
            </a:extLst>
          </p:cNvPr>
          <p:cNvSpPr/>
          <p:nvPr/>
        </p:nvSpPr>
        <p:spPr>
          <a:xfrm>
            <a:off x="242351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FEC0D5-79C4-C63B-779B-53EF2D899D81}"/>
              </a:ext>
            </a:extLst>
          </p:cNvPr>
          <p:cNvSpPr/>
          <p:nvPr/>
        </p:nvSpPr>
        <p:spPr>
          <a:xfrm>
            <a:off x="6266960" y="519387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57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B85BD7-5969-9697-1800-0DEDDCC8EFC9}"/>
              </a:ext>
            </a:extLst>
          </p:cNvPr>
          <p:cNvSpPr/>
          <p:nvPr/>
        </p:nvSpPr>
        <p:spPr>
          <a:xfrm>
            <a:off x="626696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0AB57-D0F5-0667-0A12-F2BF48506EF5}"/>
              </a:ext>
            </a:extLst>
          </p:cNvPr>
          <p:cNvSpPr/>
          <p:nvPr/>
        </p:nvSpPr>
        <p:spPr>
          <a:xfrm>
            <a:off x="1811510" y="330961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5713A-AEA3-5591-8892-31140432EEE3}"/>
              </a:ext>
            </a:extLst>
          </p:cNvPr>
          <p:cNvSpPr/>
          <p:nvPr/>
        </p:nvSpPr>
        <p:spPr>
          <a:xfrm>
            <a:off x="626696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3A85A-7DC1-AD79-7F46-018F8E6CD161}"/>
              </a:ext>
            </a:extLst>
          </p:cNvPr>
          <p:cNvSpPr/>
          <p:nvPr/>
        </p:nvSpPr>
        <p:spPr>
          <a:xfrm>
            <a:off x="1811510" y="2670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2DDE6-8AA2-8660-4D8E-CAB18BF74389}"/>
              </a:ext>
            </a:extLst>
          </p:cNvPr>
          <p:cNvSpPr/>
          <p:nvPr/>
        </p:nvSpPr>
        <p:spPr>
          <a:xfrm>
            <a:off x="626696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036D9-5D37-BB6D-B23D-3A24A36E7D50}"/>
              </a:ext>
            </a:extLst>
          </p:cNvPr>
          <p:cNvSpPr/>
          <p:nvPr/>
        </p:nvSpPr>
        <p:spPr>
          <a:xfrm>
            <a:off x="1811510" y="394828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26558-0EAE-6FFA-0C1B-A818FE62CB97}"/>
              </a:ext>
            </a:extLst>
          </p:cNvPr>
          <p:cNvSpPr/>
          <p:nvPr/>
        </p:nvSpPr>
        <p:spPr>
          <a:xfrm>
            <a:off x="626696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FC82-3FDA-EC3A-87CB-5B9BD412B658}"/>
              </a:ext>
            </a:extLst>
          </p:cNvPr>
          <p:cNvSpPr/>
          <p:nvPr/>
        </p:nvSpPr>
        <p:spPr>
          <a:xfrm>
            <a:off x="1811510" y="2058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65CF9-B6D2-A202-124E-A9D5B82249EC}"/>
              </a:ext>
            </a:extLst>
          </p:cNvPr>
          <p:cNvSpPr/>
          <p:nvPr/>
        </p:nvSpPr>
        <p:spPr>
          <a:xfrm>
            <a:off x="626696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76174-2B3E-C17F-6333-08887F9B9137}"/>
              </a:ext>
            </a:extLst>
          </p:cNvPr>
          <p:cNvSpPr/>
          <p:nvPr/>
        </p:nvSpPr>
        <p:spPr>
          <a:xfrm>
            <a:off x="1811510" y="457552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E82712-6832-35F0-193C-C8832884E492}"/>
              </a:ext>
            </a:extLst>
          </p:cNvPr>
          <p:cNvSpPr/>
          <p:nvPr/>
        </p:nvSpPr>
        <p:spPr>
          <a:xfrm>
            <a:off x="626696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E992ED-0F7B-C54D-B037-8EC717FB2C68}"/>
              </a:ext>
            </a:extLst>
          </p:cNvPr>
          <p:cNvSpPr/>
          <p:nvPr/>
        </p:nvSpPr>
        <p:spPr>
          <a:xfrm>
            <a:off x="1811510" y="1446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2B6C13-8DAA-2E26-2526-BAF8EFB52DDD}"/>
              </a:ext>
            </a:extLst>
          </p:cNvPr>
          <p:cNvSpPr/>
          <p:nvPr/>
        </p:nvSpPr>
        <p:spPr>
          <a:xfrm>
            <a:off x="370466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77EA4-E663-5F71-E8A1-592CF95C1F8C}"/>
              </a:ext>
            </a:extLst>
          </p:cNvPr>
          <p:cNvSpPr/>
          <p:nvPr/>
        </p:nvSpPr>
        <p:spPr>
          <a:xfrm>
            <a:off x="306408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738F42-F47D-83A6-CF49-1EBAB317EB35}"/>
              </a:ext>
            </a:extLst>
          </p:cNvPr>
          <p:cNvSpPr/>
          <p:nvPr/>
        </p:nvSpPr>
        <p:spPr>
          <a:xfrm>
            <a:off x="434523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C44C00-B9A0-9A0A-E1CA-A66652F1A03E}"/>
              </a:ext>
            </a:extLst>
          </p:cNvPr>
          <p:cNvSpPr/>
          <p:nvPr/>
        </p:nvSpPr>
        <p:spPr>
          <a:xfrm>
            <a:off x="49858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4CD4F-804F-1ECF-FF1B-CA12BBC8DEF9}"/>
              </a:ext>
            </a:extLst>
          </p:cNvPr>
          <p:cNvSpPr/>
          <p:nvPr/>
        </p:nvSpPr>
        <p:spPr>
          <a:xfrm>
            <a:off x="5626385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D9047F-8669-0126-C019-98AB1C2AC8BB}"/>
              </a:ext>
            </a:extLst>
          </p:cNvPr>
          <p:cNvSpPr/>
          <p:nvPr/>
        </p:nvSpPr>
        <p:spPr>
          <a:xfrm>
            <a:off x="24235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6C8F21-5F74-D55B-62D4-3015C2DC055F}"/>
              </a:ext>
            </a:extLst>
          </p:cNvPr>
          <p:cNvSpPr/>
          <p:nvPr/>
        </p:nvSpPr>
        <p:spPr>
          <a:xfrm>
            <a:off x="626696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92E9D-2DF0-FDCB-5363-72044450D1D0}"/>
              </a:ext>
            </a:extLst>
          </p:cNvPr>
          <p:cNvSpPr/>
          <p:nvPr/>
        </p:nvSpPr>
        <p:spPr>
          <a:xfrm>
            <a:off x="1811510" y="520276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1AA4CF-E044-AB7E-5755-15A211D98EF6}"/>
              </a:ext>
            </a:extLst>
          </p:cNvPr>
          <p:cNvSpPr/>
          <p:nvPr/>
        </p:nvSpPr>
        <p:spPr>
          <a:xfrm>
            <a:off x="370466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D9A22F-915C-56BF-CD87-029A745DF62F}"/>
              </a:ext>
            </a:extLst>
          </p:cNvPr>
          <p:cNvSpPr/>
          <p:nvPr/>
        </p:nvSpPr>
        <p:spPr>
          <a:xfrm>
            <a:off x="3064085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66614D-3AB5-F2AD-5DCE-1C33788D087F}"/>
              </a:ext>
            </a:extLst>
          </p:cNvPr>
          <p:cNvSpPr/>
          <p:nvPr/>
        </p:nvSpPr>
        <p:spPr>
          <a:xfrm>
            <a:off x="4345235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AF5EB-A7A0-6300-FBDA-67833B5D32DB}"/>
              </a:ext>
            </a:extLst>
          </p:cNvPr>
          <p:cNvSpPr/>
          <p:nvPr/>
        </p:nvSpPr>
        <p:spPr>
          <a:xfrm>
            <a:off x="498581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CFA126-BAB9-D763-F6EF-DF1FF8D5BD6B}"/>
              </a:ext>
            </a:extLst>
          </p:cNvPr>
          <p:cNvSpPr/>
          <p:nvPr/>
        </p:nvSpPr>
        <p:spPr>
          <a:xfrm>
            <a:off x="5626385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0E236C-106D-D19A-DA7A-0A2B40F12114}"/>
              </a:ext>
            </a:extLst>
          </p:cNvPr>
          <p:cNvSpPr/>
          <p:nvPr/>
        </p:nvSpPr>
        <p:spPr>
          <a:xfrm>
            <a:off x="242351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864BA-A8B0-09C0-F02F-77D1638E5155}"/>
              </a:ext>
            </a:extLst>
          </p:cNvPr>
          <p:cNvSpPr/>
          <p:nvPr/>
        </p:nvSpPr>
        <p:spPr>
          <a:xfrm>
            <a:off x="626696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A80C39-C2F2-54A3-9BA3-6C0266868BAB}"/>
              </a:ext>
            </a:extLst>
          </p:cNvPr>
          <p:cNvSpPr/>
          <p:nvPr/>
        </p:nvSpPr>
        <p:spPr>
          <a:xfrm>
            <a:off x="1811510" y="834946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4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B7C0-C82F-FDD0-E16A-A82B73DDFA02}"/>
              </a:ext>
            </a:extLst>
          </p:cNvPr>
          <p:cNvSpPr/>
          <p:nvPr/>
        </p:nvSpPr>
        <p:spPr>
          <a:xfrm>
            <a:off x="4266000" y="183804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5213F-D5E0-0F76-2C34-FF774C5CC49C}"/>
              </a:ext>
            </a:extLst>
          </p:cNvPr>
          <p:cNvSpPr/>
          <p:nvPr/>
        </p:nvSpPr>
        <p:spPr>
          <a:xfrm>
            <a:off x="555096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43676-0153-AA47-27C4-1620F5C016B6}"/>
              </a:ext>
            </a:extLst>
          </p:cNvPr>
          <p:cNvSpPr/>
          <p:nvPr/>
        </p:nvSpPr>
        <p:spPr>
          <a:xfrm>
            <a:off x="4267905" y="4409513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A6F87-B88F-AD76-26BF-85AC62EC61E2}"/>
              </a:ext>
            </a:extLst>
          </p:cNvPr>
          <p:cNvSpPr/>
          <p:nvPr/>
        </p:nvSpPr>
        <p:spPr>
          <a:xfrm>
            <a:off x="2981040" y="312561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748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B7C0-C82F-FDD0-E16A-A82B73DDFA02}"/>
              </a:ext>
            </a:extLst>
          </p:cNvPr>
          <p:cNvSpPr/>
          <p:nvPr/>
        </p:nvSpPr>
        <p:spPr>
          <a:xfrm>
            <a:off x="4266000" y="183804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5213F-D5E0-0F76-2C34-FF774C5CC49C}"/>
              </a:ext>
            </a:extLst>
          </p:cNvPr>
          <p:cNvSpPr/>
          <p:nvPr/>
        </p:nvSpPr>
        <p:spPr>
          <a:xfrm>
            <a:off x="555096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43676-0153-AA47-27C4-1620F5C016B6}"/>
              </a:ext>
            </a:extLst>
          </p:cNvPr>
          <p:cNvSpPr/>
          <p:nvPr/>
        </p:nvSpPr>
        <p:spPr>
          <a:xfrm>
            <a:off x="4267905" y="4409513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A6F87-B88F-AD76-26BF-85AC62EC61E2}"/>
              </a:ext>
            </a:extLst>
          </p:cNvPr>
          <p:cNvSpPr/>
          <p:nvPr/>
        </p:nvSpPr>
        <p:spPr>
          <a:xfrm>
            <a:off x="2981040" y="312561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01781-2A90-40CB-FA5C-ED2D51C2D68A}"/>
              </a:ext>
            </a:extLst>
          </p:cNvPr>
          <p:cNvSpPr/>
          <p:nvPr/>
        </p:nvSpPr>
        <p:spPr>
          <a:xfrm>
            <a:off x="4266000" y="119591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B1EE8-3FEC-F92E-9C93-EC4073FA78F8}"/>
              </a:ext>
            </a:extLst>
          </p:cNvPr>
          <p:cNvSpPr/>
          <p:nvPr/>
        </p:nvSpPr>
        <p:spPr>
          <a:xfrm>
            <a:off x="619344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C0F88-CBA7-1864-9D41-69C7DFBB3AC8}"/>
              </a:ext>
            </a:extLst>
          </p:cNvPr>
          <p:cNvSpPr/>
          <p:nvPr/>
        </p:nvSpPr>
        <p:spPr>
          <a:xfrm>
            <a:off x="4266000" y="5051993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2895A-F74A-47F2-AEDE-9D6D2C50981F}"/>
              </a:ext>
            </a:extLst>
          </p:cNvPr>
          <p:cNvSpPr/>
          <p:nvPr/>
        </p:nvSpPr>
        <p:spPr>
          <a:xfrm>
            <a:off x="2338560" y="312490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912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DDF56-A57F-C910-418C-C828BE39369D}"/>
              </a:ext>
            </a:extLst>
          </p:cNvPr>
          <p:cNvSpPr/>
          <p:nvPr/>
        </p:nvSpPr>
        <p:spPr>
          <a:xfrm>
            <a:off x="426600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54945-36A8-FA0E-78E3-686B28907A04}"/>
              </a:ext>
            </a:extLst>
          </p:cNvPr>
          <p:cNvSpPr/>
          <p:nvPr/>
        </p:nvSpPr>
        <p:spPr>
          <a:xfrm>
            <a:off x="4266000" y="248052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48F-817F-7540-2830-8579F313DA04}"/>
              </a:ext>
            </a:extLst>
          </p:cNvPr>
          <p:cNvSpPr/>
          <p:nvPr/>
        </p:nvSpPr>
        <p:spPr>
          <a:xfrm>
            <a:off x="4266000" y="376548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1569C-3261-0650-54E9-268CFE6F9032}"/>
              </a:ext>
            </a:extLst>
          </p:cNvPr>
          <p:cNvSpPr/>
          <p:nvPr/>
        </p:nvSpPr>
        <p:spPr>
          <a:xfrm>
            <a:off x="362542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9DCC-282E-2BC6-D3C5-6647692675BD}"/>
              </a:ext>
            </a:extLst>
          </p:cNvPr>
          <p:cNvSpPr/>
          <p:nvPr/>
        </p:nvSpPr>
        <p:spPr>
          <a:xfrm>
            <a:off x="49065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B7C0-C82F-FDD0-E16A-A82B73DDFA02}"/>
              </a:ext>
            </a:extLst>
          </p:cNvPr>
          <p:cNvSpPr/>
          <p:nvPr/>
        </p:nvSpPr>
        <p:spPr>
          <a:xfrm>
            <a:off x="4266000" y="183804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5213F-D5E0-0F76-2C34-FF774C5CC49C}"/>
              </a:ext>
            </a:extLst>
          </p:cNvPr>
          <p:cNvSpPr/>
          <p:nvPr/>
        </p:nvSpPr>
        <p:spPr>
          <a:xfrm>
            <a:off x="555096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43676-0153-AA47-27C4-1620F5C016B6}"/>
              </a:ext>
            </a:extLst>
          </p:cNvPr>
          <p:cNvSpPr/>
          <p:nvPr/>
        </p:nvSpPr>
        <p:spPr>
          <a:xfrm>
            <a:off x="4267905" y="4409513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A6F87-B88F-AD76-26BF-85AC62EC61E2}"/>
              </a:ext>
            </a:extLst>
          </p:cNvPr>
          <p:cNvSpPr/>
          <p:nvPr/>
        </p:nvSpPr>
        <p:spPr>
          <a:xfrm>
            <a:off x="2981040" y="312561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01781-2A90-40CB-FA5C-ED2D51C2D68A}"/>
              </a:ext>
            </a:extLst>
          </p:cNvPr>
          <p:cNvSpPr/>
          <p:nvPr/>
        </p:nvSpPr>
        <p:spPr>
          <a:xfrm>
            <a:off x="4266000" y="1195912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B1EE8-3FEC-F92E-9C93-EC4073FA78F8}"/>
              </a:ext>
            </a:extLst>
          </p:cNvPr>
          <p:cNvSpPr/>
          <p:nvPr/>
        </p:nvSpPr>
        <p:spPr>
          <a:xfrm>
            <a:off x="619344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C0F88-CBA7-1864-9D41-69C7DFBB3AC8}"/>
              </a:ext>
            </a:extLst>
          </p:cNvPr>
          <p:cNvSpPr/>
          <p:nvPr/>
        </p:nvSpPr>
        <p:spPr>
          <a:xfrm>
            <a:off x="4266000" y="5051993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2895A-F74A-47F2-AEDE-9D6D2C50981F}"/>
              </a:ext>
            </a:extLst>
          </p:cNvPr>
          <p:cNvSpPr/>
          <p:nvPr/>
        </p:nvSpPr>
        <p:spPr>
          <a:xfrm>
            <a:off x="2338560" y="3124905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83870-1313-1C36-06C6-4E40ACC349C8}"/>
              </a:ext>
            </a:extLst>
          </p:cNvPr>
          <p:cNvSpPr/>
          <p:nvPr/>
        </p:nvSpPr>
        <p:spPr>
          <a:xfrm>
            <a:off x="4266000" y="5694121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FFA3E-594F-C2DF-8B98-FF576F441B17}"/>
              </a:ext>
            </a:extLst>
          </p:cNvPr>
          <p:cNvSpPr/>
          <p:nvPr/>
        </p:nvSpPr>
        <p:spPr>
          <a:xfrm>
            <a:off x="6837330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79BE7-ECC4-3261-E320-FF1D91925E1A}"/>
              </a:ext>
            </a:extLst>
          </p:cNvPr>
          <p:cNvSpPr/>
          <p:nvPr/>
        </p:nvSpPr>
        <p:spPr>
          <a:xfrm>
            <a:off x="1694175" y="3123000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C10DE-4EC3-7AAF-5FA3-77E7E1BA6A90}"/>
              </a:ext>
            </a:extLst>
          </p:cNvPr>
          <p:cNvSpPr/>
          <p:nvPr/>
        </p:nvSpPr>
        <p:spPr>
          <a:xfrm>
            <a:off x="4264095" y="551879"/>
            <a:ext cx="612000" cy="612000"/>
          </a:xfrm>
          <a:prstGeom prst="rect">
            <a:avLst/>
          </a:prstGeom>
          <a:gradFill flip="none" rotWithShape="1">
            <a:gsLst>
              <a:gs pos="0">
                <a:srgbClr val="009688"/>
              </a:gs>
              <a:gs pos="100000">
                <a:srgbClr val="00796B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96B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5222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405</TotalTime>
  <Words>0</Words>
  <Application>Microsoft Office PowerPoint</Application>
  <PresentationFormat>Affichage à l'écran (4:3)</PresentationFormat>
  <Paragraphs>0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 Bonneau</dc:creator>
  <cp:lastModifiedBy>Sam Bonneau</cp:lastModifiedBy>
  <cp:revision>76</cp:revision>
  <dcterms:created xsi:type="dcterms:W3CDTF">2023-12-17T14:10:47Z</dcterms:created>
  <dcterms:modified xsi:type="dcterms:W3CDTF">2023-12-18T13:50:18Z</dcterms:modified>
</cp:coreProperties>
</file>