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8A"/>
    <a:srgbClr val="60A5FA"/>
    <a:srgbClr val="DBEAFE"/>
    <a:srgbClr val="7DD3FC"/>
    <a:srgbClr val="93C5FD"/>
    <a:srgbClr val="FFA0A0"/>
    <a:srgbClr val="ABBFE5"/>
    <a:srgbClr val="B49F86"/>
    <a:srgbClr val="7F7F7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DC2D5-C2A0-44E7-B00D-FD187DC86B45}" v="13" dt="2023-11-06T14:31:40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200" d="100"/>
          <a:sy n="200" d="100"/>
        </p:scale>
        <p:origin x="144" y="-1159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E1EDC2D5-C2A0-44E7-B00D-FD187DC86B45}"/>
    <pc:docChg chg="undo custSel modSld">
      <pc:chgData name="Sam Bonneau" userId="fabb4ed8a3e2a6b8" providerId="LiveId" clId="{E1EDC2D5-C2A0-44E7-B00D-FD187DC86B45}" dt="2023-11-06T14:31:40.348" v="304" actId="164"/>
      <pc:docMkLst>
        <pc:docMk/>
      </pc:docMkLst>
      <pc:sldChg chg="addSp modSp mod">
        <pc:chgData name="Sam Bonneau" userId="fabb4ed8a3e2a6b8" providerId="LiveId" clId="{E1EDC2D5-C2A0-44E7-B00D-FD187DC86B45}" dt="2023-11-06T14:31:40.348" v="304" actId="164"/>
        <pc:sldMkLst>
          <pc:docMk/>
          <pc:sldMk cId="1089111200" sldId="256"/>
        </pc:sldMkLst>
        <pc:spChg chg="add mod">
          <ac:chgData name="Sam Bonneau" userId="fabb4ed8a3e2a6b8" providerId="LiveId" clId="{E1EDC2D5-C2A0-44E7-B00D-FD187DC86B45}" dt="2023-11-06T14:24:12.151" v="188" actId="14100"/>
          <ac:spMkLst>
            <pc:docMk/>
            <pc:sldMk cId="1089111200" sldId="256"/>
            <ac:spMk id="43" creationId="{835606A4-22D4-2C1B-79B4-4903DE3E66D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" creationId="{227A4CA7-B2DD-1A99-E72F-CA98499CBE5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8" creationId="{67A28B28-751F-57B0-A1E2-56665C67B4E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" creationId="{D4B12ECB-B01E-4301-A508-96365749060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0" creationId="{40F7ECB8-3972-8915-8903-D78389FF1EB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2" creationId="{61A6137B-C224-108F-2027-B2CDE4C6CA8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9" creationId="{21CA011F-ED11-B7C8-219C-77D4E608345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64" creationId="{7FCD45D3-E037-2065-F248-852DD1D0708F}"/>
          </ac:spMkLst>
        </pc:spChg>
        <pc:spChg chg="add mod">
          <ac:chgData name="Sam Bonneau" userId="fabb4ed8a3e2a6b8" providerId="LiveId" clId="{E1EDC2D5-C2A0-44E7-B00D-FD187DC86B45}" dt="2023-11-06T14:27:01.650" v="252" actId="207"/>
          <ac:spMkLst>
            <pc:docMk/>
            <pc:sldMk cId="1089111200" sldId="256"/>
            <ac:spMk id="71" creationId="{A83E0C46-8186-177A-0805-2EF7B29B271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7" creationId="{17D656B7-42AB-DB13-77F6-2E55D37D51BA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8" creationId="{F7621FD8-81B2-CCB5-68BD-AB619AC89E9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90" creationId="{3FAD05C7-2F66-6123-589E-955BA08E6183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102" creationId="{70C4FBAB-CC45-5EB0-91C4-062362663DB3}"/>
          </ac:spMkLst>
        </pc:spChg>
        <pc:spChg chg="mod">
          <ac:chgData name="Sam Bonneau" userId="fabb4ed8a3e2a6b8" providerId="LiveId" clId="{E1EDC2D5-C2A0-44E7-B00D-FD187DC86B45}" dt="2023-11-03T10:51:13.888" v="66" actId="1037"/>
          <ac:spMkLst>
            <pc:docMk/>
            <pc:sldMk cId="1089111200" sldId="256"/>
            <ac:spMk id="196" creationId="{3D8A0B43-82E3-465F-92A6-20850D3024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43" creationId="{EDD1E359-C1BC-2F93-A30E-932EDE15A91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64" creationId="{15DEC83F-0CC6-A986-8092-3F566B94EA71}"/>
          </ac:spMkLst>
        </pc:spChg>
        <pc:spChg chg="mod">
          <ac:chgData name="Sam Bonneau" userId="fabb4ed8a3e2a6b8" providerId="LiveId" clId="{E1EDC2D5-C2A0-44E7-B00D-FD187DC86B45}" dt="2023-11-03T10:50:22.170" v="3" actId="20577"/>
          <ac:spMkLst>
            <pc:docMk/>
            <pc:sldMk cId="1089111200" sldId="256"/>
            <ac:spMk id="284" creationId="{6195073D-EFDE-4522-8BDA-D829EA6DA80A}"/>
          </ac:spMkLst>
        </pc:spChg>
        <pc:spChg chg="mod">
          <ac:chgData name="Sam Bonneau" userId="fabb4ed8a3e2a6b8" providerId="LiveId" clId="{E1EDC2D5-C2A0-44E7-B00D-FD187DC86B45}" dt="2023-11-03T10:50:25.907" v="7" actId="20577"/>
          <ac:spMkLst>
            <pc:docMk/>
            <pc:sldMk cId="1089111200" sldId="256"/>
            <ac:spMk id="285" creationId="{E59B5132-4066-42DC-B48B-4B140617B7B2}"/>
          </ac:spMkLst>
        </pc:spChg>
        <pc:spChg chg="mod">
          <ac:chgData name="Sam Bonneau" userId="fabb4ed8a3e2a6b8" providerId="LiveId" clId="{E1EDC2D5-C2A0-44E7-B00D-FD187DC86B45}" dt="2023-11-03T10:50:28.239" v="11" actId="20577"/>
          <ac:spMkLst>
            <pc:docMk/>
            <pc:sldMk cId="1089111200" sldId="256"/>
            <ac:spMk id="286" creationId="{BE613142-2AA9-44B7-A4A6-3CE1734DDB26}"/>
          </ac:spMkLst>
        </pc:spChg>
        <pc:spChg chg="mod">
          <ac:chgData name="Sam Bonneau" userId="fabb4ed8a3e2a6b8" providerId="LiveId" clId="{E1EDC2D5-C2A0-44E7-B00D-FD187DC86B45}" dt="2023-11-03T10:50:30.790" v="15" actId="20577"/>
          <ac:spMkLst>
            <pc:docMk/>
            <pc:sldMk cId="1089111200" sldId="256"/>
            <ac:spMk id="287" creationId="{7150EA4B-29B5-4DE2-9377-A0BF54ADA6B8}"/>
          </ac:spMkLst>
        </pc:spChg>
        <pc:spChg chg="mod">
          <ac:chgData name="Sam Bonneau" userId="fabb4ed8a3e2a6b8" providerId="LiveId" clId="{E1EDC2D5-C2A0-44E7-B00D-FD187DC86B45}" dt="2023-11-03T10:50:33.942" v="19" actId="20577"/>
          <ac:spMkLst>
            <pc:docMk/>
            <pc:sldMk cId="1089111200" sldId="256"/>
            <ac:spMk id="288" creationId="{353DB3CF-C358-42D9-B1C8-5FF695E8864C}"/>
          </ac:spMkLst>
        </pc:spChg>
        <pc:spChg chg="mod">
          <ac:chgData name="Sam Bonneau" userId="fabb4ed8a3e2a6b8" providerId="LiveId" clId="{E1EDC2D5-C2A0-44E7-B00D-FD187DC86B45}" dt="2023-11-03T10:50:37.419" v="23" actId="20577"/>
          <ac:spMkLst>
            <pc:docMk/>
            <pc:sldMk cId="1089111200" sldId="256"/>
            <ac:spMk id="290" creationId="{EE02235E-004B-44DE-8CB7-E242E3808EAE}"/>
          </ac:spMkLst>
        </pc:spChg>
        <pc:spChg chg="mod">
          <ac:chgData name="Sam Bonneau" userId="fabb4ed8a3e2a6b8" providerId="LiveId" clId="{E1EDC2D5-C2A0-44E7-B00D-FD187DC86B45}" dt="2023-11-03T10:50:40.215" v="27" actId="20577"/>
          <ac:spMkLst>
            <pc:docMk/>
            <pc:sldMk cId="1089111200" sldId="256"/>
            <ac:spMk id="291" creationId="{1E123B04-D1ED-4A40-B491-8EFC2EC53AAB}"/>
          </ac:spMkLst>
        </pc:spChg>
        <pc:spChg chg="mod">
          <ac:chgData name="Sam Bonneau" userId="fabb4ed8a3e2a6b8" providerId="LiveId" clId="{E1EDC2D5-C2A0-44E7-B00D-FD187DC86B45}" dt="2023-11-03T10:50:42.750" v="31" actId="20577"/>
          <ac:spMkLst>
            <pc:docMk/>
            <pc:sldMk cId="1089111200" sldId="256"/>
            <ac:spMk id="292" creationId="{918AA430-07EE-41D5-9A29-A804BDC01147}"/>
          </ac:spMkLst>
        </pc:spChg>
        <pc:spChg chg="mod">
          <ac:chgData name="Sam Bonneau" userId="fabb4ed8a3e2a6b8" providerId="LiveId" clId="{E1EDC2D5-C2A0-44E7-B00D-FD187DC86B45}" dt="2023-11-03T10:50:45.225" v="35" actId="20577"/>
          <ac:spMkLst>
            <pc:docMk/>
            <pc:sldMk cId="1089111200" sldId="256"/>
            <ac:spMk id="294" creationId="{741A5207-299B-43A3-BAF6-78B5206E1343}"/>
          </ac:spMkLst>
        </pc:spChg>
        <pc:spChg chg="mod">
          <ac:chgData name="Sam Bonneau" userId="fabb4ed8a3e2a6b8" providerId="LiveId" clId="{E1EDC2D5-C2A0-44E7-B00D-FD187DC86B45}" dt="2023-11-03T10:50:52.208" v="40" actId="1037"/>
          <ac:spMkLst>
            <pc:docMk/>
            <pc:sldMk cId="1089111200" sldId="256"/>
            <ac:spMk id="295" creationId="{E19197CB-F975-4F5E-BA7F-DAF9974D1D4A}"/>
          </ac:spMkLst>
        </pc:spChg>
        <pc:spChg chg="mod">
          <ac:chgData name="Sam Bonneau" userId="fabb4ed8a3e2a6b8" providerId="LiveId" clId="{E1EDC2D5-C2A0-44E7-B00D-FD187DC86B45}" dt="2023-11-03T10:50:55.299" v="44" actId="20577"/>
          <ac:spMkLst>
            <pc:docMk/>
            <pc:sldMk cId="1089111200" sldId="256"/>
            <ac:spMk id="296" creationId="{B60A4F03-66A3-4910-B3E0-F2AB1297B779}"/>
          </ac:spMkLst>
        </pc:spChg>
        <pc:spChg chg="mod">
          <ac:chgData name="Sam Bonneau" userId="fabb4ed8a3e2a6b8" providerId="LiveId" clId="{E1EDC2D5-C2A0-44E7-B00D-FD187DC86B45}" dt="2023-11-03T10:51:10.821" v="63" actId="1037"/>
          <ac:spMkLst>
            <pc:docMk/>
            <pc:sldMk cId="1089111200" sldId="256"/>
            <ac:spMk id="297" creationId="{5B257CD5-B25A-415F-9634-C4F6C4AF0D66}"/>
          </ac:spMkLst>
        </pc:spChg>
        <pc:spChg chg="mod">
          <ac:chgData name="Sam Bonneau" userId="fabb4ed8a3e2a6b8" providerId="LiveId" clId="{E1EDC2D5-C2A0-44E7-B00D-FD187DC86B45}" dt="2023-11-03T10:51:16.663" v="67" actId="1037"/>
          <ac:spMkLst>
            <pc:docMk/>
            <pc:sldMk cId="1089111200" sldId="256"/>
            <ac:spMk id="298" creationId="{38DC56CF-1D90-4803-932C-D14AE02D1516}"/>
          </ac:spMkLst>
        </pc:spChg>
        <pc:spChg chg="mod">
          <ac:chgData name="Sam Bonneau" userId="fabb4ed8a3e2a6b8" providerId="LiveId" clId="{E1EDC2D5-C2A0-44E7-B00D-FD187DC86B45}" dt="2023-11-03T10:51:20.201" v="71" actId="20577"/>
          <ac:spMkLst>
            <pc:docMk/>
            <pc:sldMk cId="1089111200" sldId="256"/>
            <ac:spMk id="299" creationId="{99939AA1-11DF-4ECE-B713-0B406BB84091}"/>
          </ac:spMkLst>
        </pc:spChg>
        <pc:spChg chg="mod">
          <ac:chgData name="Sam Bonneau" userId="fabb4ed8a3e2a6b8" providerId="LiveId" clId="{E1EDC2D5-C2A0-44E7-B00D-FD187DC86B45}" dt="2023-11-03T10:51:23.115" v="75" actId="20577"/>
          <ac:spMkLst>
            <pc:docMk/>
            <pc:sldMk cId="1089111200" sldId="256"/>
            <ac:spMk id="300" creationId="{2CB97897-2B82-41C7-A01F-8841ED6B2994}"/>
          </ac:spMkLst>
        </pc:spChg>
        <pc:spChg chg="mod">
          <ac:chgData name="Sam Bonneau" userId="fabb4ed8a3e2a6b8" providerId="LiveId" clId="{E1EDC2D5-C2A0-44E7-B00D-FD187DC86B45}" dt="2023-11-03T10:51:32.082" v="83" actId="1037"/>
          <ac:spMkLst>
            <pc:docMk/>
            <pc:sldMk cId="1089111200" sldId="256"/>
            <ac:spMk id="301" creationId="{EF569F05-6368-450D-9181-3D917C793EEF}"/>
          </ac:spMkLst>
        </pc:spChg>
        <pc:spChg chg="mod">
          <ac:chgData name="Sam Bonneau" userId="fabb4ed8a3e2a6b8" providerId="LiveId" clId="{E1EDC2D5-C2A0-44E7-B00D-FD187DC86B45}" dt="2023-11-03T10:51:33.441" v="87" actId="20577"/>
          <ac:spMkLst>
            <pc:docMk/>
            <pc:sldMk cId="1089111200" sldId="256"/>
            <ac:spMk id="302" creationId="{A2F6D956-FE3D-487C-A0B3-1FDB911B37FA}"/>
          </ac:spMkLst>
        </pc:spChg>
        <pc:spChg chg="mod">
          <ac:chgData name="Sam Bonneau" userId="fabb4ed8a3e2a6b8" providerId="LiveId" clId="{E1EDC2D5-C2A0-44E7-B00D-FD187DC86B45}" dt="2023-11-03T10:51:36.304" v="91" actId="20577"/>
          <ac:spMkLst>
            <pc:docMk/>
            <pc:sldMk cId="1089111200" sldId="256"/>
            <ac:spMk id="303" creationId="{0C63EEA9-04AE-46E5-9EDC-28BCB3C76CF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09" creationId="{310734B9-808A-EB97-5CBB-6C0874DED61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0" creationId="{9B92DADA-FF25-5839-7B41-7E10B17482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2" creationId="{828C660F-D092-866C-4E04-3E290DCBAC06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5" creationId="{6B9B496B-7035-A4E2-07C4-F3DD0A26BC7D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6" creationId="{049ACECF-349E-8539-557A-ED82EA5273F1}"/>
          </ac:spMkLst>
        </pc:spChg>
        <pc:spChg chg="mod">
          <ac:chgData name="Sam Bonneau" userId="fabb4ed8a3e2a6b8" providerId="LiveId" clId="{E1EDC2D5-C2A0-44E7-B00D-FD187DC86B45}" dt="2023-11-06T14:28:27.180" v="259" actId="1076"/>
          <ac:spMkLst>
            <pc:docMk/>
            <pc:sldMk cId="1089111200" sldId="256"/>
            <ac:spMk id="317" creationId="{C220965B-7FAB-2A99-10B9-51DC4FAAAF9C}"/>
          </ac:spMkLst>
        </pc:spChg>
        <pc:spChg chg="mod">
          <ac:chgData name="Sam Bonneau" userId="fabb4ed8a3e2a6b8" providerId="LiveId" clId="{E1EDC2D5-C2A0-44E7-B00D-FD187DC86B45}" dt="2023-11-03T11:07:03.846" v="135" actId="20577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E1EDC2D5-C2A0-44E7-B00D-FD187DC86B45}" dt="2023-11-03T11:07:01.274" v="132" actId="20577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E1EDC2D5-C2A0-44E7-B00D-FD187DC86B45}" dt="2023-11-03T11:08:35.720" v="148" actId="1038"/>
          <ac:spMkLst>
            <pc:docMk/>
            <pc:sldMk cId="1089111200" sldId="256"/>
            <ac:spMk id="402" creationId="{87266E6F-5A85-001E-3251-D1117151F37D}"/>
          </ac:spMkLst>
        </pc:spChg>
        <pc:spChg chg="mod">
          <ac:chgData name="Sam Bonneau" userId="fabb4ed8a3e2a6b8" providerId="LiveId" clId="{E1EDC2D5-C2A0-44E7-B00D-FD187DC86B45}" dt="2023-11-03T11:07:17.991" v="137" actId="20577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E1EDC2D5-C2A0-44E7-B00D-FD187DC86B45}" dt="2023-11-03T11:06:54.170" v="127" actId="20577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E1EDC2D5-C2A0-44E7-B00D-FD187DC86B45}" dt="2023-11-03T11:06:57.683" v="129" actId="20577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E1EDC2D5-C2A0-44E7-B00D-FD187DC86B45}" dt="2023-11-03T11:09:44.997" v="151" actId="20577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E1EDC2D5-C2A0-44E7-B00D-FD187DC86B45}" dt="2023-11-03T11:09:47.934" v="153" actId="20577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E1EDC2D5-C2A0-44E7-B00D-FD187DC86B45}" dt="2023-11-03T11:08:51.372" v="149" actId="20577"/>
          <ac:spMkLst>
            <pc:docMk/>
            <pc:sldMk cId="1089111200" sldId="256"/>
            <ac:spMk id="451" creationId="{1E39ED9C-DC79-ABD7-DDA9-A076FE54ABC0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9" creationId="{938EF134-2C11-E240-C0A7-80DC4CF4B500}"/>
          </ac:spMkLst>
        </pc:spChg>
        <pc:spChg chg="mod">
          <ac:chgData name="Sam Bonneau" userId="fabb4ed8a3e2a6b8" providerId="LiveId" clId="{E1EDC2D5-C2A0-44E7-B00D-FD187DC86B45}" dt="2023-11-03T11:06:43.759" v="121" actId="20577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E1EDC2D5-C2A0-44E7-B00D-FD187DC86B45}" dt="2023-11-03T11:06:46.033" v="123" actId="20577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8" creationId="{A198FA05-9966-7D21-15DC-E4A9431CF04F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9" creationId="{546AEBAF-0E24-38DF-69CF-6040E59EF4E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68" creationId="{1EBA42DE-6504-E3D5-B512-A043F4373E2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0" creationId="{01241D15-AD5F-177F-243D-A0183E209EF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2" creationId="{0D20512A-4172-BBE1-719D-D66C6CEA4CF5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07" creationId="{38A26568-7D1C-36B0-ED48-44DF2811D0D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19" creationId="{CD4A2EF9-AA03-C55B-674E-877D9410D3C4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43" creationId="{D701984D-A2EF-94D0-7A1B-7E22A9BFE659}"/>
          </ac:spMkLst>
        </pc:spChg>
        <pc:spChg chg="add mod">
          <ac:chgData name="Sam Bonneau" userId="fabb4ed8a3e2a6b8" providerId="LiveId" clId="{E1EDC2D5-C2A0-44E7-B00D-FD187DC86B45}" dt="2023-11-06T14:29:05.498" v="285" actId="20577"/>
          <ac:spMkLst>
            <pc:docMk/>
            <pc:sldMk cId="1089111200" sldId="256"/>
            <ac:spMk id="2246" creationId="{522B5000-08DD-D8DD-8E19-84DE16C8A52A}"/>
          </ac:spMkLst>
        </pc:spChg>
        <pc:spChg chg="add mod">
          <ac:chgData name="Sam Bonneau" userId="fabb4ed8a3e2a6b8" providerId="LiveId" clId="{E1EDC2D5-C2A0-44E7-B00D-FD187DC86B45}" dt="2023-11-06T14:26:41.977" v="250" actId="207"/>
          <ac:spMkLst>
            <pc:docMk/>
            <pc:sldMk cId="1089111200" sldId="256"/>
            <ac:spMk id="2249" creationId="{A92F28CF-F1E9-2618-A0C3-88319746DD95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2" creationId="{D22BD03C-472D-6D08-A08B-D909E90A7598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3" creationId="{816E7228-FDCE-D0B0-E6CE-884EC06CB32C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36" creationId="{76F327B7-ECDF-F5E0-0B70-8BC2373A49F8}"/>
          </ac:spMkLst>
        </pc:spChg>
        <pc:spChg chg="mod">
          <ac:chgData name="Sam Bonneau" userId="fabb4ed8a3e2a6b8" providerId="LiveId" clId="{E1EDC2D5-C2A0-44E7-B00D-FD187DC86B45}" dt="2023-11-03T10:52:48.869" v="102" actId="1035"/>
          <ac:spMkLst>
            <pc:docMk/>
            <pc:sldMk cId="1089111200" sldId="256"/>
            <ac:spMk id="2437" creationId="{CCA5E6C0-BA81-73BF-00CE-5474DB5781B7}"/>
          </ac:spMkLst>
        </pc:spChg>
        <pc:spChg chg="mod">
          <ac:chgData name="Sam Bonneau" userId="fabb4ed8a3e2a6b8" providerId="LiveId" clId="{E1EDC2D5-C2A0-44E7-B00D-FD187DC86B45}" dt="2023-11-03T10:52:58.251" v="114" actId="1076"/>
          <ac:spMkLst>
            <pc:docMk/>
            <pc:sldMk cId="1089111200" sldId="256"/>
            <ac:spMk id="2440" creationId="{8FF678EC-F6F2-DAED-8C0A-3F9320E54688}"/>
          </ac:spMkLst>
        </pc:spChg>
        <pc:spChg chg="mod">
          <ac:chgData name="Sam Bonneau" userId="fabb4ed8a3e2a6b8" providerId="LiveId" clId="{E1EDC2D5-C2A0-44E7-B00D-FD187DC86B45}" dt="2023-11-03T10:52:55.392" v="113" actId="1076"/>
          <ac:spMkLst>
            <pc:docMk/>
            <pc:sldMk cId="1089111200" sldId="256"/>
            <ac:spMk id="2441" creationId="{E3A496E8-A624-F735-CE11-ECACB7DBC521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43" creationId="{742BCC81-FAB2-3665-E698-38746092DD8F}"/>
          </ac:spMkLst>
        </pc:spChg>
        <pc:spChg chg="mod">
          <ac:chgData name="Sam Bonneau" userId="fabb4ed8a3e2a6b8" providerId="LiveId" clId="{E1EDC2D5-C2A0-44E7-B00D-FD187DC86B45}" dt="2023-11-03T10:52:43.980" v="97" actId="14100"/>
          <ac:spMkLst>
            <pc:docMk/>
            <pc:sldMk cId="1089111200" sldId="256"/>
            <ac:spMk id="2445" creationId="{F5C1BEA5-3F02-4AD9-71F6-A6C098353AB1}"/>
          </ac:spMkLst>
        </pc:spChg>
        <pc:spChg chg="mod">
          <ac:chgData name="Sam Bonneau" userId="fabb4ed8a3e2a6b8" providerId="LiveId" clId="{E1EDC2D5-C2A0-44E7-B00D-FD187DC86B45}" dt="2023-11-03T10:53:17.672" v="119" actId="1038"/>
          <ac:spMkLst>
            <pc:docMk/>
            <pc:sldMk cId="1089111200" sldId="256"/>
            <ac:spMk id="2446" creationId="{D99C2CBB-FB3B-4B41-4A36-C6BF6974D5FB}"/>
          </ac:spMkLst>
        </pc:s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3" creationId="{50ECD044-58FC-1889-4809-D88333B759A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5" creationId="{ECFEE302-6F61-07E0-99FF-7491D531410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6" creationId="{35FF3C54-43B3-3B1D-4C23-4ECC0D2F532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68" creationId="{E39BBCBE-D74D-B75A-6E9F-B7D422A1208F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28" creationId="{1C442C40-B829-FD30-AB0E-4BEB40B80E60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62" creationId="{FB3079D7-FD52-15EE-699E-4F5A181BBEEA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1" creationId="{B300F9EF-B54F-3D9C-F3CF-9E1DC0EA6D3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3" creationId="{C3A792C9-5428-90C6-8F32-E1B944E4E18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8" creationId="{403FBA41-05C2-A1FC-7315-0606C3375F0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9" creationId="{8693574D-76A2-8154-FF9F-A64090C8FB2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461" creationId="{00808023-DDC6-8494-1EBC-F9C9875EBF62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02" creationId="{B2D9640B-AF15-593E-95E4-D3CD7281F217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64" creationId="{34D4E10C-D813-E318-9917-10B7BF40BFC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73" creationId="{411B9B23-F068-05AE-C98F-5A5506C3C008}"/>
          </ac:grpSpMkLst>
        </pc:grpChg>
        <pc:grpChg chg="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120" creationId="{47D60575-B471-A36E-34C5-26C2E3BC03C2}"/>
          </ac:grpSpMkLst>
        </pc:grpChg>
        <pc:grpChg chg="add 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444" creationId="{1C8422D1-BCEE-C8BD-DFCE-2D13B36E0C80}"/>
          </ac:grpSpMkLst>
        </pc:grp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54" creationId="{036F0719-C8F9-A9A0-545C-99FDE566E0A9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86" creationId="{A4539DCC-EE71-5B3B-4DF5-F2C43E3684C8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63" creationId="{419EA03D-89C7-2351-2E60-BD4028B44212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314" creationId="{3D2E15B1-186B-9E07-F514-95AED9745470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464" creationId="{832BC316-2002-1AA1-9366-98FB0FAB6A71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066" creationId="{FB2CF679-0569-2EF8-9554-66474D6C026C}"/>
          </ac:picMkLst>
        </pc:picChg>
        <pc:cxnChg chg="add mod">
          <ac:chgData name="Sam Bonneau" userId="fabb4ed8a3e2a6b8" providerId="LiveId" clId="{E1EDC2D5-C2A0-44E7-B00D-FD187DC86B45}" dt="2023-11-06T14:23:53.137" v="183" actId="1076"/>
          <ac:cxnSpMkLst>
            <pc:docMk/>
            <pc:sldMk cId="1089111200" sldId="256"/>
            <ac:cxnSpMk id="32" creationId="{6D2457C6-257D-EED4-A559-16270ABD2B71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51" creationId="{05CC7D17-3071-761C-C3AA-2C3889DDBC5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101" creationId="{F692A9BC-A9D0-255A-7CB8-591134C82AFB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063" creationId="{1CFEEC35-C94D-4AE8-0EAA-37A574CE18F4}"/>
          </ac:cxnSpMkLst>
        </pc:cxnChg>
        <pc:cxnChg chg="add mod">
          <ac:chgData name="Sam Bonneau" userId="fabb4ed8a3e2a6b8" providerId="LiveId" clId="{E1EDC2D5-C2A0-44E7-B00D-FD187DC86B45}" dt="2023-11-06T14:31:18.197" v="302" actId="692"/>
          <ac:cxnSpMkLst>
            <pc:docMk/>
            <pc:sldMk cId="1089111200" sldId="256"/>
            <ac:cxnSpMk id="2245" creationId="{9A57892E-35F9-E15E-C7DA-F6B49081ADEA}"/>
          </ac:cxnSpMkLst>
        </pc:cxnChg>
        <pc:cxnChg chg="add mod">
          <ac:chgData name="Sam Bonneau" userId="fabb4ed8a3e2a6b8" providerId="LiveId" clId="{E1EDC2D5-C2A0-44E7-B00D-FD187DC86B45}" dt="2023-11-06T14:26:48.391" v="251" actId="208"/>
          <ac:cxnSpMkLst>
            <pc:docMk/>
            <pc:sldMk cId="1089111200" sldId="256"/>
            <ac:cxnSpMk id="2247" creationId="{F2265E42-C34A-B5B0-B9AF-619E250041E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250" creationId="{441E0B74-ACB7-762C-EFA9-FFFE52C32350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34" creationId="{96BC630D-0A0B-01CC-5CAF-AEB44B55FAE7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42" creationId="{2A478BA0-8348-BF87-A577-A005F27A48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21" Type="http://schemas.openxmlformats.org/officeDocument/2006/relationships/image" Target="../media/image26.png"/><Relationship Id="rId34" Type="http://schemas.openxmlformats.org/officeDocument/2006/relationships/image" Target="../media/image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6.png"/><Relationship Id="rId25" Type="http://schemas.openxmlformats.org/officeDocument/2006/relationships/image" Target="../media/image17.png"/><Relationship Id="rId33" Type="http://schemas.openxmlformats.org/officeDocument/2006/relationships/image" Target="../media/image34.png"/><Relationship Id="rId38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8.png"/><Relationship Id="rId20" Type="http://schemas.openxmlformats.org/officeDocument/2006/relationships/image" Target="../media/image2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54.png"/><Relationship Id="rId32" Type="http://schemas.openxmlformats.org/officeDocument/2006/relationships/image" Target="../media/image33.png"/><Relationship Id="rId37" Type="http://schemas.openxmlformats.org/officeDocument/2006/relationships/image" Target="../media/image19.png"/><Relationship Id="rId5" Type="http://schemas.openxmlformats.org/officeDocument/2006/relationships/image" Target="../media/image44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28" Type="http://schemas.openxmlformats.org/officeDocument/2006/relationships/image" Target="../media/image12.png"/><Relationship Id="rId36" Type="http://schemas.openxmlformats.org/officeDocument/2006/relationships/image" Target="../media/image35.png"/><Relationship Id="rId10" Type="http://schemas.openxmlformats.org/officeDocument/2006/relationships/image" Target="../media/image49.png"/><Relationship Id="rId19" Type="http://schemas.openxmlformats.org/officeDocument/2006/relationships/image" Target="../media/image7.png"/><Relationship Id="rId31" Type="http://schemas.openxmlformats.org/officeDocument/2006/relationships/image" Target="../media/image32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28.png"/><Relationship Id="rId27" Type="http://schemas.openxmlformats.org/officeDocument/2006/relationships/image" Target="../media/image10.png"/><Relationship Id="rId30" Type="http://schemas.openxmlformats.org/officeDocument/2006/relationships/image" Target="../media/image31.png"/><Relationship Id="rId35" Type="http://schemas.openxmlformats.org/officeDocument/2006/relationships/image" Target="../media/image18.png"/><Relationship Id="rId8" Type="http://schemas.openxmlformats.org/officeDocument/2006/relationships/image" Target="../media/image47.png"/><Relationship Id="rId3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604687"/>
            <a:ext cx="293547" cy="298021"/>
          </a:xfrm>
          <a:custGeom>
            <a:avLst/>
            <a:gdLst>
              <a:gd name="connsiteX0" fmla="*/ 0 w 293547"/>
              <a:gd name="connsiteY0" fmla="*/ 0 h 298021"/>
              <a:gd name="connsiteX1" fmla="*/ 293547 w 293547"/>
              <a:gd name="connsiteY1" fmla="*/ 0 h 298021"/>
              <a:gd name="connsiteX2" fmla="*/ 293547 w 293547"/>
              <a:gd name="connsiteY2" fmla="*/ 298021 h 298021"/>
              <a:gd name="connsiteX3" fmla="*/ 0 w 293547"/>
              <a:gd name="connsiteY3" fmla="*/ 298021 h 298021"/>
              <a:gd name="connsiteX4" fmla="*/ 0 w 293547"/>
              <a:gd name="connsiteY4" fmla="*/ 0 h 29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47" h="298021" fill="none" extrusionOk="0">
                <a:moveTo>
                  <a:pt x="0" y="0"/>
                </a:moveTo>
                <a:cubicBezTo>
                  <a:pt x="65742" y="-29325"/>
                  <a:pt x="228564" y="10355"/>
                  <a:pt x="293547" y="0"/>
                </a:cubicBezTo>
                <a:cubicBezTo>
                  <a:pt x="302528" y="63850"/>
                  <a:pt x="277618" y="167206"/>
                  <a:pt x="293547" y="298021"/>
                </a:cubicBezTo>
                <a:cubicBezTo>
                  <a:pt x="179902" y="301523"/>
                  <a:pt x="93642" y="285874"/>
                  <a:pt x="0" y="298021"/>
                </a:cubicBezTo>
                <a:cubicBezTo>
                  <a:pt x="-28277" y="236774"/>
                  <a:pt x="32863" y="132860"/>
                  <a:pt x="0" y="0"/>
                </a:cubicBezTo>
                <a:close/>
              </a:path>
              <a:path w="293547" h="298021" stroke="0" extrusionOk="0">
                <a:moveTo>
                  <a:pt x="0" y="0"/>
                </a:moveTo>
                <a:cubicBezTo>
                  <a:pt x="146008" y="-4022"/>
                  <a:pt x="175163" y="21890"/>
                  <a:pt x="293547" y="0"/>
                </a:cubicBezTo>
                <a:cubicBezTo>
                  <a:pt x="309682" y="88200"/>
                  <a:pt x="257965" y="195500"/>
                  <a:pt x="293547" y="298021"/>
                </a:cubicBezTo>
                <a:cubicBezTo>
                  <a:pt x="194268" y="298869"/>
                  <a:pt x="137709" y="287164"/>
                  <a:pt x="0" y="298021"/>
                </a:cubicBezTo>
                <a:cubicBezTo>
                  <a:pt x="-26809" y="228704"/>
                  <a:pt x="4258" y="61614"/>
                  <a:pt x="0" y="0"/>
                </a:cubicBezTo>
                <a:close/>
              </a:path>
            </a:pathLst>
          </a:custGeom>
          <a:solidFill>
            <a:srgbClr val="DBEAFE"/>
          </a:solidFill>
          <a:ln w="38100">
            <a:solidFill>
              <a:srgbClr val="1E3A8A"/>
            </a:solidFill>
            <a:extLst>
              <a:ext uri="{C807C97D-BFC1-408E-A445-0C87EB9F89A2}">
                <ask:lineSketchStyleProps xmlns:ask="http://schemas.microsoft.com/office/drawing/2018/sketchyshapes" sd="16344996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60029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1E3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77959" y="460983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1E3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1E3A8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0A5F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0A5F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A5F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0A5F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0A5F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64508" y="252619"/>
            <a:ext cx="1231610" cy="1320912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DBEAFE"/>
                    </a:solidFill>
                    <a:ln>
                      <a:solidFill>
                        <a:srgbClr val="1E3A8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1E3A8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0A5F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0A5F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662720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8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1E3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8476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21827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82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1E3A8A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Intuition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509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98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76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288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7150" y="3254135"/>
            <a:ext cx="2145392" cy="7015605"/>
            <a:chOff x="-57150" y="3066723"/>
            <a:chExt cx="2145392" cy="701560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7150" y="3066723"/>
              <a:ext cx="2145392" cy="7015605"/>
              <a:chOff x="-57122" y="3066722"/>
              <a:chExt cx="2145392" cy="701560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7122" y="3066722"/>
                <a:ext cx="2145392" cy="7015605"/>
                <a:chOff x="-57441" y="3062971"/>
                <a:chExt cx="2145392" cy="701560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7441" y="3329747"/>
                  <a:ext cx="2145392" cy="6748829"/>
                  <a:chOff x="-57441" y="1927665"/>
                  <a:chExt cx="2145392" cy="6748829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7441" y="1927665"/>
                    <a:ext cx="2145392" cy="1271133"/>
                    <a:chOff x="-57441" y="1862351"/>
                    <a:chExt cx="2145392" cy="1271133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7441" y="2092457"/>
                      <a:ext cx="2145392" cy="1041027"/>
                      <a:chOff x="-57441" y="5118670"/>
                      <a:chExt cx="2145392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7441" y="5118670"/>
                        <a:ext cx="2145392" cy="1041027"/>
                        <a:chOff x="-57441" y="5118670"/>
                        <a:chExt cx="2145392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7441" y="5119881"/>
                          <a:ext cx="2145392" cy="1039816"/>
                          <a:chOff x="-57441" y="5262121"/>
                          <a:chExt cx="2145392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7441" y="5262121"/>
                            <a:ext cx="2145392" cy="1039816"/>
                            <a:chOff x="-57441" y="5274313"/>
                            <a:chExt cx="2145392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7441" y="5981804"/>
                              <a:ext cx="800825" cy="1692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5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70" y="1862351"/>
                      <a:ext cx="197518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Modif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 = (Base – 10) / 2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 ]</a:t>
                      </a: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2187760"/>
                    <a:ext cx="2040126" cy="2103130"/>
                    <a:chOff x="47825" y="1027178"/>
                    <a:chExt cx="2040126" cy="2103130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  <p:sp>
                  <p:nvSpPr>
                    <p:cNvPr id="2447" name="ZoneTexte 2446">
                      <a:extLst>
                        <a:ext uri="{FF2B5EF4-FFF2-40B4-BE49-F238E27FC236}">
                          <a16:creationId xmlns:a16="http://schemas.microsoft.com/office/drawing/2014/main" id="{0275CBBE-71B4-4369-69B7-69FF7F92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6426" y="102717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24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06297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80027"/>
            <a:ext cx="1231786" cy="872763"/>
            <a:chOff x="6650436" y="5188392"/>
            <a:chExt cx="1231786" cy="872763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1605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691684" y="5188392"/>
              <a:ext cx="1094370" cy="687503"/>
              <a:chOff x="6691684" y="5328600"/>
              <a:chExt cx="1094370" cy="687503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691684" y="5328600"/>
                <a:ext cx="1094370" cy="687503"/>
                <a:chOff x="4857603" y="5247960"/>
                <a:chExt cx="1227738" cy="687503"/>
              </a:xfrm>
            </p:grpSpPr>
            <p:sp>
              <p:nvSpPr>
                <p:cNvPr id="2445" name="Hexagone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583990" cy="479413"/>
                </a:xfrm>
                <a:prstGeom prst="hexagon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57603" y="5247960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82719" y="5821202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855790" y="5528896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6D2457C6-257D-EED4-A559-16270ABD2B71}"/>
              </a:ext>
            </a:extLst>
          </p:cNvPr>
          <p:cNvCxnSpPr>
            <a:cxnSpLocks/>
          </p:cNvCxnSpPr>
          <p:nvPr/>
        </p:nvCxnSpPr>
        <p:spPr>
          <a:xfrm>
            <a:off x="6293186" y="4126397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B49F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835606A4-22D4-2C1B-79B4-4903DE3E66D1}"/>
              </a:ext>
            </a:extLst>
          </p:cNvPr>
          <p:cNvSpPr txBox="1"/>
          <p:nvPr/>
        </p:nvSpPr>
        <p:spPr>
          <a:xfrm>
            <a:off x="6293186" y="4255886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3E0C46-8186-177A-0805-2EF7B29B2718}"/>
              </a:ext>
            </a:extLst>
          </p:cNvPr>
          <p:cNvSpPr txBox="1"/>
          <p:nvPr/>
        </p:nvSpPr>
        <p:spPr>
          <a:xfrm>
            <a:off x="7324539" y="4250042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5482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cxnSp>
        <p:nvCxnSpPr>
          <p:cNvPr id="2245" name="Connecteur : en angle 2244">
            <a:extLst>
              <a:ext uri="{FF2B5EF4-FFF2-40B4-BE49-F238E27FC236}">
                <a16:creationId xmlns:a16="http://schemas.microsoft.com/office/drawing/2014/main" id="{9A57892E-35F9-E15E-C7DA-F6B49081ADEA}"/>
              </a:ext>
            </a:extLst>
          </p:cNvPr>
          <p:cNvCxnSpPr>
            <a:cxnSpLocks/>
          </p:cNvCxnSpPr>
          <p:nvPr/>
        </p:nvCxnSpPr>
        <p:spPr>
          <a:xfrm>
            <a:off x="5142065" y="4545686"/>
            <a:ext cx="216000" cy="180000"/>
          </a:xfrm>
          <a:prstGeom prst="bentConnector3">
            <a:avLst>
              <a:gd name="adj1" fmla="val -1227"/>
            </a:avLst>
          </a:prstGeom>
          <a:ln>
            <a:gradFill flip="none" rotWithShape="1">
              <a:gsLst>
                <a:gs pos="0">
                  <a:srgbClr val="7F7F7F"/>
                </a:gs>
                <a:gs pos="25000">
                  <a:srgbClr val="548235"/>
                </a:gs>
                <a:gs pos="75000">
                  <a:srgbClr val="ABBFE5"/>
                </a:gs>
                <a:gs pos="50000">
                  <a:srgbClr val="B49F86"/>
                </a:gs>
                <a:gs pos="100000">
                  <a:srgbClr val="FFA0A0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6" name="ZoneTexte 2245">
            <a:extLst>
              <a:ext uri="{FF2B5EF4-FFF2-40B4-BE49-F238E27FC236}">
                <a16:creationId xmlns:a16="http://schemas.microsoft.com/office/drawing/2014/main" id="{522B5000-08DD-D8DD-8E19-84DE16C8A52A}"/>
              </a:ext>
            </a:extLst>
          </p:cNvPr>
          <p:cNvSpPr txBox="1"/>
          <p:nvPr/>
        </p:nvSpPr>
        <p:spPr>
          <a:xfrm>
            <a:off x="5142065" y="4675174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dirty="0">
                <a:gradFill>
                  <a:gsLst>
                    <a:gs pos="50000">
                      <a:srgbClr val="548235"/>
                    </a:gs>
                    <a:gs pos="25000">
                      <a:srgbClr val="B49F86"/>
                    </a:gs>
                    <a:gs pos="0">
                      <a:srgbClr val="E7E6E6"/>
                    </a:gs>
                    <a:gs pos="75000">
                      <a:srgbClr val="ABBFE5"/>
                    </a:gs>
                    <a:gs pos="100000">
                      <a:srgbClr val="FF8F8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  <a:endParaRPr lang="fr-FR" sz="100" spc="-20" dirty="0">
              <a:solidFill>
                <a:srgbClr val="B49F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47" name="Connecteur : en angle 2246">
            <a:extLst>
              <a:ext uri="{FF2B5EF4-FFF2-40B4-BE49-F238E27FC236}">
                <a16:creationId xmlns:a16="http://schemas.microsoft.com/office/drawing/2014/main" id="{F2265E42-C34A-B5B0-B9AF-619E250041E9}"/>
              </a:ext>
            </a:extLst>
          </p:cNvPr>
          <p:cNvCxnSpPr>
            <a:cxnSpLocks/>
          </p:cNvCxnSpPr>
          <p:nvPr/>
        </p:nvCxnSpPr>
        <p:spPr>
          <a:xfrm>
            <a:off x="5143781" y="4127014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9" name="ZoneTexte 2248">
            <a:extLst>
              <a:ext uri="{FF2B5EF4-FFF2-40B4-BE49-F238E27FC236}">
                <a16:creationId xmlns:a16="http://schemas.microsoft.com/office/drawing/2014/main" id="{A92F28CF-F1E9-2618-A0C3-88319746DD95}"/>
              </a:ext>
            </a:extLst>
          </p:cNvPr>
          <p:cNvSpPr txBox="1"/>
          <p:nvPr/>
        </p:nvSpPr>
        <p:spPr>
          <a:xfrm>
            <a:off x="5143781" y="4256503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grpSp>
        <p:nvGrpSpPr>
          <p:cNvPr id="2444" name="Groupe 2443">
            <a:extLst>
              <a:ext uri="{FF2B5EF4-FFF2-40B4-BE49-F238E27FC236}">
                <a16:creationId xmlns:a16="http://schemas.microsoft.com/office/drawing/2014/main" id="{1C8422D1-BCEE-C8BD-DFCE-2D13B36E0C80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4024377" y="3778985"/>
            <a:chExt cx="3560410" cy="1109124"/>
          </a:xfrm>
        </p:grpSpPr>
        <p:grpSp>
          <p:nvGrpSpPr>
            <p:cNvPr id="2120" name="Groupe 2119">
              <a:extLst>
                <a:ext uri="{FF2B5EF4-FFF2-40B4-BE49-F238E27FC236}">
                  <a16:creationId xmlns:a16="http://schemas.microsoft.com/office/drawing/2014/main" id="{47D60575-B471-A36E-34C5-26C2E3BC03C2}"/>
                </a:ext>
              </a:extLst>
            </p:cNvPr>
            <p:cNvGrpSpPr/>
            <p:nvPr/>
          </p:nvGrpSpPr>
          <p:grpSpPr>
            <a:xfrm>
              <a:off x="4024377" y="3778985"/>
              <a:ext cx="3560410" cy="1109124"/>
              <a:chOff x="3780175" y="3795629"/>
              <a:chExt cx="3560410" cy="1109124"/>
            </a:xfrm>
          </p:grpSpPr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6137B-C224-108F-2027-B2CDE4C6CA89}"/>
                  </a:ext>
                </a:extLst>
              </p:cNvPr>
              <p:cNvSpPr txBox="1"/>
              <p:nvPr/>
            </p:nvSpPr>
            <p:spPr>
              <a:xfrm>
                <a:off x="3780175" y="3795629"/>
                <a:ext cx="35161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Dommages Fixes</a:t>
                </a:r>
              </a:p>
            </p:txBody>
          </p: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8693574D-76A2-8154-FF9F-A64090C8FB21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3444822" cy="372696"/>
                <a:chOff x="3895763" y="4111200"/>
                <a:chExt cx="3444822" cy="372696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35FF3C54-43B3-3B1D-4C23-4ECC0D2F532C}"/>
                    </a:ext>
                  </a:extLst>
                </p:cNvPr>
                <p:cNvGrpSpPr/>
                <p:nvPr/>
              </p:nvGrpSpPr>
              <p:grpSpPr>
                <a:xfrm>
                  <a:off x="5161478" y="41112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21CA011F-ED11-B7C8-219C-77D4E60834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Terre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1" name="Groupe 460">
                    <a:extLst>
                      <a:ext uri="{FF2B5EF4-FFF2-40B4-BE49-F238E27FC236}">
                        <a16:creationId xmlns:a16="http://schemas.microsoft.com/office/drawing/2014/main" id="{00808023-DDC6-8494-1EBC-F9C9875EBF62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9" name="Rectangle : coins arrondis 478">
                      <a:extLst>
                        <a:ext uri="{FF2B5EF4-FFF2-40B4-BE49-F238E27FC236}">
                          <a16:creationId xmlns:a16="http://schemas.microsoft.com/office/drawing/2014/main" id="{938EF134-2C11-E240-C0A7-80DC4CF4B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FE1D5"/>
                    </a:solidFill>
                    <a:ln>
                      <a:solidFill>
                        <a:srgbClr val="55473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8" name="ZoneTexte 497">
                      <a:extLst>
                        <a:ext uri="{FF2B5EF4-FFF2-40B4-BE49-F238E27FC236}">
                          <a16:creationId xmlns:a16="http://schemas.microsoft.com/office/drawing/2014/main" id="{A198FA05-9966-7D21-15DC-E4A9431CF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9" name="ZoneTexte 498">
                      <a:extLst>
                        <a:ext uri="{FF2B5EF4-FFF2-40B4-BE49-F238E27FC236}">
                          <a16:creationId xmlns:a16="http://schemas.microsoft.com/office/drawing/2014/main" id="{546AEBAF-0E24-38DF-69CF-6040E59EF4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464" name="Picture 38">
                    <a:extLst>
                      <a:ext uri="{FF2B5EF4-FFF2-40B4-BE49-F238E27FC236}">
                        <a16:creationId xmlns:a16="http://schemas.microsoft.com/office/drawing/2014/main" id="{832BC316-2002-1AA1-9366-98FB0FAB6A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2" name="Groupe 501">
                  <a:extLst>
                    <a:ext uri="{FF2B5EF4-FFF2-40B4-BE49-F238E27FC236}">
                      <a16:creationId xmlns:a16="http://schemas.microsoft.com/office/drawing/2014/main" id="{B2D9640B-AF15-593E-95E4-D3CD7281F217}"/>
                    </a:ext>
                  </a:extLst>
                </p:cNvPr>
                <p:cNvGrpSpPr/>
                <p:nvPr/>
              </p:nvGrpSpPr>
              <p:grpSpPr>
                <a:xfrm>
                  <a:off x="6274324" y="4111817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7FCD45D3-E037-2065-F248-852DD1D070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38572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Air</a:t>
                    </a:r>
                    <a:endParaRPr lang="fr-FR" sz="14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8" name="Groupe 67">
                    <a:extLst>
                      <a:ext uri="{FF2B5EF4-FFF2-40B4-BE49-F238E27FC236}">
                        <a16:creationId xmlns:a16="http://schemas.microsoft.com/office/drawing/2014/main" id="{E39BBCBE-D74D-B75A-6E9F-B7D422A1208F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87" name="Rectangle : coins arrondis 86">
                      <a:extLst>
                        <a:ext uri="{FF2B5EF4-FFF2-40B4-BE49-F238E27FC236}">
                          <a16:creationId xmlns:a16="http://schemas.microsoft.com/office/drawing/2014/main" id="{17D656B7-42AB-DB13-77F6-2E55D37D5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2F0D9"/>
                    </a:solidFill>
                    <a:ln>
                      <a:solidFill>
                        <a:srgbClr val="3857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8" name="ZoneTexte 87">
                      <a:extLst>
                        <a:ext uri="{FF2B5EF4-FFF2-40B4-BE49-F238E27FC236}">
                          <a16:creationId xmlns:a16="http://schemas.microsoft.com/office/drawing/2014/main" id="{F7621FD8-81B2-CCB5-68BD-AB619AC89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0" name="ZoneTexte 89">
                      <a:extLst>
                        <a:ext uri="{FF2B5EF4-FFF2-40B4-BE49-F238E27FC236}">
                          <a16:creationId xmlns:a16="http://schemas.microsoft.com/office/drawing/2014/main" id="{3FAD05C7-2F66-6123-589E-955BA08E6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86" name="Picture 38">
                    <a:extLst>
                      <a:ext uri="{FF2B5EF4-FFF2-40B4-BE49-F238E27FC236}">
                        <a16:creationId xmlns:a16="http://schemas.microsoft.com/office/drawing/2014/main" id="{A4539DCC-EE71-5B3B-4DF5-F2C43E3684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8" name="Groupe 227">
                  <a:extLst>
                    <a:ext uri="{FF2B5EF4-FFF2-40B4-BE49-F238E27FC236}">
                      <a16:creationId xmlns:a16="http://schemas.microsoft.com/office/drawing/2014/main" id="{1C442C40-B829-FD30-AB0E-4BEB40B80E60}"/>
                    </a:ext>
                  </a:extLst>
                </p:cNvPr>
                <p:cNvGrpSpPr/>
                <p:nvPr/>
              </p:nvGrpSpPr>
              <p:grpSpPr>
                <a:xfrm>
                  <a:off x="3895763" y="4111200"/>
                  <a:ext cx="1258513" cy="372079"/>
                  <a:chOff x="3904937" y="4109476"/>
                  <a:chExt cx="1258513" cy="372079"/>
                </a:xfrm>
              </p:grpSpPr>
              <p:sp>
                <p:nvSpPr>
                  <p:cNvPr id="243" name="ZoneTexte 242">
                    <a:extLst>
                      <a:ext uri="{FF2B5EF4-FFF2-40B4-BE49-F238E27FC236}">
                        <a16:creationId xmlns:a16="http://schemas.microsoft.com/office/drawing/2014/main" id="{EDD1E359-C1BC-2F93-A30E-932EDE15A91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937" y="4219945"/>
                    <a:ext cx="61616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Neutre</a:t>
                    </a:r>
                    <a:endParaRPr lang="fr-FR" sz="14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4" name="Groupe 2063">
                    <a:extLst>
                      <a:ext uri="{FF2B5EF4-FFF2-40B4-BE49-F238E27FC236}">
                        <a16:creationId xmlns:a16="http://schemas.microsoft.com/office/drawing/2014/main" id="{34D4E10C-D813-E318-9917-10B7BF40BFCC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068" name="Rectangle : coins arrondis 2067">
                      <a:extLst>
                        <a:ext uri="{FF2B5EF4-FFF2-40B4-BE49-F238E27FC236}">
                          <a16:creationId xmlns:a16="http://schemas.microsoft.com/office/drawing/2014/main" id="{1EBA42DE-6504-E3D5-B512-A043F4373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0" name="ZoneTexte 2069">
                      <a:extLst>
                        <a:ext uri="{FF2B5EF4-FFF2-40B4-BE49-F238E27FC236}">
                          <a16:creationId xmlns:a16="http://schemas.microsoft.com/office/drawing/2014/main" id="{01241D15-AD5F-177F-243D-A0183E209E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2" name="ZoneTexte 2071">
                      <a:extLst>
                        <a:ext uri="{FF2B5EF4-FFF2-40B4-BE49-F238E27FC236}">
                          <a16:creationId xmlns:a16="http://schemas.microsoft.com/office/drawing/2014/main" id="{0D20512A-4172-BBE1-719D-D66C6CE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066" name="Picture 38">
                    <a:extLst>
                      <a:ext uri="{FF2B5EF4-FFF2-40B4-BE49-F238E27FC236}">
                        <a16:creationId xmlns:a16="http://schemas.microsoft.com/office/drawing/2014/main" id="{FB2CF679-0569-2EF8-9554-66474D6C02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403FBA41-05C2-A1FC-7315-0606C3375F08}"/>
                  </a:ext>
                </a:extLst>
              </p:cNvPr>
              <p:cNvGrpSpPr/>
              <p:nvPr/>
            </p:nvGrpSpPr>
            <p:grpSpPr>
              <a:xfrm>
                <a:off x="3890426" y="4526124"/>
                <a:ext cx="3450159" cy="378629"/>
                <a:chOff x="3890426" y="4500000"/>
                <a:chExt cx="3450159" cy="378629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ECFEE302-6F61-07E0-99FF-7491D531410C}"/>
                    </a:ext>
                  </a:extLst>
                </p:cNvPr>
                <p:cNvGrpSpPr/>
                <p:nvPr/>
              </p:nvGrpSpPr>
              <p:grpSpPr>
                <a:xfrm>
                  <a:off x="6274324" y="4500000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67A28B28-751F-57B0-A1E2-56665C67B4E3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Feu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53" name="Groupe 52">
                    <a:extLst>
                      <a:ext uri="{FF2B5EF4-FFF2-40B4-BE49-F238E27FC236}">
                        <a16:creationId xmlns:a16="http://schemas.microsoft.com/office/drawing/2014/main" id="{50ECD044-58FC-1889-4809-D88333B759A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" name="Rectangle : coins arrondis 46">
                      <a:extLst>
                        <a:ext uri="{FF2B5EF4-FFF2-40B4-BE49-F238E27FC236}">
                          <a16:creationId xmlns:a16="http://schemas.microsoft.com/office/drawing/2014/main" id="{227A4CA7-B2DD-1A99-E72F-CA98499CB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FFE1E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ZoneTexte 48">
                      <a:extLst>
                        <a:ext uri="{FF2B5EF4-FFF2-40B4-BE49-F238E27FC236}">
                          <a16:creationId xmlns:a16="http://schemas.microsoft.com/office/drawing/2014/main" id="{D4B12ECB-B01E-4301-A508-9636574906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40F7ECB8-3972-8915-8903-D78389FF1E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54" name="Picture 38">
                    <a:extLst>
                      <a:ext uri="{FF2B5EF4-FFF2-40B4-BE49-F238E27FC236}">
                        <a16:creationId xmlns:a16="http://schemas.microsoft.com/office/drawing/2014/main" id="{036F0719-C8F9-A9A0-545C-99FDE566E0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73" name="Groupe 2072">
                  <a:extLst>
                    <a:ext uri="{FF2B5EF4-FFF2-40B4-BE49-F238E27FC236}">
                      <a16:creationId xmlns:a16="http://schemas.microsoft.com/office/drawing/2014/main" id="{411B9B23-F068-05AE-C98F-5A5506C3C008}"/>
                    </a:ext>
                  </a:extLst>
                </p:cNvPr>
                <p:cNvGrpSpPr/>
                <p:nvPr/>
              </p:nvGrpSpPr>
              <p:grpSpPr>
                <a:xfrm>
                  <a:off x="5161621" y="45000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2107" name="ZoneTexte 2106">
                    <a:extLst>
                      <a:ext uri="{FF2B5EF4-FFF2-40B4-BE49-F238E27FC236}">
                        <a16:creationId xmlns:a16="http://schemas.microsoft.com/office/drawing/2014/main" id="{38A26568-7D1C-36B0-ED48-44DF2811D0D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2F559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Eau</a:t>
                    </a:r>
                    <a:endParaRPr lang="fr-FR" sz="14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62" name="Groupe 261">
                    <a:extLst>
                      <a:ext uri="{FF2B5EF4-FFF2-40B4-BE49-F238E27FC236}">
                        <a16:creationId xmlns:a16="http://schemas.microsoft.com/office/drawing/2014/main" id="{FB3079D7-FD52-15EE-699E-4F5A181BBEEA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64" name="Rectangle : coins arrondis 263">
                      <a:extLst>
                        <a:ext uri="{FF2B5EF4-FFF2-40B4-BE49-F238E27FC236}">
                          <a16:creationId xmlns:a16="http://schemas.microsoft.com/office/drawing/2014/main" id="{15DEC83F-0CC6-A986-8092-3F566B94E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DAE3F3"/>
                    </a:solidFill>
                    <a:ln>
                      <a:solidFill>
                        <a:srgbClr val="2F559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9" name="ZoneTexte 308">
                      <a:extLst>
                        <a:ext uri="{FF2B5EF4-FFF2-40B4-BE49-F238E27FC236}">
                          <a16:creationId xmlns:a16="http://schemas.microsoft.com/office/drawing/2014/main" id="{310734B9-808A-EB97-5CBB-6C0874DED6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0" name="ZoneTexte 309">
                      <a:extLst>
                        <a:ext uri="{FF2B5EF4-FFF2-40B4-BE49-F238E27FC236}">
                          <a16:creationId xmlns:a16="http://schemas.microsoft.com/office/drawing/2014/main" id="{9B92DADA-FF25-5839-7B41-7E10B1748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63" name="Picture 38">
                    <a:extLst>
                      <a:ext uri="{FF2B5EF4-FFF2-40B4-BE49-F238E27FC236}">
                        <a16:creationId xmlns:a16="http://schemas.microsoft.com/office/drawing/2014/main" id="{419EA03D-89C7-2351-2E60-BD4028B442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B300F9EF-B54F-3D9C-F3CF-9E1DC0EA6D38}"/>
                    </a:ext>
                  </a:extLst>
                </p:cNvPr>
                <p:cNvGrpSpPr/>
                <p:nvPr/>
              </p:nvGrpSpPr>
              <p:grpSpPr>
                <a:xfrm>
                  <a:off x="3890426" y="4507200"/>
                  <a:ext cx="1263231" cy="371429"/>
                  <a:chOff x="3900219" y="4109476"/>
                  <a:chExt cx="1263231" cy="371429"/>
                </a:xfrm>
              </p:grpSpPr>
              <p:sp>
                <p:nvSpPr>
                  <p:cNvPr id="312" name="ZoneTexte 311">
                    <a:extLst>
                      <a:ext uri="{FF2B5EF4-FFF2-40B4-BE49-F238E27FC236}">
                        <a16:creationId xmlns:a16="http://schemas.microsoft.com/office/drawing/2014/main" id="{828C660F-D092-866C-4E04-3E290DCBA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219" y="4219945"/>
                    <a:ext cx="6208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900" dirty="0">
                        <a:gradFill flip="none" rotWithShape="1"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  <a:tileRect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Multiple</a:t>
                    </a:r>
                    <a:endParaRPr lang="fr-FR" sz="105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13" name="Groupe 312">
                    <a:extLst>
                      <a:ext uri="{FF2B5EF4-FFF2-40B4-BE49-F238E27FC236}">
                        <a16:creationId xmlns:a16="http://schemas.microsoft.com/office/drawing/2014/main" id="{C3A792C9-5428-90C6-8F32-E1B944E4E18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315" name="Rectangle : coins arrondis 314">
                      <a:extLst>
                        <a:ext uri="{FF2B5EF4-FFF2-40B4-BE49-F238E27FC236}">
                          <a16:creationId xmlns:a16="http://schemas.microsoft.com/office/drawing/2014/main" id="{6B9B496B-7035-A4E2-07C4-F3DD0A26B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25000">
                          <a:srgbClr val="EFE1D5"/>
                        </a:gs>
                        <a:gs pos="0">
                          <a:srgbClr val="E7E6E6"/>
                        </a:gs>
                        <a:gs pos="50000">
                          <a:srgbClr val="E2F0D9"/>
                        </a:gs>
                        <a:gs pos="75000">
                          <a:srgbClr val="DAE3F3"/>
                        </a:gs>
                        <a:gs pos="100000">
                          <a:srgbClr val="FFE1E1"/>
                        </a:gs>
                      </a:gsLst>
                      <a:lin ang="2700000" scaled="0"/>
                      <a:tileRect/>
                    </a:gradFill>
                    <a:ln>
                      <a:gradFill flip="none" rotWithShape="1">
                        <a:gsLst>
                          <a:gs pos="50000">
                            <a:srgbClr val="385723"/>
                          </a:gs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2700000" scaled="1"/>
                        <a:tileRect/>
                      </a:gra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gradFill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</a:gra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6" name="ZoneTexte 315">
                      <a:extLst>
                        <a:ext uri="{FF2B5EF4-FFF2-40B4-BE49-F238E27FC236}">
                          <a16:creationId xmlns:a16="http://schemas.microsoft.com/office/drawing/2014/main" id="{049ACECF-349E-8539-557A-ED82EA5273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B873D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7" name="ZoneTexte 316">
                      <a:extLst>
                        <a:ext uri="{FF2B5EF4-FFF2-40B4-BE49-F238E27FC236}">
                          <a16:creationId xmlns:a16="http://schemas.microsoft.com/office/drawing/2014/main" id="{C220965B-7FAB-2A99-10B9-51DC4FAAAF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48235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314" name="Picture 38">
                    <a:extLst>
                      <a:ext uri="{FF2B5EF4-FFF2-40B4-BE49-F238E27FC236}">
                        <a16:creationId xmlns:a16="http://schemas.microsoft.com/office/drawing/2014/main" id="{3D2E15B1-186B-9E07-F514-95AED97454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119" name="ZoneTexte 2118">
                <a:extLst>
                  <a:ext uri="{FF2B5EF4-FFF2-40B4-BE49-F238E27FC236}">
                    <a16:creationId xmlns:a16="http://schemas.microsoft.com/office/drawing/2014/main" id="{CD4A2EF9-AA03-C55B-674E-877D9410D3C4}"/>
                  </a:ext>
                </a:extLst>
              </p:cNvPr>
              <p:cNvSpPr txBox="1"/>
              <p:nvPr/>
            </p:nvSpPr>
            <p:spPr>
              <a:xfrm>
                <a:off x="5471682" y="3848994"/>
                <a:ext cx="559240" cy="21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8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8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40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05CC7D17-3071-761C-C3AA-2C3889DDBC59}"/>
                </a:ext>
              </a:extLst>
            </p:cNvPr>
            <p:cNvCxnSpPr>
              <a:cxnSpLocks/>
            </p:cNvCxnSpPr>
            <p:nvPr/>
          </p:nvCxnSpPr>
          <p:spPr>
            <a:xfrm>
              <a:off x="7324539" y="4120553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54823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F692A9BC-A9D0-255A-7CB8-591134C82AF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84" y="4535898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FFBAB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70C4FBAB-CC45-5EB0-91C4-062362663DB3}"/>
                </a:ext>
              </a:extLst>
            </p:cNvPr>
            <p:cNvSpPr txBox="1"/>
            <p:nvPr/>
          </p:nvSpPr>
          <p:spPr>
            <a:xfrm>
              <a:off x="7332384" y="4665387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063" name="Connecteur : en angle 2062">
              <a:extLst>
                <a:ext uri="{FF2B5EF4-FFF2-40B4-BE49-F238E27FC236}">
                  <a16:creationId xmlns:a16="http://schemas.microsoft.com/office/drawing/2014/main" id="{1CFEEC35-C94D-4AE8-0EAA-37A574CE18F4}"/>
                </a:ext>
              </a:extLst>
            </p:cNvPr>
            <p:cNvCxnSpPr>
              <a:cxnSpLocks/>
            </p:cNvCxnSpPr>
            <p:nvPr/>
          </p:nvCxnSpPr>
          <p:spPr>
            <a:xfrm>
              <a:off x="6290861" y="453672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ABBF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3" name="ZoneTexte 2242">
              <a:extLst>
                <a:ext uri="{FF2B5EF4-FFF2-40B4-BE49-F238E27FC236}">
                  <a16:creationId xmlns:a16="http://schemas.microsoft.com/office/drawing/2014/main" id="{D701984D-A2EF-94D0-7A1B-7E22A9BFE659}"/>
                </a:ext>
              </a:extLst>
            </p:cNvPr>
            <p:cNvSpPr txBox="1"/>
            <p:nvPr/>
          </p:nvSpPr>
          <p:spPr>
            <a:xfrm>
              <a:off x="6290861" y="466621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ABBF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250" name="Connecteur : en angle 2249">
              <a:extLst>
                <a:ext uri="{FF2B5EF4-FFF2-40B4-BE49-F238E27FC236}">
                  <a16:creationId xmlns:a16="http://schemas.microsoft.com/office/drawing/2014/main" id="{441E0B74-ACB7-762C-EFA9-FFFE52C32350}"/>
                </a:ext>
              </a:extLst>
            </p:cNvPr>
            <p:cNvCxnSpPr>
              <a:cxnSpLocks/>
            </p:cNvCxnSpPr>
            <p:nvPr/>
          </p:nvCxnSpPr>
          <p:spPr>
            <a:xfrm>
              <a:off x="6285194" y="4125867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B49F8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2" name="ZoneTexte 2251">
              <a:extLst>
                <a:ext uri="{FF2B5EF4-FFF2-40B4-BE49-F238E27FC236}">
                  <a16:creationId xmlns:a16="http://schemas.microsoft.com/office/drawing/2014/main" id="{D22BD03C-472D-6D08-A08B-D909E90A7598}"/>
                </a:ext>
              </a:extLst>
            </p:cNvPr>
            <p:cNvSpPr txBox="1"/>
            <p:nvPr/>
          </p:nvSpPr>
          <p:spPr>
            <a:xfrm>
              <a:off x="6285194" y="4255356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sp>
          <p:nvSpPr>
            <p:cNvPr id="2253" name="ZoneTexte 2252">
              <a:extLst>
                <a:ext uri="{FF2B5EF4-FFF2-40B4-BE49-F238E27FC236}">
                  <a16:creationId xmlns:a16="http://schemas.microsoft.com/office/drawing/2014/main" id="{816E7228-FDCE-D0B0-E6CE-884EC06CB32C}"/>
                </a:ext>
              </a:extLst>
            </p:cNvPr>
            <p:cNvSpPr txBox="1"/>
            <p:nvPr/>
          </p:nvSpPr>
          <p:spPr>
            <a:xfrm>
              <a:off x="7316547" y="4249512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5482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434" name="Connecteur : en angle 2433">
              <a:extLst>
                <a:ext uri="{FF2B5EF4-FFF2-40B4-BE49-F238E27FC236}">
                  <a16:creationId xmlns:a16="http://schemas.microsoft.com/office/drawing/2014/main" id="{96BC630D-0A0B-01CC-5CAF-AEB44B55FAE7}"/>
                </a:ext>
              </a:extLst>
            </p:cNvPr>
            <p:cNvCxnSpPr>
              <a:cxnSpLocks/>
            </p:cNvCxnSpPr>
            <p:nvPr/>
          </p:nvCxnSpPr>
          <p:spPr>
            <a:xfrm>
              <a:off x="5134073" y="4545156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gradFill flip="none" rotWithShape="1">
                <a:gsLst>
                  <a:gs pos="0">
                    <a:srgbClr val="7F7F7F"/>
                  </a:gs>
                  <a:gs pos="25000">
                    <a:srgbClr val="548235"/>
                  </a:gs>
                  <a:gs pos="75000">
                    <a:srgbClr val="ABBFE5"/>
                  </a:gs>
                  <a:gs pos="50000">
                    <a:srgbClr val="B49F86"/>
                  </a:gs>
                  <a:gs pos="100000">
                    <a:srgbClr val="FFA0A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6" name="ZoneTexte 2435">
              <a:extLst>
                <a:ext uri="{FF2B5EF4-FFF2-40B4-BE49-F238E27FC236}">
                  <a16:creationId xmlns:a16="http://schemas.microsoft.com/office/drawing/2014/main" id="{76F327B7-ECDF-F5E0-0B70-8BC2373A49F8}"/>
                </a:ext>
              </a:extLst>
            </p:cNvPr>
            <p:cNvSpPr txBox="1"/>
            <p:nvPr/>
          </p:nvSpPr>
          <p:spPr>
            <a:xfrm>
              <a:off x="5134073" y="4674644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dirty="0">
                  <a:gradFill>
                    <a:gsLst>
                      <a:gs pos="50000">
                        <a:srgbClr val="548235"/>
                      </a:gs>
                      <a:gs pos="25000">
                        <a:srgbClr val="B49F86"/>
                      </a:gs>
                      <a:gs pos="0">
                        <a:srgbClr val="E7E6E6"/>
                      </a:gs>
                      <a:gs pos="75000">
                        <a:srgbClr val="ABBFE5"/>
                      </a:gs>
                      <a:gs pos="100000">
                        <a:srgbClr val="FF8F8F"/>
                      </a:gs>
                    </a:gsLst>
                    <a:lin ang="2700000" scaled="1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  <a:endParaRPr lang="fr-FR" sz="1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42" name="Connecteur : en angle 2441">
              <a:extLst>
                <a:ext uri="{FF2B5EF4-FFF2-40B4-BE49-F238E27FC236}">
                  <a16:creationId xmlns:a16="http://schemas.microsoft.com/office/drawing/2014/main" id="{2A478BA0-8348-BF87-A577-A005F27A48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89" y="412648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7F7F7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3" name="ZoneTexte 2442">
              <a:extLst>
                <a:ext uri="{FF2B5EF4-FFF2-40B4-BE49-F238E27FC236}">
                  <a16:creationId xmlns:a16="http://schemas.microsoft.com/office/drawing/2014/main" id="{742BCC81-FAB2-3665-E698-38746092DD8F}"/>
                </a:ext>
              </a:extLst>
            </p:cNvPr>
            <p:cNvSpPr txBox="1"/>
            <p:nvPr/>
          </p:nvSpPr>
          <p:spPr>
            <a:xfrm>
              <a:off x="5135789" y="425597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</p:grpSp>
      <p:grpSp>
        <p:nvGrpSpPr>
          <p:cNvPr id="2449" name="Groupe 2448">
            <a:extLst>
              <a:ext uri="{FF2B5EF4-FFF2-40B4-BE49-F238E27FC236}">
                <a16:creationId xmlns:a16="http://schemas.microsoft.com/office/drawing/2014/main" id="{7BA9AD88-B523-558D-B146-4B58AD25AFAD}"/>
              </a:ext>
            </a:extLst>
          </p:cNvPr>
          <p:cNvGrpSpPr/>
          <p:nvPr/>
        </p:nvGrpSpPr>
        <p:grpSpPr>
          <a:xfrm>
            <a:off x="1067717" y="2146629"/>
            <a:ext cx="1290115" cy="1125873"/>
            <a:chOff x="1067717" y="2146629"/>
            <a:chExt cx="1290115" cy="1125873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53717814-9553-7786-A7B1-3DE21EC87E05}"/>
                </a:ext>
              </a:extLst>
            </p:cNvPr>
            <p:cNvGrpSpPr/>
            <p:nvPr/>
          </p:nvGrpSpPr>
          <p:grpSpPr>
            <a:xfrm>
              <a:off x="1067717" y="2146629"/>
              <a:ext cx="1290115" cy="1125873"/>
              <a:chOff x="28715" y="4126602"/>
              <a:chExt cx="1290115" cy="1125873"/>
            </a:xfrm>
          </p:grpSpPr>
          <p:grpSp>
            <p:nvGrpSpPr>
              <p:cNvPr id="403" name="Groupe 402">
                <a:extLst>
                  <a:ext uri="{FF2B5EF4-FFF2-40B4-BE49-F238E27FC236}">
                    <a16:creationId xmlns:a16="http://schemas.microsoft.com/office/drawing/2014/main" id="{A6AC2C17-DE02-EFD0-FAEB-D1A5A73A8E68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grpSp>
              <p:nvGrpSpPr>
                <p:cNvPr id="395" name="Groupe 394">
                  <a:extLst>
                    <a:ext uri="{FF2B5EF4-FFF2-40B4-BE49-F238E27FC236}">
                      <a16:creationId xmlns:a16="http://schemas.microsoft.com/office/drawing/2014/main" id="{6D10C8CE-1DD3-7DC8-36F8-363B2DA77D89}"/>
                    </a:ext>
                  </a:extLst>
                </p:cNvPr>
                <p:cNvGrpSpPr/>
                <p:nvPr/>
              </p:nvGrpSpPr>
              <p:grpSpPr>
                <a:xfrm>
                  <a:off x="79422" y="4527230"/>
                  <a:ext cx="1188000" cy="544360"/>
                  <a:chOff x="79422" y="4527230"/>
                  <a:chExt cx="1188000" cy="544360"/>
                </a:xfrm>
              </p:grpSpPr>
              <p:sp>
                <p:nvSpPr>
                  <p:cNvPr id="278" name="Rectangle : coins arrondis 277">
                    <a:extLst>
                      <a:ext uri="{FF2B5EF4-FFF2-40B4-BE49-F238E27FC236}">
                        <a16:creationId xmlns:a16="http://schemas.microsoft.com/office/drawing/2014/main" id="{D2F20978-50F2-6F37-3E80-0BD39B41EFCB}"/>
                      </a:ext>
                    </a:extLst>
                  </p:cNvPr>
                  <p:cNvSpPr/>
                  <p:nvPr/>
                </p:nvSpPr>
                <p:spPr>
                  <a:xfrm>
                    <a:off x="79422" y="4530022"/>
                    <a:ext cx="1188000" cy="54000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b="1"/>
                  </a:p>
                </p:txBody>
              </p:sp>
              <p:cxnSp>
                <p:nvCxnSpPr>
                  <p:cNvPr id="281" name="Connecteur droit 280">
                    <a:extLst>
                      <a:ext uri="{FF2B5EF4-FFF2-40B4-BE49-F238E27FC236}">
                        <a16:creationId xmlns:a16="http://schemas.microsoft.com/office/drawing/2014/main" id="{AAA7AEA9-F6B5-8AE8-4FFC-A50EEEEBFADC}"/>
                      </a:ext>
                    </a:extLst>
                  </p:cNvPr>
                  <p:cNvCxnSpPr/>
                  <p:nvPr/>
                </p:nvCxnSpPr>
                <p:spPr>
                  <a:xfrm>
                    <a:off x="468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onnecteur droit 305">
                    <a:extLst>
                      <a:ext uri="{FF2B5EF4-FFF2-40B4-BE49-F238E27FC236}">
                        <a16:creationId xmlns:a16="http://schemas.microsoft.com/office/drawing/2014/main" id="{B54F2A60-FA5A-DD09-B5F4-4D2C8F303D5E}"/>
                      </a:ext>
                    </a:extLst>
                  </p:cNvPr>
                  <p:cNvCxnSpPr/>
                  <p:nvPr/>
                </p:nvCxnSpPr>
                <p:spPr>
                  <a:xfrm>
                    <a:off x="900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onnecteur droit 306">
                    <a:extLst>
                      <a:ext uri="{FF2B5EF4-FFF2-40B4-BE49-F238E27FC236}">
                        <a16:creationId xmlns:a16="http://schemas.microsoft.com/office/drawing/2014/main" id="{8CC0EA1A-3697-67DF-D198-0E7813F0EB95}"/>
                      </a:ext>
                    </a:extLst>
                  </p:cNvPr>
                  <p:cNvCxnSpPr>
                    <a:cxnSpLocks/>
                    <a:stCxn id="278" idx="3"/>
                    <a:endCxn id="278" idx="1"/>
                  </p:cNvCxnSpPr>
                  <p:nvPr/>
                </p:nvCxnSpPr>
                <p:spPr>
                  <a:xfrm flipH="1">
                    <a:off x="79422" y="4800022"/>
                    <a:ext cx="118800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e 382">
                  <a:extLst>
                    <a:ext uri="{FF2B5EF4-FFF2-40B4-BE49-F238E27FC236}">
                      <a16:creationId xmlns:a16="http://schemas.microsoft.com/office/drawing/2014/main" id="{238C47DE-B841-A77C-7FC4-C4536BC5DBDC}"/>
                    </a:ext>
                  </a:extLst>
                </p:cNvPr>
                <p:cNvGrpSpPr/>
                <p:nvPr/>
              </p:nvGrpSpPr>
              <p:grpSpPr>
                <a:xfrm>
                  <a:off x="28715" y="4486692"/>
                  <a:ext cx="1290115" cy="607587"/>
                  <a:chOff x="28715" y="4486692"/>
                  <a:chExt cx="1290115" cy="607587"/>
                </a:xfrm>
              </p:grpSpPr>
              <p:sp>
                <p:nvSpPr>
                  <p:cNvPr id="376" name="ZoneTexte 375">
                    <a:extLst>
                      <a:ext uri="{FF2B5EF4-FFF2-40B4-BE49-F238E27FC236}">
                        <a16:creationId xmlns:a16="http://schemas.microsoft.com/office/drawing/2014/main" id="{C82D9EC6-2FFA-3349-8495-306560791B5C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3" y="4491462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 → 3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7" name="ZoneTexte 376">
                    <a:extLst>
                      <a:ext uri="{FF2B5EF4-FFF2-40B4-BE49-F238E27FC236}">
                        <a16:creationId xmlns:a16="http://schemas.microsoft.com/office/drawing/2014/main" id="{938FABFB-131F-0F09-25C8-2A3C15583D5A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22" y="4486805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4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7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4183404F-DE4D-6FB0-B71A-E31E4E4B4DFB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40" y="4486692"/>
                    <a:ext cx="44989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8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11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0" name="ZoneTexte 379">
                    <a:extLst>
                      <a:ext uri="{FF2B5EF4-FFF2-40B4-BE49-F238E27FC236}">
                        <a16:creationId xmlns:a16="http://schemas.microsoft.com/office/drawing/2014/main" id="{8D76F1CA-38A3-FEF0-06DD-B4F8F5EDAEC0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29" y="4752213"/>
                    <a:ext cx="41144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</a:p>
                  <a:p>
                    <a:pPr algn="ctr"/>
                    <a:r>
                      <a:rPr lang="fr-FR" sz="5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Niv</a:t>
                    </a:r>
                    <a:r>
                      <a:rPr lang="fr-FR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 </a:t>
                    </a:r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20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1" name="ZoneTexte 380">
                    <a:extLst>
                      <a:ext uri="{FF2B5EF4-FFF2-40B4-BE49-F238E27FC236}">
                        <a16:creationId xmlns:a16="http://schemas.microsoft.com/office/drawing/2014/main" id="{29FDA66F-3BD5-DE0B-6D91-6CA83E491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31330" y="4755725"/>
                    <a:ext cx="49959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5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16 → 19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2" name="ZoneTexte 381">
                    <a:extLst>
                      <a:ext uri="{FF2B5EF4-FFF2-40B4-BE49-F238E27FC236}">
                        <a16:creationId xmlns:a16="http://schemas.microsoft.com/office/drawing/2014/main" id="{5B4A8345-D0B5-BFE9-DFE0-8E03117E9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15" y="4752002"/>
                    <a:ext cx="49750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12 → 15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53" name="Groupe 452">
                <a:extLst>
                  <a:ext uri="{FF2B5EF4-FFF2-40B4-BE49-F238E27FC236}">
                    <a16:creationId xmlns:a16="http://schemas.microsoft.com/office/drawing/2014/main" id="{F252A15F-87DB-CD80-607B-9222A87B5C79}"/>
                  </a:ext>
                </a:extLst>
              </p:cNvPr>
              <p:cNvGrpSpPr/>
              <p:nvPr/>
            </p:nvGrpSpPr>
            <p:grpSpPr>
              <a:xfrm>
                <a:off x="78316" y="4126602"/>
                <a:ext cx="1187253" cy="1125873"/>
                <a:chOff x="641751" y="3956707"/>
                <a:chExt cx="1187253" cy="1125873"/>
              </a:xfrm>
            </p:grpSpPr>
            <p:sp>
              <p:nvSpPr>
                <p:cNvPr id="460" name="ZoneTexte 459">
                  <a:extLst>
                    <a:ext uri="{FF2B5EF4-FFF2-40B4-BE49-F238E27FC236}">
                      <a16:creationId xmlns:a16="http://schemas.microsoft.com/office/drawing/2014/main" id="{9E8C1EDC-57A7-77DA-B721-70962CDFF41A}"/>
                    </a:ext>
                  </a:extLst>
                </p:cNvPr>
                <p:cNvSpPr txBox="1"/>
                <p:nvPr/>
              </p:nvSpPr>
              <p:spPr>
                <a:xfrm>
                  <a:off x="932874" y="3956707"/>
                  <a:ext cx="8961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Bonus de maitrise</a:t>
                  </a:r>
                </a:p>
              </p:txBody>
            </p:sp>
            <p:sp>
              <p:nvSpPr>
                <p:cNvPr id="462" name="Zone de texte 80">
                  <a:extLst>
                    <a:ext uri="{FF2B5EF4-FFF2-40B4-BE49-F238E27FC236}">
                      <a16:creationId xmlns:a16="http://schemas.microsoft.com/office/drawing/2014/main" id="{B4B7C952-CF0F-7C91-FB90-EEAF78A84693}"/>
                    </a:ext>
                  </a:extLst>
                </p:cNvPr>
                <p:cNvSpPr txBox="1"/>
                <p:nvPr/>
              </p:nvSpPr>
              <p:spPr>
                <a:xfrm>
                  <a:off x="641751" y="4897855"/>
                  <a:ext cx="1187253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[1 + niveau /  4]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2448" name="Image 2447">
              <a:extLst>
                <a:ext uri="{FF2B5EF4-FFF2-40B4-BE49-F238E27FC236}">
                  <a16:creationId xmlns:a16="http://schemas.microsoft.com/office/drawing/2014/main" id="{1330B31E-F445-641F-5751-3194905B0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561" y="2254023"/>
              <a:ext cx="208417" cy="20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0466" y="11827435"/>
            <a:ext cx="794788" cy="85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DBEAFE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DBEAFE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1112893" y="11957711"/>
            <a:ext cx="126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Krosmoz</a:t>
            </a:r>
            <a:r>
              <a:rPr lang="fr-FR" sz="11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JDR 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l-G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0.1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3.x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0.1.3.7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8082"/>
              </p:ext>
            </p:extLst>
          </p:nvPr>
        </p:nvGraphicFramePr>
        <p:xfrm>
          <a:off x="2594181" y="8999774"/>
          <a:ext cx="685081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1696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209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571425"/>
            <a:ext cx="6963714" cy="4000093"/>
            <a:chOff x="245778" y="4582056"/>
            <a:chExt cx="9093293" cy="2584752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582056"/>
              <a:ext cx="9093293" cy="2584752"/>
              <a:chOff x="245778" y="4582056"/>
              <a:chExt cx="9093293" cy="2584752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582056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277992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6524"/>
              </p:ext>
            </p:extLst>
          </p:nvPr>
        </p:nvGraphicFramePr>
        <p:xfrm>
          <a:off x="2588974" y="4867833"/>
          <a:ext cx="68508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71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96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0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0599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77900"/>
            <a:ext cx="2089205" cy="5901350"/>
            <a:chOff x="245777" y="5065579"/>
            <a:chExt cx="2089205" cy="5901350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27718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81868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251429"/>
            <a:chOff x="-225399" y="11386932"/>
            <a:chExt cx="2193797" cy="1251429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251429"/>
              <a:chOff x="-119905" y="11333592"/>
              <a:chExt cx="2088303" cy="1251429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251429"/>
                <a:chOff x="57175" y="11363130"/>
                <a:chExt cx="2088303" cy="1251429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864</Words>
  <Application>Microsoft Office PowerPoint</Application>
  <PresentationFormat>A3 (297 x 420 mm)</PresentationFormat>
  <Paragraphs>488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919</cp:revision>
  <dcterms:created xsi:type="dcterms:W3CDTF">2022-03-19T18:49:26Z</dcterms:created>
  <dcterms:modified xsi:type="dcterms:W3CDTF">2024-12-15T22:41:07Z</dcterms:modified>
</cp:coreProperties>
</file>