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606060"/>
    <a:srgbClr val="76B54B"/>
    <a:srgbClr val="ED7049"/>
    <a:srgbClr val="B49F86"/>
    <a:srgbClr val="2F5597"/>
    <a:srgbClr val="548235"/>
    <a:srgbClr val="B5B5B5"/>
    <a:srgbClr val="B381D9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 varScale="1">
        <p:scale>
          <a:sx n="46" d="100"/>
          <a:sy n="46" d="100"/>
        </p:scale>
        <p:origin x="20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47176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32741" y="2115356"/>
            <a:ext cx="7394787" cy="2196626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 dirty="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Histoire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 prénom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Niveau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Historique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Alignement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Taille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Poids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Traits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30045185-A7BD-4564-B3AE-0F3BAA861879}"/>
              </a:ext>
            </a:extLst>
          </p:cNvPr>
          <p:cNvGrpSpPr/>
          <p:nvPr/>
        </p:nvGrpSpPr>
        <p:grpSpPr>
          <a:xfrm>
            <a:off x="1882594" y="4423257"/>
            <a:ext cx="1882453" cy="7521925"/>
            <a:chOff x="1767842" y="4365382"/>
            <a:chExt cx="1882453" cy="7521925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B3365883-93D4-4C05-A191-9D4B56E671A6}"/>
                </a:ext>
              </a:extLst>
            </p:cNvPr>
            <p:cNvSpPr txBox="1"/>
            <p:nvPr/>
          </p:nvSpPr>
          <p:spPr>
            <a:xfrm>
              <a:off x="2055448" y="4365382"/>
              <a:ext cx="1594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6064"/>
                  </a:solidFill>
                </a:rPr>
                <a:t>Compétences</a:t>
              </a:r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546653C-853A-41FA-B130-3B0C9C4CD945}"/>
                </a:ext>
              </a:extLst>
            </p:cNvPr>
            <p:cNvGrpSpPr/>
            <p:nvPr/>
          </p:nvGrpSpPr>
          <p:grpSpPr>
            <a:xfrm>
              <a:off x="2041140" y="4758359"/>
              <a:ext cx="1493513" cy="338555"/>
              <a:chOff x="2041140" y="4758359"/>
              <a:chExt cx="1493513" cy="338555"/>
            </a:xfrm>
          </p:grpSpPr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735502-4A9E-469B-869E-5A9A1B7314AB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10C4B3B2-A6B9-4364-81DE-5DBD3B4C2DE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F7ABD1DA-9459-499A-A048-CB3541841AA5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Acrobatie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A8A2C2C-1AF0-4B36-A784-26E2CF009F09}"/>
                  </a:ext>
                </a:extLst>
              </p:cNvPr>
              <p:cNvSpPr txBox="1"/>
              <p:nvPr/>
            </p:nvSpPr>
            <p:spPr>
              <a:xfrm>
                <a:off x="2892973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BE4D0204-18F5-46A1-A64F-F61A8F362F07}"/>
                </a:ext>
              </a:extLst>
            </p:cNvPr>
            <p:cNvGrpSpPr/>
            <p:nvPr/>
          </p:nvGrpSpPr>
          <p:grpSpPr>
            <a:xfrm>
              <a:off x="2046342" y="5153923"/>
              <a:ext cx="1493513" cy="338555"/>
              <a:chOff x="2041140" y="4758359"/>
              <a:chExt cx="1493513" cy="338555"/>
            </a:xfrm>
          </p:grpSpPr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AD8FA0A4-4456-415B-8C6C-3A978C852EA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41" name="Rectangle : coins arrondis 140">
                  <a:extLst>
                    <a:ext uri="{FF2B5EF4-FFF2-40B4-BE49-F238E27FC236}">
                      <a16:creationId xmlns:a16="http://schemas.microsoft.com/office/drawing/2014/main" id="{E37A71DC-8156-4553-9CA0-9DCA44EB5C3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543B733D-C771-4A2D-B3A5-5E6EAE8EF2AF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Discrétion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B4A94BC7-C33B-412B-8FF3-1BB8AC44543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AE1A7255-B941-4A34-86D6-8B19F1224E9D}"/>
                </a:ext>
              </a:extLst>
            </p:cNvPr>
            <p:cNvGrpSpPr/>
            <p:nvPr/>
          </p:nvGrpSpPr>
          <p:grpSpPr>
            <a:xfrm>
              <a:off x="1935352" y="5557067"/>
              <a:ext cx="1599301" cy="338555"/>
              <a:chOff x="1935352" y="4758359"/>
              <a:chExt cx="1599301" cy="338555"/>
            </a:xfrm>
          </p:grpSpPr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607DBA0E-D068-415F-9D9C-ADB093D143C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46" name="Rectangle : coins arrondis 145">
                  <a:extLst>
                    <a:ext uri="{FF2B5EF4-FFF2-40B4-BE49-F238E27FC236}">
                      <a16:creationId xmlns:a16="http://schemas.microsoft.com/office/drawing/2014/main" id="{D1541957-B232-4DE0-844D-F121599619FD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C8F17CFC-0E60-40F3-89B4-900F27A3C6A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Escamotage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CCA0C40-990C-4768-8043-AB5683DE0CB0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CBE3E44A-3354-40CC-9721-2CB2612CE008}"/>
                </a:ext>
              </a:extLst>
            </p:cNvPr>
            <p:cNvGrpSpPr/>
            <p:nvPr/>
          </p:nvGrpSpPr>
          <p:grpSpPr>
            <a:xfrm>
              <a:off x="1935352" y="5959169"/>
              <a:ext cx="1599301" cy="338555"/>
              <a:chOff x="1935352" y="4758359"/>
              <a:chExt cx="1599301" cy="338555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B3E7CD32-94D1-4BFD-BB6F-C7B1C9A5E37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1" name="Rectangle : coins arrondis 150">
                  <a:extLst>
                    <a:ext uri="{FF2B5EF4-FFF2-40B4-BE49-F238E27FC236}">
                      <a16:creationId xmlns:a16="http://schemas.microsoft.com/office/drawing/2014/main" id="{D987ACE5-318E-4654-9B77-B68657FEDCF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03560BEC-28A9-424A-8AC5-21899161414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Athlétisme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EB9647AF-3910-4C4C-B13E-AFDE430F5BA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F2AD2A9-CD2C-4C62-AF73-73F86F4183BB}"/>
                </a:ext>
              </a:extLst>
            </p:cNvPr>
            <p:cNvGrpSpPr/>
            <p:nvPr/>
          </p:nvGrpSpPr>
          <p:grpSpPr>
            <a:xfrm>
              <a:off x="1937477" y="6358827"/>
              <a:ext cx="1599301" cy="338555"/>
              <a:chOff x="1935352" y="4758359"/>
              <a:chExt cx="1599301" cy="338555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BDC84211-1255-4519-BD38-1EC7A4C48C4D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6" name="Rectangle : coins arrondis 155">
                  <a:extLst>
                    <a:ext uri="{FF2B5EF4-FFF2-40B4-BE49-F238E27FC236}">
                      <a16:creationId xmlns:a16="http://schemas.microsoft.com/office/drawing/2014/main" id="{0DAC5071-4348-4CA5-9CB2-C4611DCE864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ZoneTexte 156">
                  <a:extLst>
                    <a:ext uri="{FF2B5EF4-FFF2-40B4-BE49-F238E27FC236}">
                      <a16:creationId xmlns:a16="http://schemas.microsoft.com/office/drawing/2014/main" id="{E00499BD-B55A-49F1-B7C8-91B65AE536E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Intimidation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3E54FFB-9E5D-45FD-8822-0DE8C0D9726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53132983-145B-4DE2-82E4-4D057FE025B1}"/>
                </a:ext>
              </a:extLst>
            </p:cNvPr>
            <p:cNvGrpSpPr/>
            <p:nvPr/>
          </p:nvGrpSpPr>
          <p:grpSpPr>
            <a:xfrm>
              <a:off x="1943430" y="6755413"/>
              <a:ext cx="1599301" cy="338555"/>
              <a:chOff x="1935352" y="4758359"/>
              <a:chExt cx="1599301" cy="338555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96F0C7A-DD88-422D-8823-7327F0DCC73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F209A6F1-E754-4591-A95E-FCC6BC3D6C5E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F3D95646-1A16-4BCF-9FD0-7F265DC0F7A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Arcane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1F407965-DDEB-42AD-9521-1A9E1993D56E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113D9EF7-34A6-466F-A460-C3481F65D210}"/>
                </a:ext>
              </a:extLst>
            </p:cNvPr>
            <p:cNvGrpSpPr/>
            <p:nvPr/>
          </p:nvGrpSpPr>
          <p:grpSpPr>
            <a:xfrm>
              <a:off x="1935352" y="7163242"/>
              <a:ext cx="1599301" cy="338555"/>
              <a:chOff x="1935352" y="4758359"/>
              <a:chExt cx="1599301" cy="338555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AD9FC857-6A0F-48FA-B6F8-D04E220C36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6" name="Rectangle : coins arrondis 165">
                  <a:extLst>
                    <a:ext uri="{FF2B5EF4-FFF2-40B4-BE49-F238E27FC236}">
                      <a16:creationId xmlns:a16="http://schemas.microsoft.com/office/drawing/2014/main" id="{29F61BF6-2301-4897-A0BF-C72EF76F410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AECACD6E-C994-42B2-9186-2807EC418E8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Histoire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F9E476A0-3AAE-4AF1-8578-5C35966BA9BC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E1ED123B-587A-48CE-9FB9-CD7561142E92}"/>
                </a:ext>
              </a:extLst>
            </p:cNvPr>
            <p:cNvGrpSpPr/>
            <p:nvPr/>
          </p:nvGrpSpPr>
          <p:grpSpPr>
            <a:xfrm>
              <a:off x="1935352" y="7559936"/>
              <a:ext cx="1599301" cy="338555"/>
              <a:chOff x="1935352" y="4758359"/>
              <a:chExt cx="1599301" cy="33855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9EA9E270-5AEF-47C2-A5D1-946DE9D6E61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71" name="Rectangle : coins arrondis 170">
                  <a:extLst>
                    <a:ext uri="{FF2B5EF4-FFF2-40B4-BE49-F238E27FC236}">
                      <a16:creationId xmlns:a16="http://schemas.microsoft.com/office/drawing/2014/main" id="{67239330-DF71-4F59-8513-72AE844C603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A490BEAA-6052-45B4-8C7F-6033A5A6566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Religion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8466E448-5AAD-4481-8910-A95DB14BA501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F8C7315E-8A47-4ABB-86D8-A027018907F0}"/>
                </a:ext>
              </a:extLst>
            </p:cNvPr>
            <p:cNvGrpSpPr/>
            <p:nvPr/>
          </p:nvGrpSpPr>
          <p:grpSpPr>
            <a:xfrm>
              <a:off x="1924028" y="7962032"/>
              <a:ext cx="1610625" cy="338555"/>
              <a:chOff x="1924028" y="4758359"/>
              <a:chExt cx="1610625" cy="338555"/>
            </a:xfrm>
          </p:grpSpPr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6D18E88A-F337-4F5E-AB43-E04F42B29316}"/>
                  </a:ext>
                </a:extLst>
              </p:cNvPr>
              <p:cNvGrpSpPr/>
              <p:nvPr/>
            </p:nvGrpSpPr>
            <p:grpSpPr>
              <a:xfrm>
                <a:off x="1924028" y="4758359"/>
                <a:ext cx="1610625" cy="338555"/>
                <a:chOff x="7803374" y="5678058"/>
                <a:chExt cx="1610625" cy="338555"/>
              </a:xfrm>
            </p:grpSpPr>
            <p:sp>
              <p:nvSpPr>
                <p:cNvPr id="176" name="Rectangle : coins arrondis 175">
                  <a:extLst>
                    <a:ext uri="{FF2B5EF4-FFF2-40B4-BE49-F238E27FC236}">
                      <a16:creationId xmlns:a16="http://schemas.microsoft.com/office/drawing/2014/main" id="{88C4989C-6061-4DA0-BD1D-BBCC8B6244E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E9DD9B25-C04F-4FBE-9D1C-8C68A5C9E43B}"/>
                    </a:ext>
                  </a:extLst>
                </p:cNvPr>
                <p:cNvSpPr txBox="1"/>
                <p:nvPr/>
              </p:nvSpPr>
              <p:spPr>
                <a:xfrm>
                  <a:off x="7803374" y="5708835"/>
                  <a:ext cx="9804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Investigation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03503299-5CC2-44DB-8F19-A2E34B070CC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A2F75455-14C5-4292-9A48-71D6A1D3D7C9}"/>
                </a:ext>
              </a:extLst>
            </p:cNvPr>
            <p:cNvGrpSpPr/>
            <p:nvPr/>
          </p:nvGrpSpPr>
          <p:grpSpPr>
            <a:xfrm>
              <a:off x="1943430" y="8364128"/>
              <a:ext cx="1599301" cy="338555"/>
              <a:chOff x="1935352" y="4758359"/>
              <a:chExt cx="1599301" cy="338555"/>
            </a:xfrm>
          </p:grpSpPr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8EB815B0-6416-4C1E-AE62-5690EB79B56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7391588B-644B-47B9-B654-AE0C00E895F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88D8A86B-095C-44DB-A422-82201DAAE34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Nature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440FD9F7-19A5-4D79-9479-0FEF806CAD33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92534ED1-861E-4955-88B0-B89E858D7780}"/>
                </a:ext>
              </a:extLst>
            </p:cNvPr>
            <p:cNvGrpSpPr/>
            <p:nvPr/>
          </p:nvGrpSpPr>
          <p:grpSpPr>
            <a:xfrm>
              <a:off x="1931746" y="8760567"/>
              <a:ext cx="1599301" cy="338555"/>
              <a:chOff x="1935352" y="4758359"/>
              <a:chExt cx="1599301" cy="338555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FD670336-8F84-4A1A-9CC6-7EB296A15F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6" name="Rectangle : coins arrondis 185">
                  <a:extLst>
                    <a:ext uri="{FF2B5EF4-FFF2-40B4-BE49-F238E27FC236}">
                      <a16:creationId xmlns:a16="http://schemas.microsoft.com/office/drawing/2014/main" id="{A8677AC2-ACDA-435B-83E7-68E3DA3AD30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94784AB6-20CB-450C-BFC6-35C0339E136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Dressage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62BEB7ED-FE51-480B-8F5B-7248FB560795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49179CAA-1543-444E-B39C-508E65178C6D}"/>
                </a:ext>
              </a:extLst>
            </p:cNvPr>
            <p:cNvGrpSpPr/>
            <p:nvPr/>
          </p:nvGrpSpPr>
          <p:grpSpPr>
            <a:xfrm>
              <a:off x="1940554" y="9157006"/>
              <a:ext cx="1599301" cy="338555"/>
              <a:chOff x="1935352" y="4758359"/>
              <a:chExt cx="1599301" cy="338555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628941D8-2DC3-492E-A116-AEC0536F0FB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1" name="Rectangle : coins arrondis 190">
                  <a:extLst>
                    <a:ext uri="{FF2B5EF4-FFF2-40B4-BE49-F238E27FC236}">
                      <a16:creationId xmlns:a16="http://schemas.microsoft.com/office/drawing/2014/main" id="{C41266DD-4C6E-4103-A2FD-F02E512AFBB1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12334A51-179A-422D-A4B6-F59BB25B73C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Médecine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0" name="ZoneTexte 189">
                <a:extLst>
                  <a:ext uri="{FF2B5EF4-FFF2-40B4-BE49-F238E27FC236}">
                    <a16:creationId xmlns:a16="http://schemas.microsoft.com/office/drawing/2014/main" id="{A66F3602-2C48-4768-90BD-C1D558490F5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8D9D8967-86EB-4D28-A034-74EF422E8A19}"/>
                </a:ext>
              </a:extLst>
            </p:cNvPr>
            <p:cNvGrpSpPr/>
            <p:nvPr/>
          </p:nvGrpSpPr>
          <p:grpSpPr>
            <a:xfrm>
              <a:off x="1937901" y="9553445"/>
              <a:ext cx="1599301" cy="338555"/>
              <a:chOff x="1935352" y="4758359"/>
              <a:chExt cx="1599301" cy="338555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E99E1775-FAD4-4EB0-B8D9-DB1825B7190B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6" name="Rectangle : coins arrondis 195">
                  <a:extLst>
                    <a:ext uri="{FF2B5EF4-FFF2-40B4-BE49-F238E27FC236}">
                      <a16:creationId xmlns:a16="http://schemas.microsoft.com/office/drawing/2014/main" id="{3D8A0B43-82E3-465F-92A6-20850D3024A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E5CABD08-B2E4-49C2-B209-D5B99A664F1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Perception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E165BBA2-0363-44EE-8407-D4666AE612D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9714747-3BE3-4B08-B40A-F0093E17C522}"/>
                </a:ext>
              </a:extLst>
            </p:cNvPr>
            <p:cNvGrpSpPr/>
            <p:nvPr/>
          </p:nvGrpSpPr>
          <p:grpSpPr>
            <a:xfrm>
              <a:off x="1931746" y="9949884"/>
              <a:ext cx="1599301" cy="338555"/>
              <a:chOff x="1935352" y="4758359"/>
              <a:chExt cx="1599301" cy="338555"/>
            </a:xfrm>
          </p:grpSpPr>
          <p:grpSp>
            <p:nvGrpSpPr>
              <p:cNvPr id="199" name="Groupe 198">
                <a:extLst>
                  <a:ext uri="{FF2B5EF4-FFF2-40B4-BE49-F238E27FC236}">
                    <a16:creationId xmlns:a16="http://schemas.microsoft.com/office/drawing/2014/main" id="{2AE2C6C7-5167-4AF7-AC43-0239735294A9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EF68997C-188E-4006-9E1C-DC0EBE7708E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11A81432-B0E4-4BD0-B185-A55975C535B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Perspicacité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0" name="ZoneTexte 199">
                <a:extLst>
                  <a:ext uri="{FF2B5EF4-FFF2-40B4-BE49-F238E27FC236}">
                    <a16:creationId xmlns:a16="http://schemas.microsoft.com/office/drawing/2014/main" id="{F6DDD183-952C-4C7D-B470-B935BD0DCAC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5633558C-D53D-4D53-9B9A-5535650ECC84}"/>
                </a:ext>
              </a:extLst>
            </p:cNvPr>
            <p:cNvGrpSpPr/>
            <p:nvPr/>
          </p:nvGrpSpPr>
          <p:grpSpPr>
            <a:xfrm>
              <a:off x="1940554" y="10347631"/>
              <a:ext cx="1599301" cy="338555"/>
              <a:chOff x="1935352" y="4758359"/>
              <a:chExt cx="1599301" cy="338555"/>
            </a:xfrm>
          </p:grpSpPr>
          <p:grpSp>
            <p:nvGrpSpPr>
              <p:cNvPr id="204" name="Groupe 203">
                <a:extLst>
                  <a:ext uri="{FF2B5EF4-FFF2-40B4-BE49-F238E27FC236}">
                    <a16:creationId xmlns:a16="http://schemas.microsoft.com/office/drawing/2014/main" id="{5EE1CB1F-F998-4DC6-B0EF-466BF477F22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6" name="Rectangle : coins arrondis 205">
                  <a:extLst>
                    <a:ext uri="{FF2B5EF4-FFF2-40B4-BE49-F238E27FC236}">
                      <a16:creationId xmlns:a16="http://schemas.microsoft.com/office/drawing/2014/main" id="{ED319A75-7CD9-44CF-9E94-D1931BDE9005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6B69321-B21A-4350-82B2-BF4684FF625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Survie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5" name="ZoneTexte 204">
                <a:extLst>
                  <a:ext uri="{FF2B5EF4-FFF2-40B4-BE49-F238E27FC236}">
                    <a16:creationId xmlns:a16="http://schemas.microsoft.com/office/drawing/2014/main" id="{653B6AAA-B9D5-4089-9434-AEA5BC094E04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DD78E17E-5F4B-4502-886E-36E3A94F15B6}"/>
                </a:ext>
              </a:extLst>
            </p:cNvPr>
            <p:cNvGrpSpPr/>
            <p:nvPr/>
          </p:nvGrpSpPr>
          <p:grpSpPr>
            <a:xfrm>
              <a:off x="1948251" y="10749191"/>
              <a:ext cx="1599301" cy="338555"/>
              <a:chOff x="1935352" y="4758359"/>
              <a:chExt cx="1599301" cy="338555"/>
            </a:xfrm>
          </p:grpSpPr>
          <p:grpSp>
            <p:nvGrpSpPr>
              <p:cNvPr id="209" name="Groupe 208">
                <a:extLst>
                  <a:ext uri="{FF2B5EF4-FFF2-40B4-BE49-F238E27FC236}">
                    <a16:creationId xmlns:a16="http://schemas.microsoft.com/office/drawing/2014/main" id="{7FC3348A-ED14-49BE-9E0D-7693A5E6EBC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11" name="Rectangle : coins arrondis 210">
                  <a:extLst>
                    <a:ext uri="{FF2B5EF4-FFF2-40B4-BE49-F238E27FC236}">
                      <a16:creationId xmlns:a16="http://schemas.microsoft.com/office/drawing/2014/main" id="{D84E96FF-8127-43A5-AA06-B25E93AE6774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0F93EABB-7105-4430-9798-5EF5CF4496C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Persuasion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720419AB-13C1-4832-95F2-4AC822829247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434194A4-C7A3-4557-B124-D8DF7FBD475B}"/>
                </a:ext>
              </a:extLst>
            </p:cNvPr>
            <p:cNvGrpSpPr/>
            <p:nvPr/>
          </p:nvGrpSpPr>
          <p:grpSpPr>
            <a:xfrm>
              <a:off x="1767842" y="11146941"/>
              <a:ext cx="1772013" cy="338555"/>
              <a:chOff x="1762640" y="4758359"/>
              <a:chExt cx="1772013" cy="338555"/>
            </a:xfrm>
          </p:grpSpPr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B28251D9-FBA2-424A-B42A-18C84F167314}"/>
                  </a:ext>
                </a:extLst>
              </p:cNvPr>
              <p:cNvGrpSpPr/>
              <p:nvPr/>
            </p:nvGrpSpPr>
            <p:grpSpPr>
              <a:xfrm>
                <a:off x="1762640" y="4758359"/>
                <a:ext cx="1772013" cy="338555"/>
                <a:chOff x="7641986" y="5678058"/>
                <a:chExt cx="1772013" cy="338555"/>
              </a:xfrm>
            </p:grpSpPr>
            <p:sp>
              <p:nvSpPr>
                <p:cNvPr id="216" name="Rectangle : coins arrondis 215">
                  <a:extLst>
                    <a:ext uri="{FF2B5EF4-FFF2-40B4-BE49-F238E27FC236}">
                      <a16:creationId xmlns:a16="http://schemas.microsoft.com/office/drawing/2014/main" id="{2CC7BE17-6398-4A9D-B2A8-98B6D15BAC2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ZoneTexte 216">
                  <a:extLst>
                    <a:ext uri="{FF2B5EF4-FFF2-40B4-BE49-F238E27FC236}">
                      <a16:creationId xmlns:a16="http://schemas.microsoft.com/office/drawing/2014/main" id="{5F06BDA6-5441-4E3F-B6C6-7B36D334A06A}"/>
                    </a:ext>
                  </a:extLst>
                </p:cNvPr>
                <p:cNvSpPr txBox="1"/>
                <p:nvPr/>
              </p:nvSpPr>
              <p:spPr>
                <a:xfrm>
                  <a:off x="7641986" y="5708835"/>
                  <a:ext cx="1141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Représentation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0F7FDB28-4ABC-4C49-8152-28744DB5AA2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BCA24618-B5E9-48B7-8009-008C8300C3A3}"/>
                </a:ext>
              </a:extLst>
            </p:cNvPr>
            <p:cNvGrpSpPr/>
            <p:nvPr/>
          </p:nvGrpSpPr>
          <p:grpSpPr>
            <a:xfrm>
              <a:off x="1948251" y="11548752"/>
              <a:ext cx="1599301" cy="338555"/>
              <a:chOff x="1935352" y="4758359"/>
              <a:chExt cx="1599301" cy="338555"/>
            </a:xfrm>
          </p:grpSpPr>
          <p:grpSp>
            <p:nvGrpSpPr>
              <p:cNvPr id="219" name="Groupe 218">
                <a:extLst>
                  <a:ext uri="{FF2B5EF4-FFF2-40B4-BE49-F238E27FC236}">
                    <a16:creationId xmlns:a16="http://schemas.microsoft.com/office/drawing/2014/main" id="{15FB9ABC-77DC-4253-B063-ABC0D117674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21" name="Rectangle : coins arrondis 220">
                  <a:extLst>
                    <a:ext uri="{FF2B5EF4-FFF2-40B4-BE49-F238E27FC236}">
                      <a16:creationId xmlns:a16="http://schemas.microsoft.com/office/drawing/2014/main" id="{1F810F3B-83A7-4B02-94E0-205C12B2AA7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C5D7D88A-D9D9-49B2-8AD3-E4AB6A1261B8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Supercherie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82875287-C4F4-4D44-8225-7A167A6808CA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7F600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Vitalité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86" name="Picture 38" descr="Invocations">
            <a:extLst>
              <a:ext uri="{FF2B5EF4-FFF2-40B4-BE49-F238E27FC236}">
                <a16:creationId xmlns:a16="http://schemas.microsoft.com/office/drawing/2014/main" id="{BBEF77ED-BAF2-48B1-B416-C25DD3E3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17" y="5511047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Kamas</a:t>
              </a:r>
              <a:endParaRPr lang="fr-FR" sz="9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372912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35264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Inspiration</a:t>
            </a: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6195073D-EFDE-4522-8BDA-D829EA6DA80A}"/>
              </a:ext>
            </a:extLst>
          </p:cNvPr>
          <p:cNvSpPr txBox="1"/>
          <p:nvPr/>
        </p:nvSpPr>
        <p:spPr>
          <a:xfrm>
            <a:off x="3427470" y="49610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E59B5132-4066-42DC-B48B-4B140617B7B2}"/>
              </a:ext>
            </a:extLst>
          </p:cNvPr>
          <p:cNvSpPr txBox="1"/>
          <p:nvPr/>
        </p:nvSpPr>
        <p:spPr>
          <a:xfrm>
            <a:off x="3433915" y="53566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BE613142-2AA9-44B7-A4A6-3CE1734DDB26}"/>
              </a:ext>
            </a:extLst>
          </p:cNvPr>
          <p:cNvSpPr txBox="1"/>
          <p:nvPr/>
        </p:nvSpPr>
        <p:spPr>
          <a:xfrm>
            <a:off x="3438956" y="576242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7150EA4B-29B5-4DE2-9377-A0BF54ADA6B8}"/>
              </a:ext>
            </a:extLst>
          </p:cNvPr>
          <p:cNvSpPr txBox="1"/>
          <p:nvPr/>
        </p:nvSpPr>
        <p:spPr>
          <a:xfrm>
            <a:off x="3433298" y="61717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353DB3CF-C358-42D9-B1C8-5FF695E8864C}"/>
              </a:ext>
            </a:extLst>
          </p:cNvPr>
          <p:cNvSpPr txBox="1"/>
          <p:nvPr/>
        </p:nvSpPr>
        <p:spPr>
          <a:xfrm>
            <a:off x="3430191" y="65674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EE02235E-004B-44DE-8CB7-E242E3808EAE}"/>
              </a:ext>
            </a:extLst>
          </p:cNvPr>
          <p:cNvSpPr txBox="1"/>
          <p:nvPr/>
        </p:nvSpPr>
        <p:spPr>
          <a:xfrm>
            <a:off x="3431592" y="69709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1E123B04-D1ED-4A40-B491-8EFC2EC53AAB}"/>
              </a:ext>
            </a:extLst>
          </p:cNvPr>
          <p:cNvSpPr txBox="1"/>
          <p:nvPr/>
        </p:nvSpPr>
        <p:spPr>
          <a:xfrm>
            <a:off x="3423420" y="737748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918AA430-07EE-41D5-9A29-A804BDC01147}"/>
              </a:ext>
            </a:extLst>
          </p:cNvPr>
          <p:cNvSpPr txBox="1"/>
          <p:nvPr/>
        </p:nvSpPr>
        <p:spPr>
          <a:xfrm>
            <a:off x="3418176" y="77792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741A5207-299B-43A3-BAF6-78B5206E1343}"/>
              </a:ext>
            </a:extLst>
          </p:cNvPr>
          <p:cNvSpPr txBox="1"/>
          <p:nvPr/>
        </p:nvSpPr>
        <p:spPr>
          <a:xfrm>
            <a:off x="3426098" y="81787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E19197CB-F975-4F5E-BA7F-DAF9974D1D4A}"/>
              </a:ext>
            </a:extLst>
          </p:cNvPr>
          <p:cNvSpPr txBox="1"/>
          <p:nvPr/>
        </p:nvSpPr>
        <p:spPr>
          <a:xfrm>
            <a:off x="3438956" y="858045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B60A4F03-66A3-4910-B3E0-F2AB1297B779}"/>
              </a:ext>
            </a:extLst>
          </p:cNvPr>
          <p:cNvSpPr txBox="1"/>
          <p:nvPr/>
        </p:nvSpPr>
        <p:spPr>
          <a:xfrm>
            <a:off x="3417266" y="897245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5B257CD5-B25A-415F-9634-C4F6C4AF0D66}"/>
              </a:ext>
            </a:extLst>
          </p:cNvPr>
          <p:cNvSpPr txBox="1"/>
          <p:nvPr/>
        </p:nvSpPr>
        <p:spPr>
          <a:xfrm>
            <a:off x="3429333" y="93736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38DC56CF-1D90-4803-932C-D14AE02D1516}"/>
              </a:ext>
            </a:extLst>
          </p:cNvPr>
          <p:cNvSpPr txBox="1"/>
          <p:nvPr/>
        </p:nvSpPr>
        <p:spPr>
          <a:xfrm>
            <a:off x="3445499" y="97676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99939AA1-11DF-4ECE-B713-0B406BB84091}"/>
              </a:ext>
            </a:extLst>
          </p:cNvPr>
          <p:cNvSpPr txBox="1"/>
          <p:nvPr/>
        </p:nvSpPr>
        <p:spPr>
          <a:xfrm>
            <a:off x="3423956" y="101650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2CB97897-2B82-41C7-A01F-8841ED6B2994}"/>
              </a:ext>
            </a:extLst>
          </p:cNvPr>
          <p:cNvSpPr txBox="1"/>
          <p:nvPr/>
        </p:nvSpPr>
        <p:spPr>
          <a:xfrm>
            <a:off x="3435115" y="105582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EF569F05-6368-450D-9181-3D917C793EEF}"/>
              </a:ext>
            </a:extLst>
          </p:cNvPr>
          <p:cNvSpPr txBox="1"/>
          <p:nvPr/>
        </p:nvSpPr>
        <p:spPr>
          <a:xfrm>
            <a:off x="3445499" y="1097050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A2F6D956-FE3D-487C-A0B3-1FDB911B37FA}"/>
              </a:ext>
            </a:extLst>
          </p:cNvPr>
          <p:cNvSpPr txBox="1"/>
          <p:nvPr/>
        </p:nvSpPr>
        <p:spPr>
          <a:xfrm>
            <a:off x="3420475" y="113590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0C63EEA9-04AE-46E5-9EDC-28BCB3C76CFC}"/>
              </a:ext>
            </a:extLst>
          </p:cNvPr>
          <p:cNvSpPr txBox="1"/>
          <p:nvPr/>
        </p:nvSpPr>
        <p:spPr>
          <a:xfrm>
            <a:off x="3431592" y="1175447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38453"/>
            <a:ext cx="2099254" cy="6046560"/>
            <a:chOff x="48247" y="5238453"/>
            <a:chExt cx="2099254" cy="6046560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1637" y="5238453"/>
              <a:ext cx="2069033" cy="1011161"/>
              <a:chOff x="71637" y="5238453"/>
              <a:chExt cx="2069033" cy="1011161"/>
            </a:xfrm>
          </p:grpSpPr>
          <p:pic>
            <p:nvPicPr>
              <p:cNvPr id="2074" name="Picture 26" descr="Vitalité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37" y="523845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74571" y="5495389"/>
                <a:ext cx="2066099" cy="754225"/>
                <a:chOff x="74571" y="5507581"/>
                <a:chExt cx="2066099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F6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74571" y="585706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2]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292684" y="5853096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4B0472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Sagesse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2" name="Picture 24" descr="Sagesse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78821" y="6505219"/>
                <a:ext cx="2067242" cy="754225"/>
                <a:chOff x="73428" y="5507581"/>
                <a:chExt cx="2067242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5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73428" y="586127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300324" y="5851724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66255" y="7185420"/>
              <a:ext cx="2074415" cy="1067420"/>
              <a:chOff x="66255" y="7185420"/>
              <a:chExt cx="2074415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5D403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Dommages Terre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66255" y="7495461"/>
                <a:ext cx="2074415" cy="757379"/>
                <a:chOff x="66255" y="5504427"/>
                <a:chExt cx="2074415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5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5D403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66255" y="58658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280523" y="5851447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69983" y="551401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B49F86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C62828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Intelligence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6" name="Picture 18" descr="Dommages Feu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5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68823" y="58563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275877" y="585128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4106" y="552387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ED704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4717" y="9224764"/>
              <a:ext cx="2071100" cy="1057489"/>
              <a:chOff x="64717" y="9224764"/>
              <a:chExt cx="2071100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385723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Agilité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8" name="Picture 20" descr="Dommages Air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4717" y="9528028"/>
                <a:ext cx="2071100" cy="754225"/>
                <a:chOff x="69570" y="5507581"/>
                <a:chExt cx="2071100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5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69570" y="586092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275765" y="583321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0038" y="5529375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76B54B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2F559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Chance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0" name="Picture 22" descr="Dommages Eau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44504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61950" y="5861571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283279" y="5843001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3140" y="552832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2664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[Agi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30496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[Force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60723" y="7699624"/>
            <a:ext cx="193714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[Intel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66262" y="9688888"/>
            <a:ext cx="1925619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gesse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64664" y="11283761"/>
            <a:ext cx="1138116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0" name="Zone de texte 80">
            <a:extLst>
              <a:ext uri="{FF2B5EF4-FFF2-40B4-BE49-F238E27FC236}">
                <a16:creationId xmlns:a16="http://schemas.microsoft.com/office/drawing/2014/main" id="{93FE0196-276D-47CE-8B77-2CFEA30317E6}"/>
              </a:ext>
            </a:extLst>
          </p:cNvPr>
          <p:cNvSpPr txBox="1"/>
          <p:nvPr/>
        </p:nvSpPr>
        <p:spPr>
          <a:xfrm>
            <a:off x="6319955" y="5899143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1" name="Zone de texte 80">
            <a:extLst>
              <a:ext uri="{FF2B5EF4-FFF2-40B4-BE49-F238E27FC236}">
                <a16:creationId xmlns:a16="http://schemas.microsoft.com/office/drawing/2014/main" id="{7814AFC6-2832-424D-9B7E-532D8408CFA0}"/>
              </a:ext>
            </a:extLst>
          </p:cNvPr>
          <p:cNvSpPr txBox="1"/>
          <p:nvPr/>
        </p:nvSpPr>
        <p:spPr>
          <a:xfrm>
            <a:off x="4383550" y="5905240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62BEBA"/>
                </a:solidFill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D66689-B089-ED1D-014A-FB887F971596}"/>
              </a:ext>
            </a:extLst>
          </p:cNvPr>
          <p:cNvGrpSpPr/>
          <p:nvPr/>
        </p:nvGrpSpPr>
        <p:grpSpPr>
          <a:xfrm>
            <a:off x="127754" y="4549496"/>
            <a:ext cx="1363692" cy="567231"/>
            <a:chOff x="221213" y="4367657"/>
            <a:chExt cx="1363692" cy="567231"/>
          </a:xfrm>
        </p:grpSpPr>
        <p:sp>
          <p:nvSpPr>
            <p:cNvPr id="393" name="Rectangle : coins arrondis 392">
              <a:extLst>
                <a:ext uri="{FF2B5EF4-FFF2-40B4-BE49-F238E27FC236}">
                  <a16:creationId xmlns:a16="http://schemas.microsoft.com/office/drawing/2014/main" id="{D4547937-0FCB-3DCE-99B0-5A3CCC2DCE31}"/>
                </a:ext>
              </a:extLst>
            </p:cNvPr>
            <p:cNvSpPr/>
            <p:nvPr/>
          </p:nvSpPr>
          <p:spPr>
            <a:xfrm>
              <a:off x="1027498" y="4427805"/>
              <a:ext cx="438210" cy="3600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DBC33E4A-94D5-DAAE-5AE7-340469B71D02}"/>
                </a:ext>
              </a:extLst>
            </p:cNvPr>
            <p:cNvSpPr txBox="1"/>
            <p:nvPr/>
          </p:nvSpPr>
          <p:spPr>
            <a:xfrm>
              <a:off x="221213" y="4367657"/>
              <a:ext cx="83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Réserve de </a:t>
              </a:r>
              <a:r>
                <a:rPr lang="fr-FR" sz="1200" dirty="0" err="1">
                  <a:solidFill>
                    <a:schemeClr val="tx2">
                      <a:lumMod val="75000"/>
                    </a:schemeClr>
                  </a:solidFill>
                </a:rPr>
                <a:t>Wakfu</a:t>
              </a:r>
              <a:endParaRPr lang="fr-FR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2" name="ZoneTexte 401">
              <a:extLst>
                <a:ext uri="{FF2B5EF4-FFF2-40B4-BE49-F238E27FC236}">
                  <a16:creationId xmlns:a16="http://schemas.microsoft.com/office/drawing/2014/main" id="{87266E6F-5A85-001E-3251-D1117151F37D}"/>
                </a:ext>
              </a:extLst>
            </p:cNvPr>
            <p:cNvSpPr txBox="1"/>
            <p:nvPr/>
          </p:nvSpPr>
          <p:spPr>
            <a:xfrm>
              <a:off x="1244095" y="460983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20</a:t>
              </a:r>
            </a:p>
          </p:txBody>
        </p:sp>
        <p:sp>
          <p:nvSpPr>
            <p:cNvPr id="392" name="Zone de texte 80">
              <a:extLst>
                <a:ext uri="{FF2B5EF4-FFF2-40B4-BE49-F238E27FC236}">
                  <a16:creationId xmlns:a16="http://schemas.microsoft.com/office/drawing/2014/main" id="{1E5C00AB-8705-E8CC-055B-4B0730ACE3B8}"/>
                </a:ext>
              </a:extLst>
            </p:cNvPr>
            <p:cNvSpPr txBox="1"/>
            <p:nvPr/>
          </p:nvSpPr>
          <p:spPr>
            <a:xfrm>
              <a:off x="425384" y="4750163"/>
              <a:ext cx="1159521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 / 2 + </a:t>
              </a:r>
              <a:r>
                <a:rPr lang="fr-FR" sz="800" dirty="0" err="1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ZoneTexte 495">
              <a:extLst>
                <a:ext uri="{FF2B5EF4-FFF2-40B4-BE49-F238E27FC236}">
                  <a16:creationId xmlns:a16="http://schemas.microsoft.com/office/drawing/2014/main" id="{34C0944B-04EA-21DA-B24C-AF55E03289D2}"/>
                </a:ext>
              </a:extLst>
            </p:cNvPr>
            <p:cNvSpPr txBox="1"/>
            <p:nvPr/>
          </p:nvSpPr>
          <p:spPr>
            <a:xfrm>
              <a:off x="975584" y="440327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1</a:t>
              </a:r>
            </a:p>
          </p:txBody>
        </p:sp>
      </p:grpSp>
      <p:sp>
        <p:nvSpPr>
          <p:cNvPr id="408" name="Zone de texte 80">
            <a:extLst>
              <a:ext uri="{FF2B5EF4-FFF2-40B4-BE49-F238E27FC236}">
                <a16:creationId xmlns:a16="http://schemas.microsoft.com/office/drawing/2014/main" id="{6078A7F1-7547-FCC9-1236-BA51838276FB}"/>
              </a:ext>
            </a:extLst>
          </p:cNvPr>
          <p:cNvSpPr txBox="1"/>
          <p:nvPr/>
        </p:nvSpPr>
        <p:spPr>
          <a:xfrm>
            <a:off x="346776" y="4377414"/>
            <a:ext cx="1594847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Sorts hors combat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5320DCD-8511-B249-2FC4-C73223595C12}"/>
              </a:ext>
            </a:extLst>
          </p:cNvPr>
          <p:cNvGrpSpPr/>
          <p:nvPr/>
        </p:nvGrpSpPr>
        <p:grpSpPr>
          <a:xfrm>
            <a:off x="3988228" y="5463423"/>
            <a:ext cx="1867978" cy="631546"/>
            <a:chOff x="3988228" y="5463423"/>
            <a:chExt cx="1867978" cy="631546"/>
          </a:xfrm>
        </p:grpSpPr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C9EBA5F4-5091-BBE8-DF82-0DEEA11A207B}"/>
                </a:ext>
              </a:extLst>
            </p:cNvPr>
            <p:cNvGrpSpPr/>
            <p:nvPr/>
          </p:nvGrpSpPr>
          <p:grpSpPr>
            <a:xfrm>
              <a:off x="3988228" y="5463423"/>
              <a:ext cx="1867978" cy="620650"/>
              <a:chOff x="3988228" y="5463423"/>
              <a:chExt cx="1867978" cy="620650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27CE37D8-620D-4961-8D4F-546DA5BD8BA4}"/>
                  </a:ext>
                </a:extLst>
              </p:cNvPr>
              <p:cNvGrpSpPr/>
              <p:nvPr/>
            </p:nvGrpSpPr>
            <p:grpSpPr>
              <a:xfrm>
                <a:off x="3988228" y="5463423"/>
                <a:ext cx="1766916" cy="620650"/>
                <a:chOff x="4073773" y="5316755"/>
                <a:chExt cx="1766916" cy="620650"/>
              </a:xfrm>
            </p:grpSpPr>
            <p:sp>
              <p:nvSpPr>
                <p:cNvPr id="257" name="Rectangle : coins arrondis 256">
                  <a:extLst>
                    <a:ext uri="{FF2B5EF4-FFF2-40B4-BE49-F238E27FC236}">
                      <a16:creationId xmlns:a16="http://schemas.microsoft.com/office/drawing/2014/main" id="{3F5773E2-F46B-48B5-AB58-D3FF7F064114}"/>
                    </a:ext>
                  </a:extLst>
                </p:cNvPr>
                <p:cNvSpPr/>
                <p:nvPr/>
              </p:nvSpPr>
              <p:spPr>
                <a:xfrm>
                  <a:off x="5114845" y="5397405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500" dirty="0">
                      <a:solidFill>
                        <a:srgbClr val="00695C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ZoneTexte 257">
                  <a:extLst>
                    <a:ext uri="{FF2B5EF4-FFF2-40B4-BE49-F238E27FC236}">
                      <a16:creationId xmlns:a16="http://schemas.microsoft.com/office/drawing/2014/main" id="{D7D11767-DE1A-424D-8022-345FBC642C1F}"/>
                    </a:ext>
                  </a:extLst>
                </p:cNvPr>
                <p:cNvSpPr txBox="1"/>
                <p:nvPr/>
              </p:nvSpPr>
              <p:spPr>
                <a:xfrm>
                  <a:off x="4073773" y="5316755"/>
                  <a:ext cx="10202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</a:rPr>
                    <a:t>Bonus de touche</a:t>
                  </a:r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090205B5-C442-8177-445B-47A7004EC00F}"/>
                  </a:ext>
                </a:extLst>
              </p:cNvPr>
              <p:cNvGrpSpPr/>
              <p:nvPr/>
            </p:nvGrpSpPr>
            <p:grpSpPr>
              <a:xfrm>
                <a:off x="5382882" y="5554249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481" name="Connecteur : en angle 480">
                  <a:extLst>
                    <a:ext uri="{FF2B5EF4-FFF2-40B4-BE49-F238E27FC236}">
                      <a16:creationId xmlns:a16="http://schemas.microsoft.com/office/drawing/2014/main" id="{CA99C96C-20A3-FDEA-EFC0-C76850FB2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ZoneTexte 481">
                  <a:extLst>
                    <a:ext uri="{FF2B5EF4-FFF2-40B4-BE49-F238E27FC236}">
                      <a16:creationId xmlns:a16="http://schemas.microsoft.com/office/drawing/2014/main" id="{480137D1-2668-D9F2-6876-F8B2201161B9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08ADBA0E-A6E4-4591-B229-88AAD8B2E228}"/>
                </a:ext>
              </a:extLst>
            </p:cNvPr>
            <p:cNvSpPr txBox="1"/>
            <p:nvPr/>
          </p:nvSpPr>
          <p:spPr>
            <a:xfrm>
              <a:off x="5522080" y="586413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7</a:t>
              </a:r>
            </a:p>
          </p:txBody>
        </p:sp>
        <p:sp>
          <p:nvSpPr>
            <p:cNvPr id="444" name="ZoneTexte 443">
              <a:extLst>
                <a:ext uri="{FF2B5EF4-FFF2-40B4-BE49-F238E27FC236}">
                  <a16:creationId xmlns:a16="http://schemas.microsoft.com/office/drawing/2014/main" id="{06F40C74-3096-4428-7471-E211D0A8AC6A}"/>
                </a:ext>
              </a:extLst>
            </p:cNvPr>
            <p:cNvSpPr txBox="1"/>
            <p:nvPr/>
          </p:nvSpPr>
          <p:spPr>
            <a:xfrm>
              <a:off x="5019160" y="5534233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0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F9FE703-AEBA-04F5-034F-771E6703BDC5}"/>
              </a:ext>
            </a:extLst>
          </p:cNvPr>
          <p:cNvGrpSpPr/>
          <p:nvPr/>
        </p:nvGrpSpPr>
        <p:grpSpPr>
          <a:xfrm>
            <a:off x="7767742" y="2025688"/>
            <a:ext cx="1622169" cy="1254398"/>
            <a:chOff x="7767742" y="2064804"/>
            <a:chExt cx="1622169" cy="1254398"/>
          </a:xfrm>
        </p:grpSpPr>
        <p:sp>
          <p:nvSpPr>
            <p:cNvPr id="390" name="Zone de texte 80">
              <a:extLst>
                <a:ext uri="{FF2B5EF4-FFF2-40B4-BE49-F238E27FC236}">
                  <a16:creationId xmlns:a16="http://schemas.microsoft.com/office/drawing/2014/main" id="{309B032C-FF8E-4C91-95F8-4D54B5F88D17}"/>
                </a:ext>
              </a:extLst>
            </p:cNvPr>
            <p:cNvSpPr txBox="1"/>
            <p:nvPr/>
          </p:nvSpPr>
          <p:spPr>
            <a:xfrm>
              <a:off x="7810646" y="3025580"/>
              <a:ext cx="1579265" cy="2936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Jet de classe dépendant du niveau</a:t>
              </a:r>
            </a:p>
            <a:p>
              <a:pPr algn="ctr"/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Vitalité +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800" dirty="0" err="1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D881FB98-A8D6-B78D-25E5-21670E5A5FD6}"/>
                </a:ext>
              </a:extLst>
            </p:cNvPr>
            <p:cNvGrpSpPr/>
            <p:nvPr/>
          </p:nvGrpSpPr>
          <p:grpSpPr>
            <a:xfrm>
              <a:off x="7767742" y="2064804"/>
              <a:ext cx="1600717" cy="988245"/>
              <a:chOff x="7767742" y="2064804"/>
              <a:chExt cx="1600717" cy="988245"/>
            </a:xfrm>
          </p:grpSpPr>
          <p:grpSp>
            <p:nvGrpSpPr>
              <p:cNvPr id="109" name="Groupe 108">
                <a:extLst>
                  <a:ext uri="{FF2B5EF4-FFF2-40B4-BE49-F238E27FC236}">
                    <a16:creationId xmlns:a16="http://schemas.microsoft.com/office/drawing/2014/main" id="{D68CC80F-6095-49B7-9323-BF6340832E93}"/>
                  </a:ext>
                </a:extLst>
              </p:cNvPr>
              <p:cNvGrpSpPr/>
              <p:nvPr/>
            </p:nvGrpSpPr>
            <p:grpSpPr>
              <a:xfrm>
                <a:off x="7767742" y="2064804"/>
                <a:ext cx="1600717" cy="985152"/>
                <a:chOff x="2255003" y="3635706"/>
                <a:chExt cx="1600717" cy="985152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5FC27AB8-C388-4A3D-97D1-A2FA8985B915}"/>
                    </a:ext>
                  </a:extLst>
                </p:cNvPr>
                <p:cNvGrpSpPr/>
                <p:nvPr/>
              </p:nvGrpSpPr>
              <p:grpSpPr>
                <a:xfrm>
                  <a:off x="2276455" y="3972857"/>
                  <a:ext cx="1579265" cy="648001"/>
                  <a:chOff x="2084666" y="4211556"/>
                  <a:chExt cx="1118224" cy="648001"/>
                </a:xfrm>
              </p:grpSpPr>
              <p:grpSp>
                <p:nvGrpSpPr>
                  <p:cNvPr id="95" name="Groupe 94">
                    <a:extLst>
                      <a:ext uri="{FF2B5EF4-FFF2-40B4-BE49-F238E27FC236}">
                        <a16:creationId xmlns:a16="http://schemas.microsoft.com/office/drawing/2014/main" id="{017F1504-3B83-41C4-954F-CC64E50F6554}"/>
                      </a:ext>
                    </a:extLst>
                  </p:cNvPr>
                  <p:cNvGrpSpPr/>
                  <p:nvPr/>
                </p:nvGrpSpPr>
                <p:grpSpPr>
                  <a:xfrm>
                    <a:off x="2084666" y="4211556"/>
                    <a:ext cx="1118224" cy="648001"/>
                    <a:chOff x="4011" y="0"/>
                    <a:chExt cx="1716367" cy="211172"/>
                  </a:xfrm>
                </p:grpSpPr>
                <p:sp>
                  <p:nvSpPr>
                    <p:cNvPr id="96" name="Rectangle : coins arrondis 95">
                      <a:extLst>
                        <a:ext uri="{FF2B5EF4-FFF2-40B4-BE49-F238E27FC236}">
                          <a16:creationId xmlns:a16="http://schemas.microsoft.com/office/drawing/2014/main" id="{7984ECD9-EE00-40B9-BD3E-D662517D0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" y="0"/>
                      <a:ext cx="1716367" cy="211172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dirty="0">
                          <a:solidFill>
                            <a:srgbClr val="00695C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2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7" name="Zone de texte 8">
                      <a:extLst>
                        <a:ext uri="{FF2B5EF4-FFF2-40B4-BE49-F238E27FC236}">
                          <a16:creationId xmlns:a16="http://schemas.microsoft.com/office/drawing/2014/main" id="{ECA0706B-F61A-4BC0-AC70-407C9B775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060" y="0"/>
                      <a:ext cx="683946" cy="11538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Actuel</a:t>
                      </a:r>
                      <a:endParaRPr lang="fr-FR" sz="2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8" name="Zone de texte 8">
                    <a:extLst>
                      <a:ext uri="{FF2B5EF4-FFF2-40B4-BE49-F238E27FC236}">
                        <a16:creationId xmlns:a16="http://schemas.microsoft.com/office/drawing/2014/main" id="{735A5408-7CD3-4587-8418-33555B67C36F}"/>
                      </a:ext>
                    </a:extLst>
                  </p:cNvPr>
                  <p:cNvSpPr txBox="1"/>
                  <p:nvPr/>
                </p:nvSpPr>
                <p:spPr>
                  <a:xfrm>
                    <a:off x="2759129" y="4216874"/>
                    <a:ext cx="386975" cy="35407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Max</a:t>
                    </a:r>
                    <a:endParaRPr lang="fr-FR" sz="24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27115ACB-8FBB-45D7-BC5E-8A6C1D9C7461}"/>
                    </a:ext>
                  </a:extLst>
                </p:cNvPr>
                <p:cNvSpPr txBox="1"/>
                <p:nvPr/>
              </p:nvSpPr>
              <p:spPr>
                <a:xfrm>
                  <a:off x="2255003" y="3635706"/>
                  <a:ext cx="1579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Points de vie</a:t>
                  </a:r>
                </a:p>
              </p:txBody>
            </p:sp>
          </p:grpSp>
          <p:sp>
            <p:nvSpPr>
              <p:cNvPr id="450" name="ZoneTexte 449">
                <a:extLst>
                  <a:ext uri="{FF2B5EF4-FFF2-40B4-BE49-F238E27FC236}">
                    <a16:creationId xmlns:a16="http://schemas.microsoft.com/office/drawing/2014/main" id="{33E1DC60-5CDE-C55B-9390-A7F116FDA158}"/>
                  </a:ext>
                </a:extLst>
              </p:cNvPr>
              <p:cNvSpPr txBox="1"/>
              <p:nvPr/>
            </p:nvSpPr>
            <p:spPr>
              <a:xfrm>
                <a:off x="9117640" y="2822217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EF8B47"/>
                    </a:solidFill>
                  </a:rPr>
                  <a:t>∞</a:t>
                </a:r>
              </a:p>
            </p:txBody>
          </p:sp>
        </p:grp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980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7762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8054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80706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38108"/>
            <a:chOff x="7641539" y="4431727"/>
            <a:chExt cx="1806944" cy="83810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38108"/>
              <a:chOff x="7641539" y="4424107"/>
              <a:chExt cx="1806944" cy="838108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4">
                        <a:lumMod val="75000"/>
                      </a:schemeClr>
                    </a:solidFill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33413"/>
            <a:chOff x="7785343" y="3539438"/>
            <a:chExt cx="1583116" cy="833413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b="1" dirty="0">
                  <a:solidFill>
                    <a:schemeClr val="accent2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2">
                        <a:lumMod val="75000"/>
                      </a:schemeClr>
                    </a:solidFill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2">
                      <a:lumMod val="75000"/>
                    </a:schemeClr>
                  </a:solidFill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42028" y="5417431"/>
                  <a:ext cx="1488726" cy="619567"/>
                  <a:chOff x="7842028" y="5417431"/>
                  <a:chExt cx="1488726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42028" y="5417431"/>
                    <a:ext cx="1488726" cy="422375"/>
                    <a:chOff x="7925274" y="5662818"/>
                    <a:chExt cx="1488726" cy="422375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5274" y="5706904"/>
                      <a:ext cx="6469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600" dirty="0"/>
                        <a:t>CA</a:t>
                      </a:r>
                      <a:endParaRPr lang="fr-FR" sz="2000" dirty="0"/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Vitalit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é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6099096"/>
                  <a:ext cx="1510270" cy="620152"/>
                  <a:chOff x="7827062" y="6099096"/>
                  <a:chExt cx="1510270" cy="620152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6099096"/>
                    <a:ext cx="1510270" cy="471066"/>
                    <a:chOff x="7827062" y="5922312"/>
                    <a:chExt cx="1510270" cy="471066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71066"/>
                      <a:chOff x="7912810" y="4693768"/>
                      <a:chExt cx="1510270" cy="471066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PA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88" name="Picture 40" descr="Esquive PA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46848"/>
                    <a:chOff x="7737266" y="6412041"/>
                    <a:chExt cx="1609741" cy="446848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36112"/>
                      <a:chOff x="7821499" y="4693600"/>
                      <a:chExt cx="1609741" cy="436112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PM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0" name="Picture 42" descr="Retrait PM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7127"/>
                    <a:chOff x="7822696" y="6930891"/>
                    <a:chExt cx="1524311" cy="437127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7800"/>
                      <a:chOff x="7908444" y="6701796"/>
                      <a:chExt cx="1524311" cy="427800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Fuite</a:t>
                        </a:r>
                        <a:endParaRPr lang="fr-FR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4" name="Picture 46" descr="Fuite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[Agi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50114"/>
                    <a:chOff x="7838227" y="7427907"/>
                    <a:chExt cx="1508780" cy="450114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43090"/>
                      <a:chOff x="7923975" y="6695874"/>
                      <a:chExt cx="1508780" cy="443090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Tacle</a:t>
                        </a:r>
                        <a:endParaRPr lang="fr-FR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2" name="Picture 44" descr="Tacle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[Chance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76B54B"/>
                    </a:solidFill>
                  </a:rPr>
                  <a:t>15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</a:rPr>
                  <a:t>15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76B54B"/>
                    </a:solidFill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8FAADC"/>
                    </a:solidFill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9140"/>
              <a:chOff x="5241244" y="4726836"/>
              <a:chExt cx="473324" cy="249140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5B5B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9140"/>
              <a:chOff x="5241244" y="4726836"/>
              <a:chExt cx="473324" cy="249140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76B54B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9140"/>
              <a:chOff x="5241244" y="4726836"/>
              <a:chExt cx="473324" cy="249140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8FAAD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51004"/>
            <a:chOff x="7827062" y="8955876"/>
            <a:chExt cx="1770373" cy="2751004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</a:t>
              </a:r>
              <a:r>
                <a:rPr lang="fr-FR" sz="800" dirty="0" err="1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51004"/>
              <a:chOff x="7827062" y="8955876"/>
              <a:chExt cx="1770373" cy="2751004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rgbClr val="006064"/>
                        </a:solidFill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/>
                        <a:t>Neutre</a:t>
                      </a:r>
                      <a:endParaRPr lang="fr-FR" sz="1600" dirty="0"/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64533E"/>
                          </a:solidFill>
                        </a:rPr>
                        <a:t>Terre</a:t>
                      </a:r>
                      <a:endParaRPr lang="fr-FR" sz="1600" dirty="0">
                        <a:solidFill>
                          <a:srgbClr val="64533E"/>
                        </a:solidFill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C00000"/>
                          </a:solidFill>
                        </a:rPr>
                        <a:t>Feu</a:t>
                      </a:r>
                      <a:endParaRPr lang="fr-FR" sz="1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Air</a:t>
                      </a:r>
                      <a:endParaRPr lang="fr-FR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Eau</a:t>
                      </a:r>
                      <a:endParaRPr lang="fr-F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2052" name="Picture 4" descr="Résistance Terre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629" y="8695093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 descr="Résistance Feu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181111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Résistance Eau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1018804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Résistance Air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68169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Résistance Neutre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819571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9093321" y="11491436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</a:rPr>
                  <a:t>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9103602" y="1100712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</a:rPr>
                  <a:t>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9091888" y="9512204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fr-FR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9091888" y="1000391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B49F86"/>
                    </a:solidFill>
                  </a:rPr>
                  <a:t>5</a:t>
                </a:r>
                <a:endParaRPr lang="fr-FR" sz="900" dirty="0">
                  <a:solidFill>
                    <a:srgbClr val="B49F86"/>
                  </a:solidFill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103601" y="10499186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ED7049"/>
                    </a:solidFill>
                  </a:rPr>
                  <a:t>5</a:t>
                </a:r>
                <a:endParaRPr lang="fr-FR" sz="900" dirty="0">
                  <a:solidFill>
                    <a:srgbClr val="ED7049"/>
                  </a:solidFill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B49F86"/>
                    </a:solidFill>
                  </a:rPr>
                  <a:t>0</a:t>
                </a:r>
                <a:endParaRPr lang="fr-FR" sz="900" dirty="0">
                  <a:solidFill>
                    <a:srgbClr val="B49F86"/>
                  </a:solidFill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ED7049"/>
                    </a:solidFill>
                  </a:rPr>
                  <a:t>0</a:t>
                </a:r>
                <a:endParaRPr lang="fr-FR" sz="900" dirty="0">
                  <a:solidFill>
                    <a:srgbClr val="ED7049"/>
                  </a:solidFill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</a:rPr>
                  <a:t>0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</a:rPr>
                  <a:t>0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76B54B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5B5B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ED704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[Provenance des valeurs]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de base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max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6488"/>
              <a:chOff x="5878640" y="4693816"/>
              <a:chExt cx="441718" cy="316488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48721"/>
                <a:ext cx="441718" cy="1615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50" spc="-20" dirty="0">
                    <a:solidFill>
                      <a:srgbClr val="606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4001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Bonus lié à la monture</a:t>
              </a:r>
            </a:p>
            <a:p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4056134" y="4354884"/>
            <a:ext cx="3474522" cy="1161177"/>
            <a:chOff x="4056134" y="4354884"/>
            <a:chExt cx="3474522" cy="1161177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4056134" y="4354884"/>
              <a:ext cx="3474522" cy="1161177"/>
              <a:chOff x="4056134" y="4354884"/>
              <a:chExt cx="3474522" cy="1161177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4056134" y="4354884"/>
                <a:ext cx="3474522" cy="1161177"/>
                <a:chOff x="4056134" y="4354884"/>
                <a:chExt cx="3474522" cy="1161177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4056134" y="4354884"/>
                  <a:ext cx="3474522" cy="1161177"/>
                  <a:chOff x="4056134" y="4354884"/>
                  <a:chExt cx="3474522" cy="1161177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4056134" y="4354884"/>
                    <a:ext cx="3230498" cy="900626"/>
                    <a:chOff x="4056134" y="4354884"/>
                    <a:chExt cx="3230498" cy="900626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C00000"/>
                              </a:solidFill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 descr="PM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7680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 descr="PA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0186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 descr="Portée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5608" y="4417694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 descr="Initiative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5342" y="4418356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b="1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[3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[Intel +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12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62BEBA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0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9620"/>
                    <a:chOff x="5241244" y="4726836"/>
                    <a:chExt cx="473324" cy="279620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52568"/>
                      <a:ext cx="473324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400" spc="-20" dirty="0">
                          <a:solidFill>
                            <a:srgbClr val="62BEBA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9620"/>
                  <a:chOff x="5241244" y="4726836"/>
                  <a:chExt cx="473324" cy="279620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52568"/>
                    <a:ext cx="473324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400" spc="-20" dirty="0">
                        <a:solidFill>
                          <a:srgbClr val="ED7049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9620"/>
              <a:chOff x="5241244" y="4726836"/>
              <a:chExt cx="473324" cy="279620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108" name="Groupe 2107">
            <a:extLst>
              <a:ext uri="{FF2B5EF4-FFF2-40B4-BE49-F238E27FC236}">
                <a16:creationId xmlns:a16="http://schemas.microsoft.com/office/drawing/2014/main" id="{663106A8-6EF5-A92D-A7EC-0637AF503718}"/>
              </a:ext>
            </a:extLst>
          </p:cNvPr>
          <p:cNvGrpSpPr/>
          <p:nvPr/>
        </p:nvGrpSpPr>
        <p:grpSpPr>
          <a:xfrm>
            <a:off x="5796934" y="5536690"/>
            <a:ext cx="1935864" cy="540000"/>
            <a:chOff x="5796934" y="5536690"/>
            <a:chExt cx="1935864" cy="540000"/>
          </a:xfrm>
        </p:grpSpPr>
        <p:grpSp>
          <p:nvGrpSpPr>
            <p:cNvPr id="259" name="Groupe 258">
              <a:extLst>
                <a:ext uri="{FF2B5EF4-FFF2-40B4-BE49-F238E27FC236}">
                  <a16:creationId xmlns:a16="http://schemas.microsoft.com/office/drawing/2014/main" id="{FA5FC02E-AF75-4B13-99F4-158E6BC33DF5}"/>
                </a:ext>
              </a:extLst>
            </p:cNvPr>
            <p:cNvGrpSpPr/>
            <p:nvPr/>
          </p:nvGrpSpPr>
          <p:grpSpPr>
            <a:xfrm>
              <a:off x="5796934" y="5536690"/>
              <a:ext cx="1832565" cy="540000"/>
              <a:chOff x="3853813" y="5456050"/>
              <a:chExt cx="2055896" cy="540000"/>
            </a:xfrm>
          </p:grpSpPr>
          <p:sp>
            <p:nvSpPr>
              <p:cNvPr id="260" name="Rectangle : coins arrondis 259">
                <a:extLst>
                  <a:ext uri="{FF2B5EF4-FFF2-40B4-BE49-F238E27FC236}">
                    <a16:creationId xmlns:a16="http://schemas.microsoft.com/office/drawing/2014/main" id="{906FDA2F-4CBC-49A5-A4CC-1EA4D5BBF794}"/>
                  </a:ext>
                </a:extLst>
              </p:cNvPr>
              <p:cNvSpPr/>
              <p:nvPr/>
            </p:nvSpPr>
            <p:spPr>
              <a:xfrm>
                <a:off x="5183865" y="5456050"/>
                <a:ext cx="725844" cy="540000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600794D5-7374-4D62-B8D7-A5CFE3E99212}"/>
                  </a:ext>
                </a:extLst>
              </p:cNvPr>
              <p:cNvSpPr txBox="1"/>
              <p:nvPr/>
            </p:nvSpPr>
            <p:spPr>
              <a:xfrm>
                <a:off x="3853813" y="5575067"/>
                <a:ext cx="1319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dirty="0">
                    <a:solidFill>
                      <a:srgbClr val="006064"/>
                    </a:solidFill>
                  </a:rPr>
                  <a:t>Invocations</a:t>
                </a:r>
              </a:p>
            </p:txBody>
          </p:sp>
        </p:grpSp>
        <p:sp>
          <p:nvSpPr>
            <p:cNvPr id="429" name="ZoneTexte 428">
              <a:extLst>
                <a:ext uri="{FF2B5EF4-FFF2-40B4-BE49-F238E27FC236}">
                  <a16:creationId xmlns:a16="http://schemas.microsoft.com/office/drawing/2014/main" id="{9F437CD7-B7D9-49A0-A80B-3B83A82EF7D2}"/>
                </a:ext>
              </a:extLst>
            </p:cNvPr>
            <p:cNvSpPr txBox="1"/>
            <p:nvPr/>
          </p:nvSpPr>
          <p:spPr>
            <a:xfrm>
              <a:off x="7396448" y="586124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6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  <p:sp>
          <p:nvSpPr>
            <p:cNvPr id="445" name="ZoneTexte 444">
              <a:extLst>
                <a:ext uri="{FF2B5EF4-FFF2-40B4-BE49-F238E27FC236}">
                  <a16:creationId xmlns:a16="http://schemas.microsoft.com/office/drawing/2014/main" id="{D8B25569-DA7F-297E-446B-FFAEA902902F}"/>
                </a:ext>
              </a:extLst>
            </p:cNvPr>
            <p:cNvSpPr txBox="1"/>
            <p:nvPr/>
          </p:nvSpPr>
          <p:spPr>
            <a:xfrm>
              <a:off x="6981887" y="5544073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1</a:t>
              </a:r>
            </a:p>
          </p:txBody>
        </p:sp>
        <p:grpSp>
          <p:nvGrpSpPr>
            <p:cNvPr id="2104" name="Groupe 2103">
              <a:extLst>
                <a:ext uri="{FF2B5EF4-FFF2-40B4-BE49-F238E27FC236}">
                  <a16:creationId xmlns:a16="http://schemas.microsoft.com/office/drawing/2014/main" id="{7DD6B7CF-FCA3-8B13-5C37-9DBDFB700DAE}"/>
                </a:ext>
              </a:extLst>
            </p:cNvPr>
            <p:cNvGrpSpPr/>
            <p:nvPr/>
          </p:nvGrpSpPr>
          <p:grpSpPr>
            <a:xfrm>
              <a:off x="7259474" y="5546755"/>
              <a:ext cx="473324" cy="279620"/>
              <a:chOff x="5241244" y="4726836"/>
              <a:chExt cx="473324" cy="279620"/>
            </a:xfrm>
          </p:grpSpPr>
          <p:cxnSp>
            <p:nvCxnSpPr>
              <p:cNvPr id="2105" name="Connecteur : en angle 2104">
                <a:extLst>
                  <a:ext uri="{FF2B5EF4-FFF2-40B4-BE49-F238E27FC236}">
                    <a16:creationId xmlns:a16="http://schemas.microsoft.com/office/drawing/2014/main" id="{80C6586C-8CC6-D6F4-DB68-F7734354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ZoneTexte 2105">
                <a:extLst>
                  <a:ext uri="{FF2B5EF4-FFF2-40B4-BE49-F238E27FC236}">
                    <a16:creationId xmlns:a16="http://schemas.microsoft.com/office/drawing/2014/main" id="{60EB3A53-4796-6CC3-57D7-D9BB603481BA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α 1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.x</a:t>
            </a: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1.2</a:t>
            </a:r>
            <a:endParaRPr lang="fr-FR" sz="1000" dirty="0"/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90A4AE"/>
                </a:solidFill>
                <a:latin typeface="Segoe UI" panose="020B0502040204020203" pitchFamily="34" charset="0"/>
              </a:rPr>
              <a:t>FICHE PERSONNAGE</a:t>
            </a:r>
            <a:endParaRPr lang="fr-FR" sz="1400" dirty="0"/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</a:rPr>
              <a:t>Fiche à destination des </a:t>
            </a:r>
            <a:r>
              <a:rPr lang="fr-FR" sz="900" dirty="0" err="1">
                <a:solidFill>
                  <a:srgbClr val="90A4AE"/>
                </a:solidFill>
                <a:latin typeface="Segoe UI" panose="020B0502040204020203" pitchFamily="34" charset="0"/>
              </a:rPr>
              <a:t>joueurs·euses</a:t>
            </a:r>
            <a:endParaRPr lang="fr-FR" sz="1050" dirty="0"/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700397" y="3307764"/>
            <a:ext cx="1787550" cy="608160"/>
            <a:chOff x="7700397" y="3271188"/>
            <a:chExt cx="1787550" cy="608160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700397" y="3271188"/>
              <a:ext cx="56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189022" y="3662720"/>
              <a:ext cx="1166907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209273" y="3308185"/>
              <a:ext cx="1278674" cy="371643"/>
              <a:chOff x="8378791" y="3480905"/>
              <a:chExt cx="1098879" cy="371643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416320" y="3493762"/>
                <a:ext cx="96801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endParaRPr lang="fr-FR" sz="14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378791" y="3480905"/>
                <a:ext cx="1098879" cy="371643"/>
                <a:chOff x="8378791" y="3480905"/>
                <a:chExt cx="1098879" cy="371643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378791" y="3480905"/>
                  <a:ext cx="2336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>
                      <a:solidFill>
                        <a:schemeClr val="bg2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>
                      <a:solidFill>
                        <a:schemeClr val="bg2">
                          <a:lumMod val="75000"/>
                        </a:schemeClr>
                      </a:solidFill>
                    </a:rPr>
                    <a:t>20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2113922"/>
            <a:chOff x="309879" y="596816"/>
            <a:chExt cx="2077721" cy="21139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Boucliers</a:t>
              </a:r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Effets</a:t>
              </a:r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0F96127A-F099-480F-9A27-9A82D68869A3}"/>
                </a:ext>
              </a:extLst>
            </p:cNvPr>
            <p:cNvSpPr/>
            <p:nvPr/>
          </p:nvSpPr>
          <p:spPr>
            <a:xfrm>
              <a:off x="355600" y="1847849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FDA16-965E-4694-AEDD-6CE466AE2F73}"/>
                </a:ext>
              </a:extLst>
            </p:cNvPr>
            <p:cNvSpPr/>
            <p:nvPr/>
          </p:nvSpPr>
          <p:spPr>
            <a:xfrm>
              <a:off x="355600" y="2064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57F6B-130B-4F51-AA6D-C73D5195CF6B}"/>
                </a:ext>
              </a:extLst>
            </p:cNvPr>
            <p:cNvSpPr/>
            <p:nvPr/>
          </p:nvSpPr>
          <p:spPr>
            <a:xfrm>
              <a:off x="355600" y="2280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 : avec coins arrondis en haut 30">
              <a:extLst>
                <a:ext uri="{FF2B5EF4-FFF2-40B4-BE49-F238E27FC236}">
                  <a16:creationId xmlns:a16="http://schemas.microsoft.com/office/drawing/2014/main" id="{DCC78E74-6758-4A0A-A89A-37A7F7C3BD04}"/>
                </a:ext>
              </a:extLst>
            </p:cNvPr>
            <p:cNvSpPr/>
            <p:nvPr/>
          </p:nvSpPr>
          <p:spPr>
            <a:xfrm rot="10800000">
              <a:off x="355600" y="2494738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2104301"/>
            <a:chOff x="5310006" y="615765"/>
            <a:chExt cx="2077721" cy="2104301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1881905"/>
              <a:chOff x="309879" y="828833"/>
              <a:chExt cx="2077721" cy="1881905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Chapeaux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40" name="Rectangle : avec coins arrondis en haut 39">
                <a:extLst>
                  <a:ext uri="{FF2B5EF4-FFF2-40B4-BE49-F238E27FC236}">
                    <a16:creationId xmlns:a16="http://schemas.microsoft.com/office/drawing/2014/main" id="{27A88D64-FF7D-4B72-A68E-F9029CFDDBA6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BDC94E3-F7DA-442C-AFE6-78CD08CBD740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36AAA96-2575-4C6F-A5A9-11AD71CB694D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 : avec coins arrondis en haut 42">
                <a:extLst>
                  <a:ext uri="{FF2B5EF4-FFF2-40B4-BE49-F238E27FC236}">
                    <a16:creationId xmlns:a16="http://schemas.microsoft.com/office/drawing/2014/main" id="{0EEDA0ED-6E09-48A0-8DDD-DC3A3B4DE37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2613565" y="2061208"/>
            <a:ext cx="2077721" cy="2110602"/>
            <a:chOff x="5853529" y="4531256"/>
            <a:chExt cx="2077721" cy="2110602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1881905"/>
              <a:chOff x="309879" y="828833"/>
              <a:chExt cx="2077721" cy="1881905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Capes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50" name="Rectangle : avec coins arrondis en haut 49">
                <a:extLst>
                  <a:ext uri="{FF2B5EF4-FFF2-40B4-BE49-F238E27FC236}">
                    <a16:creationId xmlns:a16="http://schemas.microsoft.com/office/drawing/2014/main" id="{A1CF294E-DB6E-4F43-BEA3-9175D355A9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815FEB-C332-4B71-8AF1-A7E58FC43E1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0AF273-1B56-4814-812C-83BD139B97F4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 : avec coins arrondis en haut 52">
                <a:extLst>
                  <a:ext uri="{FF2B5EF4-FFF2-40B4-BE49-F238E27FC236}">
                    <a16:creationId xmlns:a16="http://schemas.microsoft.com/office/drawing/2014/main" id="{E48AED0A-4622-4080-8FCF-74455F95B38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194675" y="4578017"/>
            <a:ext cx="2162754" cy="2236768"/>
            <a:chOff x="3192972" y="5225068"/>
            <a:chExt cx="2162754" cy="223676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1881905"/>
              <a:chOff x="309879" y="828833"/>
              <a:chExt cx="2077721" cy="1881905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Ceintures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60" name="Rectangle : avec coins arrondis en haut 59">
                <a:extLst>
                  <a:ext uri="{FF2B5EF4-FFF2-40B4-BE49-F238E27FC236}">
                    <a16:creationId xmlns:a16="http://schemas.microsoft.com/office/drawing/2014/main" id="{A9C7712A-4584-4E62-B7BF-C4B57FE03A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A319C2-C635-4EA3-911A-524DA47FD24F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3F0412-E10A-4A65-9A36-9922B1D7D389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avec coins arrondis en haut 62">
                <a:extLst>
                  <a:ext uri="{FF2B5EF4-FFF2-40B4-BE49-F238E27FC236}">
                    <a16:creationId xmlns:a16="http://schemas.microsoft.com/office/drawing/2014/main" id="{BA160E87-8943-4C60-B5E2-744A7DAC81FC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663793" y="4153617"/>
            <a:ext cx="2077721" cy="2071078"/>
            <a:chOff x="415157" y="4148056"/>
            <a:chExt cx="2077721" cy="2071078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1881905"/>
              <a:chOff x="309879" y="828833"/>
              <a:chExt cx="2077721" cy="1881905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70" name="Rectangle : avec coins arrondis en haut 69">
                <a:extLst>
                  <a:ext uri="{FF2B5EF4-FFF2-40B4-BE49-F238E27FC236}">
                    <a16:creationId xmlns:a16="http://schemas.microsoft.com/office/drawing/2014/main" id="{72C7F7B0-217F-4C3F-A7B6-0661A8FA1570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34DF6B4-489A-44C3-9B13-72D327240A9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4DD953B-CFEE-4B7E-871E-1A6091A3646A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 : avec coins arrondis en haut 72">
                <a:extLst>
                  <a:ext uri="{FF2B5EF4-FFF2-40B4-BE49-F238E27FC236}">
                    <a16:creationId xmlns:a16="http://schemas.microsoft.com/office/drawing/2014/main" id="{EC17F784-787B-48F0-8FB8-30E028A55592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2022019"/>
            <a:chOff x="929598" y="6506409"/>
            <a:chExt cx="2077721" cy="202201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1881905"/>
              <a:chOff x="309879" y="828833"/>
              <a:chExt cx="2077721" cy="1881905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Amulettes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86" name="Rectangle : avec coins arrondis en haut 85">
                <a:extLst>
                  <a:ext uri="{FF2B5EF4-FFF2-40B4-BE49-F238E27FC236}">
                    <a16:creationId xmlns:a16="http://schemas.microsoft.com/office/drawing/2014/main" id="{33DE3109-75E7-4C88-B54E-54CE6010AFCE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B868634-8C2D-45A3-806E-6B7908B2056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1290236-F891-4F86-965B-3695CDE0E041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 : avec coins arrondis en haut 88">
                <a:extLst>
                  <a:ext uri="{FF2B5EF4-FFF2-40B4-BE49-F238E27FC236}">
                    <a16:creationId xmlns:a16="http://schemas.microsoft.com/office/drawing/2014/main" id="{34EDDD70-4946-4010-BFE0-BB540B66BAC7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4851757" y="2067906"/>
            <a:ext cx="2242014" cy="2106228"/>
            <a:chOff x="4290740" y="9132259"/>
            <a:chExt cx="2242014" cy="210622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07" name="Rectangle : avec coins arrondis en haut 106">
                <a:extLst>
                  <a:ext uri="{FF2B5EF4-FFF2-40B4-BE49-F238E27FC236}">
                    <a16:creationId xmlns:a16="http://schemas.microsoft.com/office/drawing/2014/main" id="{D3B1B6D8-5B70-439B-AA87-3E8E7CC17B6B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4CD1065-FAAD-4647-9D2D-E86B946CCB2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447B19A-7218-444C-8854-BFAB21F560F5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 : avec coins arrondis en haut 109">
                <a:extLst>
                  <a:ext uri="{FF2B5EF4-FFF2-40B4-BE49-F238E27FC236}">
                    <a16:creationId xmlns:a16="http://schemas.microsoft.com/office/drawing/2014/main" id="{219ED310-94B0-4057-A787-C64774E86B1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73161" y="2077008"/>
            <a:ext cx="2077721" cy="2716090"/>
            <a:chOff x="6731887" y="7712438"/>
            <a:chExt cx="2077721" cy="271609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2512052"/>
              <a:chOff x="6731887" y="7916476"/>
              <a:chExt cx="2077721" cy="2512052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2512052"/>
                <a:chOff x="309879" y="828833"/>
                <a:chExt cx="2077721" cy="2512052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Anneaux</a:t>
                  </a:r>
                  <a:endParaRPr lang="fr-F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  <p:sp>
              <p:nvSpPr>
                <p:cNvPr id="96" name="Rectangle : avec coins arrondis en haut 95">
                  <a:extLst>
                    <a:ext uri="{FF2B5EF4-FFF2-40B4-BE49-F238E27FC236}">
                      <a16:creationId xmlns:a16="http://schemas.microsoft.com/office/drawing/2014/main" id="{86025960-D67C-40FD-BFD1-FA6563F2BD6B}"/>
                    </a:ext>
                  </a:extLst>
                </p:cNvPr>
                <p:cNvSpPr/>
                <p:nvPr/>
              </p:nvSpPr>
              <p:spPr>
                <a:xfrm>
                  <a:off x="355600" y="2477996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EBDC89-62A4-4766-90F0-2190957DA368}"/>
                    </a:ext>
                  </a:extLst>
                </p:cNvPr>
                <p:cNvSpPr/>
                <p:nvPr/>
              </p:nvSpPr>
              <p:spPr>
                <a:xfrm>
                  <a:off x="355600" y="2694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FD5130C-73E8-40A9-953A-32276D7F052B}"/>
                    </a:ext>
                  </a:extLst>
                </p:cNvPr>
                <p:cNvSpPr/>
                <p:nvPr/>
              </p:nvSpPr>
              <p:spPr>
                <a:xfrm>
                  <a:off x="355600" y="2910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Rectangle : avec coins arrondis en haut 98">
                  <a:extLst>
                    <a:ext uri="{FF2B5EF4-FFF2-40B4-BE49-F238E27FC236}">
                      <a16:creationId xmlns:a16="http://schemas.microsoft.com/office/drawing/2014/main" id="{825B948E-E126-453F-BA69-911954F1F74D}"/>
                    </a:ext>
                  </a:extLst>
                </p:cNvPr>
                <p:cNvSpPr/>
                <p:nvPr/>
              </p:nvSpPr>
              <p:spPr>
                <a:xfrm rot="10800000">
                  <a:off x="355600" y="3124885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2096569"/>
            <a:chOff x="1157931" y="8608687"/>
            <a:chExt cx="2077721" cy="209656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1881905"/>
              <a:chOff x="309879" y="828833"/>
              <a:chExt cx="2077721" cy="1881905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Armes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29" name="Rectangle : avec coins arrondis en haut 128">
                <a:extLst>
                  <a:ext uri="{FF2B5EF4-FFF2-40B4-BE49-F238E27FC236}">
                    <a16:creationId xmlns:a16="http://schemas.microsoft.com/office/drawing/2014/main" id="{BD8AA1A8-F8BD-46D3-86FD-B9888DF536B8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5C05E73-1FE3-44F8-AF53-1FD55D8C7CF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C3BD78-26FA-45B2-A2D2-FB58B9A38AAF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Rectangle : avec coins arrondis en haut 131">
                <a:extLst>
                  <a:ext uri="{FF2B5EF4-FFF2-40B4-BE49-F238E27FC236}">
                    <a16:creationId xmlns:a16="http://schemas.microsoft.com/office/drawing/2014/main" id="{D10DB035-4801-4748-9B1B-5CB787F515DB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303FD7E5-A348-4BF6-8F82-AE5D2A054F1B}"/>
              </a:ext>
            </a:extLst>
          </p:cNvPr>
          <p:cNvGrpSpPr/>
          <p:nvPr/>
        </p:nvGrpSpPr>
        <p:grpSpPr>
          <a:xfrm>
            <a:off x="7093772" y="4424117"/>
            <a:ext cx="2235564" cy="1820501"/>
            <a:chOff x="6722927" y="2491601"/>
            <a:chExt cx="4876085" cy="1820501"/>
          </a:xfrm>
        </p:grpSpPr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0FEE7FA3-0AE1-4488-82DA-97AEEABED955}"/>
                </a:ext>
              </a:extLst>
            </p:cNvPr>
            <p:cNvGrpSpPr/>
            <p:nvPr/>
          </p:nvGrpSpPr>
          <p:grpSpPr>
            <a:xfrm>
              <a:off x="6722927" y="2491601"/>
              <a:ext cx="4874904" cy="1820501"/>
              <a:chOff x="-221106" y="880311"/>
              <a:chExt cx="4874904" cy="1820501"/>
            </a:xfrm>
          </p:grpSpPr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B5AAE5FE-F631-4620-B116-0C8A8E3B6983}"/>
                  </a:ext>
                </a:extLst>
              </p:cNvPr>
              <p:cNvSpPr txBox="1"/>
              <p:nvPr/>
            </p:nvSpPr>
            <p:spPr>
              <a:xfrm>
                <a:off x="-221106" y="880311"/>
                <a:ext cx="2806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Rectangle : avec coins arrondis en haut 167">
                <a:extLst>
                  <a:ext uri="{FF2B5EF4-FFF2-40B4-BE49-F238E27FC236}">
                    <a16:creationId xmlns:a16="http://schemas.microsoft.com/office/drawing/2014/main" id="{9ED53F9B-8B76-412C-BEAD-15C9CA205D2F}"/>
                  </a:ext>
                </a:extLst>
              </p:cNvPr>
              <p:cNvSpPr/>
              <p:nvPr/>
            </p:nvSpPr>
            <p:spPr>
              <a:xfrm>
                <a:off x="355600" y="1177288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11F5737-D537-47A0-A85F-A612A9984C6C}"/>
                  </a:ext>
                </a:extLst>
              </p:cNvPr>
              <p:cNvSpPr/>
              <p:nvPr/>
            </p:nvSpPr>
            <p:spPr>
              <a:xfrm>
                <a:off x="355600" y="2038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31DED06-478F-473A-AB9C-5C97D3555D08}"/>
                  </a:ext>
                </a:extLst>
              </p:cNvPr>
              <p:cNvSpPr/>
              <p:nvPr/>
            </p:nvSpPr>
            <p:spPr>
              <a:xfrm>
                <a:off x="355600" y="2254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1" name="Rectangle : avec coins arrondis en haut 170">
                <a:extLst>
                  <a:ext uri="{FF2B5EF4-FFF2-40B4-BE49-F238E27FC236}">
                    <a16:creationId xmlns:a16="http://schemas.microsoft.com/office/drawing/2014/main" id="{8B216823-7FAF-468C-B0A2-178A02AC1591}"/>
                  </a:ext>
                </a:extLst>
              </p:cNvPr>
              <p:cNvSpPr/>
              <p:nvPr/>
            </p:nvSpPr>
            <p:spPr>
              <a:xfrm rot="10800000">
                <a:off x="355600" y="2468067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37A4327-BC01-4E4A-A410-5A76C79B67CD}"/>
                </a:ext>
              </a:extLst>
            </p:cNvPr>
            <p:cNvSpPr/>
            <p:nvPr/>
          </p:nvSpPr>
          <p:spPr>
            <a:xfrm>
              <a:off x="7299544" y="3002245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212C104-2FA4-4ACC-9EFB-40C8E4B11FD5}"/>
                </a:ext>
              </a:extLst>
            </p:cNvPr>
            <p:cNvSpPr/>
            <p:nvPr/>
          </p:nvSpPr>
          <p:spPr>
            <a:xfrm>
              <a:off x="7299848" y="3217551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6ED1BE5-DCC9-4AF5-8D0E-7D8526DF1673}"/>
                </a:ext>
              </a:extLst>
            </p:cNvPr>
            <p:cNvSpPr/>
            <p:nvPr/>
          </p:nvSpPr>
          <p:spPr>
            <a:xfrm>
              <a:off x="7300814" y="3431859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67445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7299544" y="2220455"/>
            <a:ext cx="2040400" cy="2176778"/>
            <a:chOff x="7299544" y="2333250"/>
            <a:chExt cx="2040400" cy="2176778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33250"/>
              <a:ext cx="2040400" cy="2176778"/>
              <a:chOff x="7299544" y="2333250"/>
              <a:chExt cx="2040400" cy="217677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33250"/>
                <a:ext cx="2040311" cy="2176778"/>
                <a:chOff x="7299633" y="2333250"/>
                <a:chExt cx="2040311" cy="2176778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3325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2040311" cy="2048722"/>
                  <a:chOff x="355600" y="850016"/>
                  <a:chExt cx="2040311" cy="2048722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Dofus</a:t>
                    </a:r>
                    <a:endParaRPr lang="fr-F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355600" y="2031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355600" y="2247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3911" y="2682738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7299875" y="4077695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3058"/>
              </p:ext>
            </p:extLst>
          </p:nvPr>
        </p:nvGraphicFramePr>
        <p:xfrm>
          <a:off x="2556460" y="6455021"/>
          <a:ext cx="6782612" cy="3071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A3E0DD7-97B6-B2C9-CA32-70B7ACF77A5C}"/>
              </a:ext>
            </a:extLst>
          </p:cNvPr>
          <p:cNvGrpSpPr/>
          <p:nvPr/>
        </p:nvGrpSpPr>
        <p:grpSpPr>
          <a:xfrm>
            <a:off x="4880268" y="4130902"/>
            <a:ext cx="2242014" cy="2106228"/>
            <a:chOff x="4290740" y="9132259"/>
            <a:chExt cx="2242014" cy="2106228"/>
          </a:xfrm>
        </p:grpSpPr>
        <p:pic>
          <p:nvPicPr>
            <p:cNvPr id="154" name="Picture 22">
              <a:extLst>
                <a:ext uri="{FF2B5EF4-FFF2-40B4-BE49-F238E27FC236}">
                  <a16:creationId xmlns:a16="http://schemas.microsoft.com/office/drawing/2014/main" id="{5C2C8EBD-6E56-BEC8-56CE-77DE6651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2AAFC75C-2043-AA68-4B22-A008618B1169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995DD9D-F13E-57A8-C205-172B2DFA15DD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Familiers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7" name="Rectangle : avec coins arrondis en haut 156">
                <a:extLst>
                  <a:ext uri="{FF2B5EF4-FFF2-40B4-BE49-F238E27FC236}">
                    <a16:creationId xmlns:a16="http://schemas.microsoft.com/office/drawing/2014/main" id="{6F0F4F12-B18C-5F7E-E66B-3A3E43415BB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Rectangle : avec coins arrondis en haut 157">
                <a:extLst>
                  <a:ext uri="{FF2B5EF4-FFF2-40B4-BE49-F238E27FC236}">
                    <a16:creationId xmlns:a16="http://schemas.microsoft.com/office/drawing/2014/main" id="{1E71A55A-B45F-CA27-2087-94090EE66708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860DF145-53A6-6732-4229-36364BB84C83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18A043C4-2127-26D3-3EE3-589D13D2934F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65" name="Rectangle : avec coins arrondis en haut 164">
                <a:extLst>
                  <a:ext uri="{FF2B5EF4-FFF2-40B4-BE49-F238E27FC236}">
                    <a16:creationId xmlns:a16="http://schemas.microsoft.com/office/drawing/2014/main" id="{FB348ED6-FFA7-040B-0627-520485ABB982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DB7FBE8-A058-8307-0AC5-4A9AC5D93E8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B906166-4010-4E44-2A92-E03F6D9823A8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Rectangle : avec coins arrondis en haut 173">
                <a:extLst>
                  <a:ext uri="{FF2B5EF4-FFF2-40B4-BE49-F238E27FC236}">
                    <a16:creationId xmlns:a16="http://schemas.microsoft.com/office/drawing/2014/main" id="{3BAE16C0-DA35-7070-52BE-CFFABC903F7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04" name="Groupe 1103">
            <a:extLst>
              <a:ext uri="{FF2B5EF4-FFF2-40B4-BE49-F238E27FC236}">
                <a16:creationId xmlns:a16="http://schemas.microsoft.com/office/drawing/2014/main" id="{B2A6D55E-6B13-50B5-4962-82E846F80278}"/>
              </a:ext>
            </a:extLst>
          </p:cNvPr>
          <p:cNvGrpSpPr/>
          <p:nvPr/>
        </p:nvGrpSpPr>
        <p:grpSpPr>
          <a:xfrm>
            <a:off x="2556460" y="9706840"/>
            <a:ext cx="6782611" cy="2883345"/>
            <a:chOff x="2556460" y="9706840"/>
            <a:chExt cx="6782611" cy="2883345"/>
          </a:xfrm>
        </p:grpSpPr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C109373E-EE79-4801-85EF-BA38032789EA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883345"/>
              <a:chOff x="4012" y="0"/>
              <a:chExt cx="2133599" cy="281354"/>
            </a:xfrm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25FB9533-30AB-4958-A99E-D717AA743EE3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Zone de texte 26">
                <a:extLst>
                  <a:ext uri="{FF2B5EF4-FFF2-40B4-BE49-F238E27FC236}">
                    <a16:creationId xmlns:a16="http://schemas.microsoft.com/office/drawing/2014/main" id="{D6169CE3-A8A9-4D48-BE74-CFAC5C2D4395}"/>
                  </a:ext>
                </a:extLst>
              </p:cNvPr>
              <p:cNvSpPr txBox="1"/>
              <p:nvPr/>
            </p:nvSpPr>
            <p:spPr>
              <a:xfrm>
                <a:off x="20232" y="3472"/>
                <a:ext cx="2106258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Aptitudes et Capacités</a:t>
                </a:r>
              </a:p>
            </p:txBody>
          </p:sp>
        </p:grp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3E198BB3-6155-D4AE-7110-D732AF517FF8}"/>
                </a:ext>
              </a:extLst>
            </p:cNvPr>
            <p:cNvCxnSpPr/>
            <p:nvPr/>
          </p:nvCxnSpPr>
          <p:spPr>
            <a:xfrm>
              <a:off x="2742539" y="103002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C474E9A-71AA-11E6-9564-8A6EA4765395}"/>
                </a:ext>
              </a:extLst>
            </p:cNvPr>
            <p:cNvCxnSpPr/>
            <p:nvPr/>
          </p:nvCxnSpPr>
          <p:spPr>
            <a:xfrm>
              <a:off x="2742539" y="105822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5550DD6-91AD-93E0-D2A5-D95A27D1CDE8}"/>
                </a:ext>
              </a:extLst>
            </p:cNvPr>
            <p:cNvCxnSpPr/>
            <p:nvPr/>
          </p:nvCxnSpPr>
          <p:spPr>
            <a:xfrm>
              <a:off x="2742539" y="108489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3C34DA9-5A47-C17E-F7B0-AE3EB03EDC99}"/>
                </a:ext>
              </a:extLst>
            </p:cNvPr>
            <p:cNvCxnSpPr/>
            <p:nvPr/>
          </p:nvCxnSpPr>
          <p:spPr>
            <a:xfrm>
              <a:off x="2742539" y="1113084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982C949-BCD6-1E3A-B213-F645DAA8119A}"/>
                </a:ext>
              </a:extLst>
            </p:cNvPr>
            <p:cNvCxnSpPr/>
            <p:nvPr/>
          </p:nvCxnSpPr>
          <p:spPr>
            <a:xfrm>
              <a:off x="2742539" y="1138992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9A9906B-A0B1-7860-FBCA-954D3957F804}"/>
                </a:ext>
              </a:extLst>
            </p:cNvPr>
            <p:cNvCxnSpPr/>
            <p:nvPr/>
          </p:nvCxnSpPr>
          <p:spPr>
            <a:xfrm>
              <a:off x="2742539" y="116718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D5A48A1-6D83-6416-60A4-DDAD8C86BE1E}"/>
                </a:ext>
              </a:extLst>
            </p:cNvPr>
            <p:cNvCxnSpPr/>
            <p:nvPr/>
          </p:nvCxnSpPr>
          <p:spPr>
            <a:xfrm>
              <a:off x="2742539" y="119385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293117D-DDCF-1353-9C68-1735BA3CFCD8}"/>
                </a:ext>
              </a:extLst>
            </p:cNvPr>
            <p:cNvCxnSpPr/>
            <p:nvPr/>
          </p:nvCxnSpPr>
          <p:spPr>
            <a:xfrm>
              <a:off x="2742539" y="122205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6989767"/>
            <a:ext cx="2089205" cy="4419916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Autre</a:t>
                </a: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informations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α 1.</a:t>
            </a:r>
            <a:r>
              <a:rPr lang="fr-FR" sz="1000" dirty="0">
                <a:solidFill>
                  <a:srgbClr val="90A4AE"/>
                </a:solidFill>
                <a:latin typeface="Segoe UI" panose="020B0502040204020203" pitchFamily="34" charset="0"/>
              </a:rPr>
              <a:t>x</a:t>
            </a:r>
            <a:endParaRPr lang="fr-FR" sz="1000" b="0" i="0" dirty="0">
              <a:solidFill>
                <a:srgbClr val="90A4AE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1.2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596</Words>
  <Application>Microsoft Office PowerPoint</Application>
  <PresentationFormat>A3 (297 x 420 mm)</PresentationFormat>
  <Paragraphs>322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717</cp:revision>
  <dcterms:created xsi:type="dcterms:W3CDTF">2022-03-19T18:49:26Z</dcterms:created>
  <dcterms:modified xsi:type="dcterms:W3CDTF">2023-04-26T13:54:16Z</dcterms:modified>
</cp:coreProperties>
</file>