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7C1B8"/>
    <a:srgbClr val="EFE1D5"/>
    <a:srgbClr val="554735"/>
    <a:srgbClr val="B49F86"/>
    <a:srgbClr val="548235"/>
    <a:srgbClr val="2F5597"/>
    <a:srgbClr val="FFE1E1"/>
    <a:srgbClr val="ED7049"/>
    <a:srgbClr val="EB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08" autoAdjust="0"/>
    <p:restoredTop sz="94660"/>
  </p:normalViewPr>
  <p:slideViewPr>
    <p:cSldViewPr snapToGrid="0">
      <p:cViewPr>
        <p:scale>
          <a:sx n="125" d="100"/>
          <a:sy n="125" d="100"/>
        </p:scale>
        <p:origin x="1608" y="-304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21.png"/><Relationship Id="rId26" Type="http://schemas.openxmlformats.org/officeDocument/2006/relationships/image" Target="../media/image42.png"/><Relationship Id="rId3" Type="http://schemas.openxmlformats.org/officeDocument/2006/relationships/image" Target="../media/image32.png"/><Relationship Id="rId21" Type="http://schemas.openxmlformats.org/officeDocument/2006/relationships/image" Target="../media/image15.png"/><Relationship Id="rId34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24.png"/><Relationship Id="rId17" Type="http://schemas.openxmlformats.org/officeDocument/2006/relationships/image" Target="../media/image20.png"/><Relationship Id="rId25" Type="http://schemas.openxmlformats.org/officeDocument/2006/relationships/image" Target="../media/image28.svg"/><Relationship Id="rId33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4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27.png"/><Relationship Id="rId32" Type="http://schemas.openxmlformats.org/officeDocument/2006/relationships/image" Target="../media/image48.png"/><Relationship Id="rId5" Type="http://schemas.openxmlformats.org/officeDocument/2006/relationships/image" Target="../media/image34.png"/><Relationship Id="rId15" Type="http://schemas.openxmlformats.org/officeDocument/2006/relationships/image" Target="../media/image18.png"/><Relationship Id="rId23" Type="http://schemas.openxmlformats.org/officeDocument/2006/relationships/image" Target="../media/image13.png"/><Relationship Id="rId28" Type="http://schemas.openxmlformats.org/officeDocument/2006/relationships/image" Target="../media/image44.png"/><Relationship Id="rId36" Type="http://schemas.openxmlformats.org/officeDocument/2006/relationships/image" Target="../media/image51.png"/><Relationship Id="rId10" Type="http://schemas.openxmlformats.org/officeDocument/2006/relationships/image" Target="../media/image39.png"/><Relationship Id="rId19" Type="http://schemas.openxmlformats.org/officeDocument/2006/relationships/image" Target="../media/image12.png"/><Relationship Id="rId31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17.png"/><Relationship Id="rId22" Type="http://schemas.openxmlformats.org/officeDocument/2006/relationships/image" Target="../media/image16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29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06271"/>
              </p:ext>
            </p:extLst>
          </p:nvPr>
        </p:nvGraphicFramePr>
        <p:xfrm>
          <a:off x="3879040" y="6190129"/>
          <a:ext cx="3939949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849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37710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2" y="11959727"/>
            <a:ext cx="889842" cy="493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69582" y="2107571"/>
            <a:ext cx="7394787" cy="1944917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 dirty="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Histoire</a:t>
              </a:r>
              <a:endParaRPr lang="fr-F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31264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Historique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7" name="Zone de texte 79">
            <a:extLst>
              <a:ext uri="{FF2B5EF4-FFF2-40B4-BE49-F238E27FC236}">
                <a16:creationId xmlns:a16="http://schemas.microsoft.com/office/drawing/2014/main" id="{CEAA78BE-54E8-4D0F-9810-328F11C464CB}"/>
              </a:ext>
            </a:extLst>
          </p:cNvPr>
          <p:cNvSpPr txBox="1"/>
          <p:nvPr/>
        </p:nvSpPr>
        <p:spPr>
          <a:xfrm>
            <a:off x="220970" y="5198725"/>
            <a:ext cx="699296" cy="27930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solidFill>
                  <a:srgbClr val="7F6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Vitalité</a:t>
            </a:r>
            <a:endParaRPr lang="fr-F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372912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35264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grpSp>
        <p:nvGrpSpPr>
          <p:cNvPr id="469" name="Groupe 468">
            <a:extLst>
              <a:ext uri="{FF2B5EF4-FFF2-40B4-BE49-F238E27FC236}">
                <a16:creationId xmlns:a16="http://schemas.microsoft.com/office/drawing/2014/main" id="{209D59F3-965F-8EC2-3554-E6AEE69C85BD}"/>
              </a:ext>
            </a:extLst>
          </p:cNvPr>
          <p:cNvGrpSpPr/>
          <p:nvPr/>
        </p:nvGrpSpPr>
        <p:grpSpPr>
          <a:xfrm>
            <a:off x="1882594" y="4283049"/>
            <a:ext cx="1882453" cy="7522132"/>
            <a:chOff x="1882594" y="4283049"/>
            <a:chExt cx="1882453" cy="7522132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30045185-A7BD-4564-B3AE-0F3BAA861879}"/>
                </a:ext>
              </a:extLst>
            </p:cNvPr>
            <p:cNvGrpSpPr/>
            <p:nvPr/>
          </p:nvGrpSpPr>
          <p:grpSpPr>
            <a:xfrm>
              <a:off x="1882594" y="4283049"/>
              <a:ext cx="1882453" cy="7521925"/>
              <a:chOff x="1767842" y="4365382"/>
              <a:chExt cx="1882453" cy="7521925"/>
            </a:xfrm>
          </p:grpSpPr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B3365883-93D4-4C05-A191-9D4B56E671A6}"/>
                  </a:ext>
                </a:extLst>
              </p:cNvPr>
              <p:cNvSpPr txBox="1"/>
              <p:nvPr/>
            </p:nvSpPr>
            <p:spPr>
              <a:xfrm>
                <a:off x="2055448" y="4365382"/>
                <a:ext cx="159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Compétences</a:t>
                </a:r>
              </a:p>
            </p:txBody>
          </p: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9546653C-853A-41FA-B130-3B0C9C4CD945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2041140" y="4758359"/>
                <a:chExt cx="1493513" cy="338555"/>
              </a:xfrm>
            </p:grpSpPr>
            <p:grpSp>
              <p:nvGrpSpPr>
                <p:cNvPr id="130" name="Groupe 129">
                  <a:extLst>
                    <a:ext uri="{FF2B5EF4-FFF2-40B4-BE49-F238E27FC236}">
                      <a16:creationId xmlns:a16="http://schemas.microsoft.com/office/drawing/2014/main" id="{5E735502-4A9E-469B-869E-5A9A1B7314AB}"/>
                    </a:ext>
                  </a:extLst>
                </p:cNvPr>
                <p:cNvGrpSpPr/>
                <p:nvPr/>
              </p:nvGrpSpPr>
              <p:grpSpPr>
                <a:xfrm>
                  <a:off x="2041140" y="4758359"/>
                  <a:ext cx="1493513" cy="338555"/>
                  <a:chOff x="7920486" y="5678058"/>
                  <a:chExt cx="1493513" cy="338555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10C4B3B2-A6B9-4364-81DE-5DBD3B4C2DEF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2" name="ZoneTexte 131">
                    <a:extLst>
                      <a:ext uri="{FF2B5EF4-FFF2-40B4-BE49-F238E27FC236}">
                        <a16:creationId xmlns:a16="http://schemas.microsoft.com/office/drawing/2014/main" id="{F7ABD1DA-9459-499A-A048-CB3541841AA5}"/>
                      </a:ext>
                    </a:extLst>
                  </p:cNvPr>
                  <p:cNvSpPr txBox="1"/>
                  <p:nvPr/>
                </p:nvSpPr>
                <p:spPr>
                  <a:xfrm>
                    <a:off x="7920486" y="5708835"/>
                    <a:ext cx="86334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Acrobatie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EA8A2C2C-1AF0-4B36-A784-26E2CF009F09}"/>
                    </a:ext>
                  </a:extLst>
                </p:cNvPr>
                <p:cNvSpPr txBox="1"/>
                <p:nvPr/>
              </p:nvSpPr>
              <p:spPr>
                <a:xfrm>
                  <a:off x="2892973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8" name="Groupe 137">
                <a:extLst>
                  <a:ext uri="{FF2B5EF4-FFF2-40B4-BE49-F238E27FC236}">
                    <a16:creationId xmlns:a16="http://schemas.microsoft.com/office/drawing/2014/main" id="{BE4D0204-18F5-46A1-A64F-F61A8F362F07}"/>
                  </a:ext>
                </a:extLst>
              </p:cNvPr>
              <p:cNvGrpSpPr/>
              <p:nvPr/>
            </p:nvGrpSpPr>
            <p:grpSpPr>
              <a:xfrm>
                <a:off x="2046342" y="5153923"/>
                <a:ext cx="1493513" cy="338555"/>
                <a:chOff x="2041140" y="4758359"/>
                <a:chExt cx="1493513" cy="338555"/>
              </a:xfrm>
            </p:grpSpPr>
            <p:grpSp>
              <p:nvGrpSpPr>
                <p:cNvPr id="139" name="Groupe 138">
                  <a:extLst>
                    <a:ext uri="{FF2B5EF4-FFF2-40B4-BE49-F238E27FC236}">
                      <a16:creationId xmlns:a16="http://schemas.microsoft.com/office/drawing/2014/main" id="{AD8FA0A4-4456-415B-8C6C-3A978C852EA5}"/>
                    </a:ext>
                  </a:extLst>
                </p:cNvPr>
                <p:cNvGrpSpPr/>
                <p:nvPr/>
              </p:nvGrpSpPr>
              <p:grpSpPr>
                <a:xfrm>
                  <a:off x="2041140" y="4758359"/>
                  <a:ext cx="1493513" cy="338555"/>
                  <a:chOff x="7920486" y="5678058"/>
                  <a:chExt cx="1493513" cy="338555"/>
                </a:xfrm>
              </p:grpSpPr>
              <p:sp>
                <p:nvSpPr>
                  <p:cNvPr id="141" name="Rectangle : coins arrondis 140">
                    <a:extLst>
                      <a:ext uri="{FF2B5EF4-FFF2-40B4-BE49-F238E27FC236}">
                        <a16:creationId xmlns:a16="http://schemas.microsoft.com/office/drawing/2014/main" id="{E37A71DC-8156-4553-9CA0-9DCA44EB5C3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ZoneTexte 141">
                    <a:extLst>
                      <a:ext uri="{FF2B5EF4-FFF2-40B4-BE49-F238E27FC236}">
                        <a16:creationId xmlns:a16="http://schemas.microsoft.com/office/drawing/2014/main" id="{543B733D-C771-4A2D-B3A5-5E6EAE8EF2AF}"/>
                      </a:ext>
                    </a:extLst>
                  </p:cNvPr>
                  <p:cNvSpPr txBox="1"/>
                  <p:nvPr/>
                </p:nvSpPr>
                <p:spPr>
                  <a:xfrm>
                    <a:off x="7920486" y="5708835"/>
                    <a:ext cx="86334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Discrétion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B4A94BC7-C33B-412B-8FF3-1BB8AC44543D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AE1A7255-B941-4A34-86D6-8B19F1224E9D}"/>
                  </a:ext>
                </a:extLst>
              </p:cNvPr>
              <p:cNvGrpSpPr/>
              <p:nvPr/>
            </p:nvGrpSpPr>
            <p:grpSpPr>
              <a:xfrm>
                <a:off x="1935352" y="555706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44" name="Groupe 143">
                  <a:extLst>
                    <a:ext uri="{FF2B5EF4-FFF2-40B4-BE49-F238E27FC236}">
                      <a16:creationId xmlns:a16="http://schemas.microsoft.com/office/drawing/2014/main" id="{607DBA0E-D068-415F-9D9C-ADB093D143C8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46" name="Rectangle : coins arrondis 145">
                    <a:extLst>
                      <a:ext uri="{FF2B5EF4-FFF2-40B4-BE49-F238E27FC236}">
                        <a16:creationId xmlns:a16="http://schemas.microsoft.com/office/drawing/2014/main" id="{D1541957-B232-4DE0-844D-F121599619FD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7" name="ZoneTexte 146">
                    <a:extLst>
                      <a:ext uri="{FF2B5EF4-FFF2-40B4-BE49-F238E27FC236}">
                        <a16:creationId xmlns:a16="http://schemas.microsoft.com/office/drawing/2014/main" id="{C8F17CFC-0E60-40F3-89B4-900F27A3C6AF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Escamotage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FCCA0C40-990C-4768-8043-AB5683DE0CB0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8" name="Groupe 147">
                <a:extLst>
                  <a:ext uri="{FF2B5EF4-FFF2-40B4-BE49-F238E27FC236}">
                    <a16:creationId xmlns:a16="http://schemas.microsoft.com/office/drawing/2014/main" id="{CBE3E44A-3354-40CC-9721-2CB2612CE008}"/>
                  </a:ext>
                </a:extLst>
              </p:cNvPr>
              <p:cNvGrpSpPr/>
              <p:nvPr/>
            </p:nvGrpSpPr>
            <p:grpSpPr>
              <a:xfrm>
                <a:off x="1935352" y="5959169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B3E7CD32-94D1-4BFD-BB6F-C7B1C9A5E37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51" name="Rectangle : coins arrondis 150">
                    <a:extLst>
                      <a:ext uri="{FF2B5EF4-FFF2-40B4-BE49-F238E27FC236}">
                        <a16:creationId xmlns:a16="http://schemas.microsoft.com/office/drawing/2014/main" id="{D987ACE5-318E-4654-9B77-B68657FEDCFA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547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rgbClr val="554735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2" name="ZoneTexte 151">
                    <a:extLst>
                      <a:ext uri="{FF2B5EF4-FFF2-40B4-BE49-F238E27FC236}">
                        <a16:creationId xmlns:a16="http://schemas.microsoft.com/office/drawing/2014/main" id="{03560BEC-28A9-424A-8AC5-21899161414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Athlétisme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EB9647AF-3910-4C4C-B13E-AFDE430F5BA9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3" name="Groupe 152">
                <a:extLst>
                  <a:ext uri="{FF2B5EF4-FFF2-40B4-BE49-F238E27FC236}">
                    <a16:creationId xmlns:a16="http://schemas.microsoft.com/office/drawing/2014/main" id="{5F2AD2A9-CD2C-4C62-AF73-73F86F4183BB}"/>
                  </a:ext>
                </a:extLst>
              </p:cNvPr>
              <p:cNvGrpSpPr/>
              <p:nvPr/>
            </p:nvGrpSpPr>
            <p:grpSpPr>
              <a:xfrm>
                <a:off x="1937477" y="635882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BDC84211-1255-4519-BD38-1EC7A4C48C4D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56" name="Rectangle : coins arrondis 155">
                    <a:extLst>
                      <a:ext uri="{FF2B5EF4-FFF2-40B4-BE49-F238E27FC236}">
                        <a16:creationId xmlns:a16="http://schemas.microsoft.com/office/drawing/2014/main" id="{0DAC5071-4348-4CA5-9CB2-C4611DCE864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547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7" name="ZoneTexte 156">
                    <a:extLst>
                      <a:ext uri="{FF2B5EF4-FFF2-40B4-BE49-F238E27FC236}">
                        <a16:creationId xmlns:a16="http://schemas.microsoft.com/office/drawing/2014/main" id="{E00499BD-B55A-49F1-B7C8-91B65AE536E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Intimidation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55" name="ZoneTexte 154">
                  <a:extLst>
                    <a:ext uri="{FF2B5EF4-FFF2-40B4-BE49-F238E27FC236}">
                      <a16:creationId xmlns:a16="http://schemas.microsoft.com/office/drawing/2014/main" id="{D3E54FFB-9E5D-45FD-8822-0DE8C0D97268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53132983-145B-4DE2-82E4-4D057FE025B1}"/>
                  </a:ext>
                </a:extLst>
              </p:cNvPr>
              <p:cNvGrpSpPr/>
              <p:nvPr/>
            </p:nvGrpSpPr>
            <p:grpSpPr>
              <a:xfrm>
                <a:off x="1943430" y="6755413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59" name="Groupe 158">
                  <a:extLst>
                    <a:ext uri="{FF2B5EF4-FFF2-40B4-BE49-F238E27FC236}">
                      <a16:creationId xmlns:a16="http://schemas.microsoft.com/office/drawing/2014/main" id="{596F0C7A-DD88-422D-8823-7327F0DCC731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F209A6F1-E754-4591-A95E-FCC6BC3D6C5E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F3D95646-1A16-4BCF-9FD0-7F265DC0F7A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Arcane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1F407965-DDEB-42AD-9521-1A9E1993D56E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113D9EF7-34A6-466F-A460-C3481F65D210}"/>
                  </a:ext>
                </a:extLst>
              </p:cNvPr>
              <p:cNvGrpSpPr/>
              <p:nvPr/>
            </p:nvGrpSpPr>
            <p:grpSpPr>
              <a:xfrm>
                <a:off x="1935352" y="7163242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64" name="Groupe 163">
                  <a:extLst>
                    <a:ext uri="{FF2B5EF4-FFF2-40B4-BE49-F238E27FC236}">
                      <a16:creationId xmlns:a16="http://schemas.microsoft.com/office/drawing/2014/main" id="{AD9FC857-6A0F-48FA-B6F8-D04E220C36B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66" name="Rectangle : coins arrondis 165">
                    <a:extLst>
                      <a:ext uri="{FF2B5EF4-FFF2-40B4-BE49-F238E27FC236}">
                        <a16:creationId xmlns:a16="http://schemas.microsoft.com/office/drawing/2014/main" id="{29F61BF6-2301-4897-A0BF-C72EF76F410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7" name="ZoneTexte 166">
                    <a:extLst>
                      <a:ext uri="{FF2B5EF4-FFF2-40B4-BE49-F238E27FC236}">
                        <a16:creationId xmlns:a16="http://schemas.microsoft.com/office/drawing/2014/main" id="{AECACD6E-C994-42B2-9186-2807EC418E8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Histoire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5" name="ZoneTexte 164">
                  <a:extLst>
                    <a:ext uri="{FF2B5EF4-FFF2-40B4-BE49-F238E27FC236}">
                      <a16:creationId xmlns:a16="http://schemas.microsoft.com/office/drawing/2014/main" id="{F9E476A0-3AAE-4AF1-8578-5C35966BA9BC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E1ED123B-587A-48CE-9FB9-CD7561142E92}"/>
                  </a:ext>
                </a:extLst>
              </p:cNvPr>
              <p:cNvGrpSpPr/>
              <p:nvPr/>
            </p:nvGrpSpPr>
            <p:grpSpPr>
              <a:xfrm>
                <a:off x="1935352" y="7559936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69" name="Groupe 168">
                  <a:extLst>
                    <a:ext uri="{FF2B5EF4-FFF2-40B4-BE49-F238E27FC236}">
                      <a16:creationId xmlns:a16="http://schemas.microsoft.com/office/drawing/2014/main" id="{9EA9E270-5AEF-47C2-A5D1-946DE9D6E618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71" name="Rectangle : coins arrondis 170">
                    <a:extLst>
                      <a:ext uri="{FF2B5EF4-FFF2-40B4-BE49-F238E27FC236}">
                        <a16:creationId xmlns:a16="http://schemas.microsoft.com/office/drawing/2014/main" id="{67239330-DF71-4F59-8513-72AE844C603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ZoneTexte 171">
                    <a:extLst>
                      <a:ext uri="{FF2B5EF4-FFF2-40B4-BE49-F238E27FC236}">
                        <a16:creationId xmlns:a16="http://schemas.microsoft.com/office/drawing/2014/main" id="{A490BEAA-6052-45B4-8C7F-6033A5A6566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Religion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8466E448-5AAD-4481-8910-A95DB14BA501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F8C7315E-8A47-4ABB-86D8-A027018907F0}"/>
                  </a:ext>
                </a:extLst>
              </p:cNvPr>
              <p:cNvGrpSpPr/>
              <p:nvPr/>
            </p:nvGrpSpPr>
            <p:grpSpPr>
              <a:xfrm>
                <a:off x="1924028" y="7962032"/>
                <a:ext cx="1610625" cy="338555"/>
                <a:chOff x="1924028" y="4758359"/>
                <a:chExt cx="1610625" cy="338555"/>
              </a:xfrm>
            </p:grpSpPr>
            <p:grpSp>
              <p:nvGrpSpPr>
                <p:cNvPr id="174" name="Groupe 173">
                  <a:extLst>
                    <a:ext uri="{FF2B5EF4-FFF2-40B4-BE49-F238E27FC236}">
                      <a16:creationId xmlns:a16="http://schemas.microsoft.com/office/drawing/2014/main" id="{6D18E88A-F337-4F5E-AB43-E04F42B29316}"/>
                    </a:ext>
                  </a:extLst>
                </p:cNvPr>
                <p:cNvGrpSpPr/>
                <p:nvPr/>
              </p:nvGrpSpPr>
              <p:grpSpPr>
                <a:xfrm>
                  <a:off x="1924028" y="4758359"/>
                  <a:ext cx="1610625" cy="338555"/>
                  <a:chOff x="7803374" y="5678058"/>
                  <a:chExt cx="1610625" cy="338555"/>
                </a:xfrm>
              </p:grpSpPr>
              <p:sp>
                <p:nvSpPr>
                  <p:cNvPr id="176" name="Rectangle : coins arrondis 175">
                    <a:extLst>
                      <a:ext uri="{FF2B5EF4-FFF2-40B4-BE49-F238E27FC236}">
                        <a16:creationId xmlns:a16="http://schemas.microsoft.com/office/drawing/2014/main" id="{88C4989C-6061-4DA0-BD1D-BBCC8B6244E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E9DD9B25-C04F-4FBE-9D1C-8C68A5C9E43B}"/>
                      </a:ext>
                    </a:extLst>
                  </p:cNvPr>
                  <p:cNvSpPr txBox="1"/>
                  <p:nvPr/>
                </p:nvSpPr>
                <p:spPr>
                  <a:xfrm>
                    <a:off x="7803374" y="5708835"/>
                    <a:ext cx="98046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Investigation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03503299-5CC2-44DB-8F19-A2E34B070CC8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A2F75455-14C5-4292-9A48-71D6A1D3D7C9}"/>
                  </a:ext>
                </a:extLst>
              </p:cNvPr>
              <p:cNvGrpSpPr/>
              <p:nvPr/>
            </p:nvGrpSpPr>
            <p:grpSpPr>
              <a:xfrm>
                <a:off x="1943430" y="8364128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8EB815B0-6416-4C1E-AE62-5690EB79B560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81" name="Rectangle : coins arrondis 180">
                    <a:extLst>
                      <a:ext uri="{FF2B5EF4-FFF2-40B4-BE49-F238E27FC236}">
                        <a16:creationId xmlns:a16="http://schemas.microsoft.com/office/drawing/2014/main" id="{7391588B-644B-47B9-B654-AE0C00E895F0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2" name="ZoneTexte 181">
                    <a:extLst>
                      <a:ext uri="{FF2B5EF4-FFF2-40B4-BE49-F238E27FC236}">
                        <a16:creationId xmlns:a16="http://schemas.microsoft.com/office/drawing/2014/main" id="{88D8A86B-095C-44DB-A422-82201DAAE34F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Nature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440FD9F7-19A5-4D79-9479-0FEF806CAD33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3" name="Groupe 182">
                <a:extLst>
                  <a:ext uri="{FF2B5EF4-FFF2-40B4-BE49-F238E27FC236}">
                    <a16:creationId xmlns:a16="http://schemas.microsoft.com/office/drawing/2014/main" id="{92534ED1-861E-4955-88B0-B89E858D7780}"/>
                  </a:ext>
                </a:extLst>
              </p:cNvPr>
              <p:cNvGrpSpPr/>
              <p:nvPr/>
            </p:nvGrpSpPr>
            <p:grpSpPr>
              <a:xfrm>
                <a:off x="1931746" y="876056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84" name="Groupe 183">
                  <a:extLst>
                    <a:ext uri="{FF2B5EF4-FFF2-40B4-BE49-F238E27FC236}">
                      <a16:creationId xmlns:a16="http://schemas.microsoft.com/office/drawing/2014/main" id="{FD670336-8F84-4A1A-9CC6-7EB296A15FB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86" name="Rectangle : coins arrondis 185">
                    <a:extLst>
                      <a:ext uri="{FF2B5EF4-FFF2-40B4-BE49-F238E27FC236}">
                        <a16:creationId xmlns:a16="http://schemas.microsoft.com/office/drawing/2014/main" id="{A8677AC2-ACDA-435B-83E7-68E3DA3AD303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7" name="ZoneTexte 186">
                    <a:extLst>
                      <a:ext uri="{FF2B5EF4-FFF2-40B4-BE49-F238E27FC236}">
                        <a16:creationId xmlns:a16="http://schemas.microsoft.com/office/drawing/2014/main" id="{94784AB6-20CB-450C-BFC6-35C0339E136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Dressage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62BEB7ED-FE51-480B-8F5B-7248FB560795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8" name="Groupe 187">
                <a:extLst>
                  <a:ext uri="{FF2B5EF4-FFF2-40B4-BE49-F238E27FC236}">
                    <a16:creationId xmlns:a16="http://schemas.microsoft.com/office/drawing/2014/main" id="{49179CAA-1543-444E-B39C-508E65178C6D}"/>
                  </a:ext>
                </a:extLst>
              </p:cNvPr>
              <p:cNvGrpSpPr/>
              <p:nvPr/>
            </p:nvGrpSpPr>
            <p:grpSpPr>
              <a:xfrm>
                <a:off x="1940554" y="9157006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89" name="Groupe 188">
                  <a:extLst>
                    <a:ext uri="{FF2B5EF4-FFF2-40B4-BE49-F238E27FC236}">
                      <a16:creationId xmlns:a16="http://schemas.microsoft.com/office/drawing/2014/main" id="{628941D8-2DC3-492E-A116-AEC0536F0FB1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91" name="Rectangle : coins arrondis 190">
                    <a:extLst>
                      <a:ext uri="{FF2B5EF4-FFF2-40B4-BE49-F238E27FC236}">
                        <a16:creationId xmlns:a16="http://schemas.microsoft.com/office/drawing/2014/main" id="{C41266DD-4C6E-4103-A2FD-F02E512AFBB1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ZoneTexte 191">
                    <a:extLst>
                      <a:ext uri="{FF2B5EF4-FFF2-40B4-BE49-F238E27FC236}">
                        <a16:creationId xmlns:a16="http://schemas.microsoft.com/office/drawing/2014/main" id="{12334A51-179A-422D-A4B6-F59BB25B73C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Médecine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90" name="ZoneTexte 189">
                  <a:extLst>
                    <a:ext uri="{FF2B5EF4-FFF2-40B4-BE49-F238E27FC236}">
                      <a16:creationId xmlns:a16="http://schemas.microsoft.com/office/drawing/2014/main" id="{A66F3602-2C48-4768-90BD-C1D558490F5D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8D9D8967-86EB-4D28-A034-74EF422E8A19}"/>
                  </a:ext>
                </a:extLst>
              </p:cNvPr>
              <p:cNvGrpSpPr/>
              <p:nvPr/>
            </p:nvGrpSpPr>
            <p:grpSpPr>
              <a:xfrm>
                <a:off x="1937901" y="9553445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94" name="Groupe 193">
                  <a:extLst>
                    <a:ext uri="{FF2B5EF4-FFF2-40B4-BE49-F238E27FC236}">
                      <a16:creationId xmlns:a16="http://schemas.microsoft.com/office/drawing/2014/main" id="{E99E1775-FAD4-4EB0-B8D9-DB1825B7190B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96" name="Rectangle : coins arrondis 195">
                    <a:extLst>
                      <a:ext uri="{FF2B5EF4-FFF2-40B4-BE49-F238E27FC236}">
                        <a16:creationId xmlns:a16="http://schemas.microsoft.com/office/drawing/2014/main" id="{3D8A0B43-82E3-465F-92A6-20850D3024A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7" name="ZoneTexte 196">
                    <a:extLst>
                      <a:ext uri="{FF2B5EF4-FFF2-40B4-BE49-F238E27FC236}">
                        <a16:creationId xmlns:a16="http://schemas.microsoft.com/office/drawing/2014/main" id="{E5CABD08-B2E4-49C2-B209-D5B99A664F1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Perception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E165BBA2-0363-44EE-8407-D4666AE612D9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8" name="Groupe 197">
                <a:extLst>
                  <a:ext uri="{FF2B5EF4-FFF2-40B4-BE49-F238E27FC236}">
                    <a16:creationId xmlns:a16="http://schemas.microsoft.com/office/drawing/2014/main" id="{29714747-3BE3-4B08-B40A-F0093E17C522}"/>
                  </a:ext>
                </a:extLst>
              </p:cNvPr>
              <p:cNvGrpSpPr/>
              <p:nvPr/>
            </p:nvGrpSpPr>
            <p:grpSpPr>
              <a:xfrm>
                <a:off x="1931746" y="9949884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99" name="Groupe 198">
                  <a:extLst>
                    <a:ext uri="{FF2B5EF4-FFF2-40B4-BE49-F238E27FC236}">
                      <a16:creationId xmlns:a16="http://schemas.microsoft.com/office/drawing/2014/main" id="{2AE2C6C7-5167-4AF7-AC43-0239735294A9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01" name="Rectangle : coins arrondis 200">
                    <a:extLst>
                      <a:ext uri="{FF2B5EF4-FFF2-40B4-BE49-F238E27FC236}">
                        <a16:creationId xmlns:a16="http://schemas.microsoft.com/office/drawing/2014/main" id="{EF68997C-188E-4006-9E1C-DC0EBE7708E3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rgbClr val="EBE2FE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ZoneTexte 201">
                    <a:extLst>
                      <a:ext uri="{FF2B5EF4-FFF2-40B4-BE49-F238E27FC236}">
                        <a16:creationId xmlns:a16="http://schemas.microsoft.com/office/drawing/2014/main" id="{11A81432-B0E4-4BD0-B185-A55975C535B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Perspicacité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F6DDD183-952C-4C7D-B470-B935BD0DCAC2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5633558C-D53D-4D53-9B9A-5535650ECC84}"/>
                  </a:ext>
                </a:extLst>
              </p:cNvPr>
              <p:cNvGrpSpPr/>
              <p:nvPr/>
            </p:nvGrpSpPr>
            <p:grpSpPr>
              <a:xfrm>
                <a:off x="1940554" y="10347631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5EE1CB1F-F998-4DC6-B0EF-466BF477F225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06" name="Rectangle : coins arrondis 205">
                    <a:extLst>
                      <a:ext uri="{FF2B5EF4-FFF2-40B4-BE49-F238E27FC236}">
                        <a16:creationId xmlns:a16="http://schemas.microsoft.com/office/drawing/2014/main" id="{ED319A75-7CD9-44CF-9E94-D1931BDE9005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ZoneTexte 206">
                    <a:extLst>
                      <a:ext uri="{FF2B5EF4-FFF2-40B4-BE49-F238E27FC236}">
                        <a16:creationId xmlns:a16="http://schemas.microsoft.com/office/drawing/2014/main" id="{96B69321-B21A-4350-82B2-BF4684FF625A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Survie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653B6AAA-B9D5-4089-9434-AEA5BC094E04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8" name="Groupe 207">
                <a:extLst>
                  <a:ext uri="{FF2B5EF4-FFF2-40B4-BE49-F238E27FC236}">
                    <a16:creationId xmlns:a16="http://schemas.microsoft.com/office/drawing/2014/main" id="{DD78E17E-5F4B-4502-886E-36E3A94F15B6}"/>
                  </a:ext>
                </a:extLst>
              </p:cNvPr>
              <p:cNvGrpSpPr/>
              <p:nvPr/>
            </p:nvGrpSpPr>
            <p:grpSpPr>
              <a:xfrm>
                <a:off x="1948251" y="10749191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09" name="Groupe 208">
                  <a:extLst>
                    <a:ext uri="{FF2B5EF4-FFF2-40B4-BE49-F238E27FC236}">
                      <a16:creationId xmlns:a16="http://schemas.microsoft.com/office/drawing/2014/main" id="{7FC3348A-ED14-49BE-9E0D-7693A5E6EBC0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D84E96FF-8127-43A5-AA06-B25E93AE6774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2" name="ZoneTexte 211">
                    <a:extLst>
                      <a:ext uri="{FF2B5EF4-FFF2-40B4-BE49-F238E27FC236}">
                        <a16:creationId xmlns:a16="http://schemas.microsoft.com/office/drawing/2014/main" id="{0F93EABB-7105-4430-9798-5EF5CF4496CA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Persuasion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720419AB-13C1-4832-95F2-4AC822829247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434194A4-C7A3-4557-B124-D8DF7FBD475B}"/>
                  </a:ext>
                </a:extLst>
              </p:cNvPr>
              <p:cNvGrpSpPr/>
              <p:nvPr/>
            </p:nvGrpSpPr>
            <p:grpSpPr>
              <a:xfrm>
                <a:off x="1767842" y="11146941"/>
                <a:ext cx="1772013" cy="338555"/>
                <a:chOff x="1762640" y="4758359"/>
                <a:chExt cx="1772013" cy="338555"/>
              </a:xfrm>
            </p:grpSpPr>
            <p:grpSp>
              <p:nvGrpSpPr>
                <p:cNvPr id="214" name="Groupe 213">
                  <a:extLst>
                    <a:ext uri="{FF2B5EF4-FFF2-40B4-BE49-F238E27FC236}">
                      <a16:creationId xmlns:a16="http://schemas.microsoft.com/office/drawing/2014/main" id="{B28251D9-FBA2-424A-B42A-18C84F167314}"/>
                    </a:ext>
                  </a:extLst>
                </p:cNvPr>
                <p:cNvGrpSpPr/>
                <p:nvPr/>
              </p:nvGrpSpPr>
              <p:grpSpPr>
                <a:xfrm>
                  <a:off x="1762640" y="4758359"/>
                  <a:ext cx="1772013" cy="338555"/>
                  <a:chOff x="7641986" y="5678058"/>
                  <a:chExt cx="1772013" cy="338555"/>
                </a:xfrm>
              </p:grpSpPr>
              <p:sp>
                <p:nvSpPr>
                  <p:cNvPr id="216" name="Rectangle : coins arrondis 215">
                    <a:extLst>
                      <a:ext uri="{FF2B5EF4-FFF2-40B4-BE49-F238E27FC236}">
                        <a16:creationId xmlns:a16="http://schemas.microsoft.com/office/drawing/2014/main" id="{2CC7BE17-6398-4A9D-B2A8-98B6D15BAC2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7" name="ZoneTexte 216">
                    <a:extLst>
                      <a:ext uri="{FF2B5EF4-FFF2-40B4-BE49-F238E27FC236}">
                        <a16:creationId xmlns:a16="http://schemas.microsoft.com/office/drawing/2014/main" id="{5F06BDA6-5441-4E3F-B6C6-7B36D334A06A}"/>
                      </a:ext>
                    </a:extLst>
                  </p:cNvPr>
                  <p:cNvSpPr txBox="1"/>
                  <p:nvPr/>
                </p:nvSpPr>
                <p:spPr>
                  <a:xfrm>
                    <a:off x="7641986" y="5708835"/>
                    <a:ext cx="114185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Représentation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0F7FDB28-4ABC-4C49-8152-28744DB5AA22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8" name="Groupe 217">
                <a:extLst>
                  <a:ext uri="{FF2B5EF4-FFF2-40B4-BE49-F238E27FC236}">
                    <a16:creationId xmlns:a16="http://schemas.microsoft.com/office/drawing/2014/main" id="{BCA24618-B5E9-48B7-8009-008C8300C3A3}"/>
                  </a:ext>
                </a:extLst>
              </p:cNvPr>
              <p:cNvGrpSpPr/>
              <p:nvPr/>
            </p:nvGrpSpPr>
            <p:grpSpPr>
              <a:xfrm>
                <a:off x="1948251" y="11548752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19" name="Groupe 218">
                  <a:extLst>
                    <a:ext uri="{FF2B5EF4-FFF2-40B4-BE49-F238E27FC236}">
                      <a16:creationId xmlns:a16="http://schemas.microsoft.com/office/drawing/2014/main" id="{15FB9ABC-77DC-4253-B063-ABC0D1176745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21" name="Rectangle : coins arrondis 220">
                    <a:extLst>
                      <a:ext uri="{FF2B5EF4-FFF2-40B4-BE49-F238E27FC236}">
                        <a16:creationId xmlns:a16="http://schemas.microsoft.com/office/drawing/2014/main" id="{1F810F3B-83A7-4B02-94E0-205C12B2AA7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2" name="ZoneTexte 221">
                    <a:extLst>
                      <a:ext uri="{FF2B5EF4-FFF2-40B4-BE49-F238E27FC236}">
                        <a16:creationId xmlns:a16="http://schemas.microsoft.com/office/drawing/2014/main" id="{C5D7D88A-D9D9-49B2-8AD3-E4AB6A1261B8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Supercherie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20" name="ZoneTexte 219">
                  <a:extLst>
                    <a:ext uri="{FF2B5EF4-FFF2-40B4-BE49-F238E27FC236}">
                      <a16:creationId xmlns:a16="http://schemas.microsoft.com/office/drawing/2014/main" id="{82875287-C4F4-4D44-8225-7A167A6808CA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4" name="ZoneTexte 283">
              <a:extLst>
                <a:ext uri="{FF2B5EF4-FFF2-40B4-BE49-F238E27FC236}">
                  <a16:creationId xmlns:a16="http://schemas.microsoft.com/office/drawing/2014/main" id="{6195073D-EFDE-4522-8BDA-D829EA6DA80A}"/>
                </a:ext>
              </a:extLst>
            </p:cNvPr>
            <p:cNvSpPr txBox="1"/>
            <p:nvPr/>
          </p:nvSpPr>
          <p:spPr>
            <a:xfrm>
              <a:off x="3427470" y="4811699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E59B5132-4066-42DC-B48B-4B140617B7B2}"/>
                </a:ext>
              </a:extLst>
            </p:cNvPr>
            <p:cNvSpPr txBox="1"/>
            <p:nvPr/>
          </p:nvSpPr>
          <p:spPr>
            <a:xfrm>
              <a:off x="3433915" y="520728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BE613142-2AA9-44B7-A4A6-3CE1734DDB26}"/>
                </a:ext>
              </a:extLst>
            </p:cNvPr>
            <p:cNvSpPr txBox="1"/>
            <p:nvPr/>
          </p:nvSpPr>
          <p:spPr>
            <a:xfrm>
              <a:off x="3438956" y="5613072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7" name="ZoneTexte 286">
              <a:extLst>
                <a:ext uri="{FF2B5EF4-FFF2-40B4-BE49-F238E27FC236}">
                  <a16:creationId xmlns:a16="http://schemas.microsoft.com/office/drawing/2014/main" id="{7150EA4B-29B5-4DE2-9377-A0BF54ADA6B8}"/>
                </a:ext>
              </a:extLst>
            </p:cNvPr>
            <p:cNvSpPr txBox="1"/>
            <p:nvPr/>
          </p:nvSpPr>
          <p:spPr>
            <a:xfrm>
              <a:off x="3433298" y="6022431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8" name="ZoneTexte 287">
              <a:extLst>
                <a:ext uri="{FF2B5EF4-FFF2-40B4-BE49-F238E27FC236}">
                  <a16:creationId xmlns:a16="http://schemas.microsoft.com/office/drawing/2014/main" id="{353DB3CF-C358-42D9-B1C8-5FF695E8864C}"/>
                </a:ext>
              </a:extLst>
            </p:cNvPr>
            <p:cNvSpPr txBox="1"/>
            <p:nvPr/>
          </p:nvSpPr>
          <p:spPr>
            <a:xfrm>
              <a:off x="3430191" y="6418131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EE02235E-004B-44DE-8CB7-E242E3808EAE}"/>
                </a:ext>
              </a:extLst>
            </p:cNvPr>
            <p:cNvSpPr txBox="1"/>
            <p:nvPr/>
          </p:nvSpPr>
          <p:spPr>
            <a:xfrm>
              <a:off x="3431592" y="6821587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1E123B04-D1ED-4A40-B491-8EFC2EC53AAB}"/>
                </a:ext>
              </a:extLst>
            </p:cNvPr>
            <p:cNvSpPr txBox="1"/>
            <p:nvPr/>
          </p:nvSpPr>
          <p:spPr>
            <a:xfrm>
              <a:off x="3423420" y="722813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2" name="ZoneTexte 291">
              <a:extLst>
                <a:ext uri="{FF2B5EF4-FFF2-40B4-BE49-F238E27FC236}">
                  <a16:creationId xmlns:a16="http://schemas.microsoft.com/office/drawing/2014/main" id="{918AA430-07EE-41D5-9A29-A804BDC01147}"/>
                </a:ext>
              </a:extLst>
            </p:cNvPr>
            <p:cNvSpPr txBox="1"/>
            <p:nvPr/>
          </p:nvSpPr>
          <p:spPr>
            <a:xfrm>
              <a:off x="3418176" y="762985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4" name="ZoneTexte 293">
              <a:extLst>
                <a:ext uri="{FF2B5EF4-FFF2-40B4-BE49-F238E27FC236}">
                  <a16:creationId xmlns:a16="http://schemas.microsoft.com/office/drawing/2014/main" id="{741A5207-299B-43A3-BAF6-78B5206E1343}"/>
                </a:ext>
              </a:extLst>
            </p:cNvPr>
            <p:cNvSpPr txBox="1"/>
            <p:nvPr/>
          </p:nvSpPr>
          <p:spPr>
            <a:xfrm>
              <a:off x="3426098" y="802938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E19197CB-F975-4F5E-BA7F-DAF9974D1D4A}"/>
                </a:ext>
              </a:extLst>
            </p:cNvPr>
            <p:cNvSpPr txBox="1"/>
            <p:nvPr/>
          </p:nvSpPr>
          <p:spPr>
            <a:xfrm>
              <a:off x="3438956" y="843110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6" name="ZoneTexte 295">
              <a:extLst>
                <a:ext uri="{FF2B5EF4-FFF2-40B4-BE49-F238E27FC236}">
                  <a16:creationId xmlns:a16="http://schemas.microsoft.com/office/drawing/2014/main" id="{B60A4F03-66A3-4910-B3E0-F2AB1297B779}"/>
                </a:ext>
              </a:extLst>
            </p:cNvPr>
            <p:cNvSpPr txBox="1"/>
            <p:nvPr/>
          </p:nvSpPr>
          <p:spPr>
            <a:xfrm>
              <a:off x="3417266" y="8823098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7" name="ZoneTexte 296">
              <a:extLst>
                <a:ext uri="{FF2B5EF4-FFF2-40B4-BE49-F238E27FC236}">
                  <a16:creationId xmlns:a16="http://schemas.microsoft.com/office/drawing/2014/main" id="{5B257CD5-B25A-415F-9634-C4F6C4AF0D66}"/>
                </a:ext>
              </a:extLst>
            </p:cNvPr>
            <p:cNvSpPr txBox="1"/>
            <p:nvPr/>
          </p:nvSpPr>
          <p:spPr>
            <a:xfrm>
              <a:off x="3429333" y="9224264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8" name="ZoneTexte 297">
              <a:extLst>
                <a:ext uri="{FF2B5EF4-FFF2-40B4-BE49-F238E27FC236}">
                  <a16:creationId xmlns:a16="http://schemas.microsoft.com/office/drawing/2014/main" id="{38DC56CF-1D90-4803-932C-D14AE02D1516}"/>
                </a:ext>
              </a:extLst>
            </p:cNvPr>
            <p:cNvSpPr txBox="1"/>
            <p:nvPr/>
          </p:nvSpPr>
          <p:spPr>
            <a:xfrm>
              <a:off x="3445499" y="9618249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9" name="ZoneTexte 298">
              <a:extLst>
                <a:ext uri="{FF2B5EF4-FFF2-40B4-BE49-F238E27FC236}">
                  <a16:creationId xmlns:a16="http://schemas.microsoft.com/office/drawing/2014/main" id="{99939AA1-11DF-4ECE-B713-0B406BB84091}"/>
                </a:ext>
              </a:extLst>
            </p:cNvPr>
            <p:cNvSpPr txBox="1"/>
            <p:nvPr/>
          </p:nvSpPr>
          <p:spPr>
            <a:xfrm>
              <a:off x="3423956" y="10015692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2CB97897-2B82-41C7-A01F-8841ED6B2994}"/>
                </a:ext>
              </a:extLst>
            </p:cNvPr>
            <p:cNvSpPr txBox="1"/>
            <p:nvPr/>
          </p:nvSpPr>
          <p:spPr>
            <a:xfrm>
              <a:off x="3435115" y="10408863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1" name="ZoneTexte 300">
              <a:extLst>
                <a:ext uri="{FF2B5EF4-FFF2-40B4-BE49-F238E27FC236}">
                  <a16:creationId xmlns:a16="http://schemas.microsoft.com/office/drawing/2014/main" id="{EF569F05-6368-450D-9181-3D917C793EEF}"/>
                </a:ext>
              </a:extLst>
            </p:cNvPr>
            <p:cNvSpPr txBox="1"/>
            <p:nvPr/>
          </p:nvSpPr>
          <p:spPr>
            <a:xfrm>
              <a:off x="3445499" y="1082115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2" name="ZoneTexte 301">
              <a:extLst>
                <a:ext uri="{FF2B5EF4-FFF2-40B4-BE49-F238E27FC236}">
                  <a16:creationId xmlns:a16="http://schemas.microsoft.com/office/drawing/2014/main" id="{A2F6D956-FE3D-487C-A0B3-1FDB911B37FA}"/>
                </a:ext>
              </a:extLst>
            </p:cNvPr>
            <p:cNvSpPr txBox="1"/>
            <p:nvPr/>
          </p:nvSpPr>
          <p:spPr>
            <a:xfrm>
              <a:off x="3420475" y="1120965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3" name="ZoneTexte 302">
              <a:extLst>
                <a:ext uri="{FF2B5EF4-FFF2-40B4-BE49-F238E27FC236}">
                  <a16:creationId xmlns:a16="http://schemas.microsoft.com/office/drawing/2014/main" id="{0C63EEA9-04AE-46E5-9EDC-28BCB3C76CFC}"/>
                </a:ext>
              </a:extLst>
            </p:cNvPr>
            <p:cNvSpPr txBox="1"/>
            <p:nvPr/>
          </p:nvSpPr>
          <p:spPr>
            <a:xfrm>
              <a:off x="3431592" y="1160512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</p:grp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C4FC802B-9FCB-41BB-8386-0D4B359FDB81}"/>
              </a:ext>
            </a:extLst>
          </p:cNvPr>
          <p:cNvGrpSpPr/>
          <p:nvPr/>
        </p:nvGrpSpPr>
        <p:grpSpPr>
          <a:xfrm>
            <a:off x="48247" y="5238453"/>
            <a:ext cx="2099254" cy="6046560"/>
            <a:chOff x="48247" y="5238453"/>
            <a:chExt cx="2099254" cy="6046560"/>
          </a:xfrm>
        </p:grpSpPr>
        <p:grpSp>
          <p:nvGrpSpPr>
            <p:cNvPr id="241" name="Groupe 240">
              <a:extLst>
                <a:ext uri="{FF2B5EF4-FFF2-40B4-BE49-F238E27FC236}">
                  <a16:creationId xmlns:a16="http://schemas.microsoft.com/office/drawing/2014/main" id="{8B1965E9-A14E-4B9C-B61B-66486875207E}"/>
                </a:ext>
              </a:extLst>
            </p:cNvPr>
            <p:cNvGrpSpPr/>
            <p:nvPr/>
          </p:nvGrpSpPr>
          <p:grpSpPr>
            <a:xfrm>
              <a:off x="71637" y="5238453"/>
              <a:ext cx="2069033" cy="1011161"/>
              <a:chOff x="71637" y="5238453"/>
              <a:chExt cx="2069033" cy="1011161"/>
            </a:xfrm>
          </p:grpSpPr>
          <p:pic>
            <p:nvPicPr>
              <p:cNvPr id="2074" name="Picture 26" descr="Vitalité">
                <a:extLst>
                  <a:ext uri="{FF2B5EF4-FFF2-40B4-BE49-F238E27FC236}">
                    <a16:creationId xmlns:a16="http://schemas.microsoft.com/office/drawing/2014/main" id="{3464F992-100F-44DF-A92C-9319F471E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37" y="523845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7" name="Groupe 226">
                <a:extLst>
                  <a:ext uri="{FF2B5EF4-FFF2-40B4-BE49-F238E27FC236}">
                    <a16:creationId xmlns:a16="http://schemas.microsoft.com/office/drawing/2014/main" id="{3183F855-1BF1-4B6E-8742-A1CEDD03959B}"/>
                  </a:ext>
                </a:extLst>
              </p:cNvPr>
              <p:cNvGrpSpPr/>
              <p:nvPr/>
            </p:nvGrpSpPr>
            <p:grpSpPr>
              <a:xfrm>
                <a:off x="74571" y="5495389"/>
                <a:ext cx="2066099" cy="754225"/>
                <a:chOff x="74571" y="5507581"/>
                <a:chExt cx="2066099" cy="754225"/>
              </a:xfrm>
            </p:grpSpPr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D2DB0280-5AFC-487D-8D3B-E62EC587E43C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81" name="Rectangle : coins arrondis 80">
                    <a:extLst>
                      <a:ext uri="{FF2B5EF4-FFF2-40B4-BE49-F238E27FC236}">
                        <a16:creationId xmlns:a16="http://schemas.microsoft.com/office/drawing/2014/main" id="{E5DCADBA-0D43-4528-8040-CC683835CCEE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2" name="Zone de texte 75">
                    <a:extLst>
                      <a:ext uri="{FF2B5EF4-FFF2-40B4-BE49-F238E27FC236}">
                        <a16:creationId xmlns:a16="http://schemas.microsoft.com/office/drawing/2014/main" id="{243B32D4-F21B-400A-A940-43BC604307F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F6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C5F3D542-26E7-42B7-9E1E-C050ACEDF53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0B5B73FB-D8D6-415D-9AD5-56253208A3FA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Zone de texte 78">
                    <a:extLst>
                      <a:ext uri="{FF2B5EF4-FFF2-40B4-BE49-F238E27FC236}">
                        <a16:creationId xmlns:a16="http://schemas.microsoft.com/office/drawing/2014/main" id="{CB72F300-2674-43C0-9533-9AD3C37D878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F6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78" name="Zone de texte 80">
                  <a:extLst>
                    <a:ext uri="{FF2B5EF4-FFF2-40B4-BE49-F238E27FC236}">
                      <a16:creationId xmlns:a16="http://schemas.microsoft.com/office/drawing/2014/main" id="{C7B199DF-F688-4050-9B24-68C756BCA20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F62C6E5D-BB20-4F15-A27C-D47624EB376F}"/>
                    </a:ext>
                  </a:extLst>
                </p:cNvPr>
                <p:cNvSpPr txBox="1"/>
                <p:nvPr/>
              </p:nvSpPr>
              <p:spPr>
                <a:xfrm>
                  <a:off x="1049309" y="5865710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279" name="Zone de texte 75">
                  <a:extLst>
                    <a:ext uri="{FF2B5EF4-FFF2-40B4-BE49-F238E27FC236}">
                      <a16:creationId xmlns:a16="http://schemas.microsoft.com/office/drawing/2014/main" id="{BFE64255-58F9-4CFA-8A8A-AD16273EE4AE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7F6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7F6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7F6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2" name="ZoneTexte 281">
                  <a:extLst>
                    <a:ext uri="{FF2B5EF4-FFF2-40B4-BE49-F238E27FC236}">
                      <a16:creationId xmlns:a16="http://schemas.microsoft.com/office/drawing/2014/main" id="{55E1A24C-6322-4431-8340-8CE759217DAB}"/>
                    </a:ext>
                  </a:extLst>
                </p:cNvPr>
                <p:cNvSpPr txBox="1"/>
                <p:nvPr/>
              </p:nvSpPr>
              <p:spPr>
                <a:xfrm>
                  <a:off x="74571" y="585706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17F07BFB-1A36-45B8-B138-735534873A37}"/>
                    </a:ext>
                  </a:extLst>
                </p:cNvPr>
                <p:cNvSpPr txBox="1"/>
                <p:nvPr/>
              </p:nvSpPr>
              <p:spPr>
                <a:xfrm>
                  <a:off x="1292684" y="5853096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226" name="Connecteur droit 225">
                  <a:extLst>
                    <a:ext uri="{FF2B5EF4-FFF2-40B4-BE49-F238E27FC236}">
                      <a16:creationId xmlns:a16="http://schemas.microsoft.com/office/drawing/2014/main" id="{A5437AC8-236A-4D1E-A461-9250FD139F7C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FF786F2B-6265-4E3B-5C8D-9A8A4D968602}"/>
                    </a:ext>
                  </a:extLst>
                </p:cNvPr>
                <p:cNvSpPr txBox="1"/>
                <p:nvPr/>
              </p:nvSpPr>
              <p:spPr>
                <a:xfrm>
                  <a:off x="93861" y="5525158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729C12BA-66DD-43FF-A64E-9A5AB48A43E7}"/>
                    </a:ext>
                  </a:extLst>
                </p:cNvPr>
                <p:cNvSpPr txBox="1"/>
                <p:nvPr/>
              </p:nvSpPr>
              <p:spPr>
                <a:xfrm>
                  <a:off x="667944" y="552029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43" name="Groupe 242">
              <a:extLst>
                <a:ext uri="{FF2B5EF4-FFF2-40B4-BE49-F238E27FC236}">
                  <a16:creationId xmlns:a16="http://schemas.microsoft.com/office/drawing/2014/main" id="{B9A3AA1F-DAE9-465D-9F2F-CE88CCFEFA24}"/>
                </a:ext>
              </a:extLst>
            </p:cNvPr>
            <p:cNvGrpSpPr/>
            <p:nvPr/>
          </p:nvGrpSpPr>
          <p:grpSpPr>
            <a:xfrm>
              <a:off x="69164" y="6203223"/>
              <a:ext cx="2076899" cy="1056221"/>
              <a:chOff x="69164" y="6203223"/>
              <a:chExt cx="2076899" cy="1056221"/>
            </a:xfrm>
          </p:grpSpPr>
          <p:sp>
            <p:nvSpPr>
              <p:cNvPr id="68" name="Zone de texte 70">
                <a:extLst>
                  <a:ext uri="{FF2B5EF4-FFF2-40B4-BE49-F238E27FC236}">
                    <a16:creationId xmlns:a16="http://schemas.microsoft.com/office/drawing/2014/main" id="{B5CBD97E-F379-4E9C-A883-50C42ADC6D9D}"/>
                  </a:ext>
                </a:extLst>
              </p:cNvPr>
              <p:cNvSpPr txBox="1"/>
              <p:nvPr/>
            </p:nvSpPr>
            <p:spPr>
              <a:xfrm>
                <a:off x="236398" y="6203223"/>
                <a:ext cx="808395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4B0472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Sagesse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72" name="Picture 24" descr="Sagesse">
                <a:extLst>
                  <a:ext uri="{FF2B5EF4-FFF2-40B4-BE49-F238E27FC236}">
                    <a16:creationId xmlns:a16="http://schemas.microsoft.com/office/drawing/2014/main" id="{8CCECA0B-2377-4B9D-A0C4-98FB62EF7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625639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9" name="Groupe 308">
                <a:extLst>
                  <a:ext uri="{FF2B5EF4-FFF2-40B4-BE49-F238E27FC236}">
                    <a16:creationId xmlns:a16="http://schemas.microsoft.com/office/drawing/2014/main" id="{006D8B9B-2702-4B54-AA9E-F196ED42CD73}"/>
                  </a:ext>
                </a:extLst>
              </p:cNvPr>
              <p:cNvGrpSpPr/>
              <p:nvPr/>
            </p:nvGrpSpPr>
            <p:grpSpPr>
              <a:xfrm>
                <a:off x="78821" y="6505219"/>
                <a:ext cx="2067242" cy="754225"/>
                <a:chOff x="73428" y="5507581"/>
                <a:chExt cx="2067242" cy="754225"/>
              </a:xfrm>
            </p:grpSpPr>
            <p:grpSp>
              <p:nvGrpSpPr>
                <p:cNvPr id="310" name="Groupe 309">
                  <a:extLst>
                    <a:ext uri="{FF2B5EF4-FFF2-40B4-BE49-F238E27FC236}">
                      <a16:creationId xmlns:a16="http://schemas.microsoft.com/office/drawing/2014/main" id="{972599F6-9BA2-4DF3-B62F-60A4E3FBDC69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20" name="Rectangle : coins arrondis 319">
                    <a:extLst>
                      <a:ext uri="{FF2B5EF4-FFF2-40B4-BE49-F238E27FC236}">
                        <a16:creationId xmlns:a16="http://schemas.microsoft.com/office/drawing/2014/main" id="{0B97879D-9FC2-43C7-96AF-39EEED4AADED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1" name="Zone de texte 75">
                    <a:extLst>
                      <a:ext uri="{FF2B5EF4-FFF2-40B4-BE49-F238E27FC236}">
                        <a16:creationId xmlns:a16="http://schemas.microsoft.com/office/drawing/2014/main" id="{0378202D-2B55-4D08-A46B-114DE4CD218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030A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22D50B10-88B8-4C50-A0CB-5F07665A7F6F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18" name="Rectangle : coins arrondis 317">
                    <a:extLst>
                      <a:ext uri="{FF2B5EF4-FFF2-40B4-BE49-F238E27FC236}">
                        <a16:creationId xmlns:a16="http://schemas.microsoft.com/office/drawing/2014/main" id="{139CFB62-9AA5-4B53-9CFA-5D9C1B83F2A9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9" name="Zone de texte 78">
                    <a:extLst>
                      <a:ext uri="{FF2B5EF4-FFF2-40B4-BE49-F238E27FC236}">
                        <a16:creationId xmlns:a16="http://schemas.microsoft.com/office/drawing/2014/main" id="{4C06D1B7-6218-49FC-A629-67A5F2D3A456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030A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12" name="Zone de texte 80">
                  <a:extLst>
                    <a:ext uri="{FF2B5EF4-FFF2-40B4-BE49-F238E27FC236}">
                      <a16:creationId xmlns:a16="http://schemas.microsoft.com/office/drawing/2014/main" id="{53CB0C32-DF17-4BDF-ABAE-43E682FDD14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4B1B5FD3-4839-40F6-9CFD-2861ADD839E1}"/>
                    </a:ext>
                  </a:extLst>
                </p:cNvPr>
                <p:cNvSpPr txBox="1"/>
                <p:nvPr/>
              </p:nvSpPr>
              <p:spPr>
                <a:xfrm>
                  <a:off x="1051024" y="5866747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14" name="Zone de texte 75">
                  <a:extLst>
                    <a:ext uri="{FF2B5EF4-FFF2-40B4-BE49-F238E27FC236}">
                      <a16:creationId xmlns:a16="http://schemas.microsoft.com/office/drawing/2014/main" id="{D4C15A31-B750-4F10-B8FF-6238F88F68A8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7030A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7030A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C5DB4E0A-0238-49BB-9F46-B48F2DA67D1A}"/>
                    </a:ext>
                  </a:extLst>
                </p:cNvPr>
                <p:cNvSpPr txBox="1"/>
                <p:nvPr/>
              </p:nvSpPr>
              <p:spPr>
                <a:xfrm>
                  <a:off x="73428" y="586127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672ABEE-73FE-4C70-A94C-6677447F54F7}"/>
                    </a:ext>
                  </a:extLst>
                </p:cNvPr>
                <p:cNvSpPr txBox="1"/>
                <p:nvPr/>
              </p:nvSpPr>
              <p:spPr>
                <a:xfrm>
                  <a:off x="1300324" y="5851724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17" name="Connecteur droit 316">
                  <a:extLst>
                    <a:ext uri="{FF2B5EF4-FFF2-40B4-BE49-F238E27FC236}">
                      <a16:creationId xmlns:a16="http://schemas.microsoft.com/office/drawing/2014/main" id="{269E38BD-418D-4028-9119-00379587FEAC}"/>
                    </a:ext>
                  </a:extLst>
                </p:cNvPr>
                <p:cNvCxnSpPr>
                  <a:stCxn id="320" idx="0"/>
                  <a:endCxn id="320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5754388-150F-E6D1-7614-481D19FBB8D2}"/>
                    </a:ext>
                  </a:extLst>
                </p:cNvPr>
                <p:cNvSpPr txBox="1"/>
                <p:nvPr/>
              </p:nvSpPr>
              <p:spPr>
                <a:xfrm>
                  <a:off x="77785" y="5524156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12549D5-DE4B-9821-E60D-E7E3B72674AA}"/>
                    </a:ext>
                  </a:extLst>
                </p:cNvPr>
                <p:cNvSpPr txBox="1"/>
                <p:nvPr/>
              </p:nvSpPr>
              <p:spPr>
                <a:xfrm>
                  <a:off x="682735" y="5523320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8564FC6F-53D7-4451-91AC-336D498CBD29}"/>
                </a:ext>
              </a:extLst>
            </p:cNvPr>
            <p:cNvGrpSpPr/>
            <p:nvPr/>
          </p:nvGrpSpPr>
          <p:grpSpPr>
            <a:xfrm>
              <a:off x="66255" y="7185420"/>
              <a:ext cx="2074415" cy="1067420"/>
              <a:chOff x="66255" y="7185420"/>
              <a:chExt cx="2074415" cy="1067420"/>
            </a:xfrm>
          </p:grpSpPr>
          <p:sp>
            <p:nvSpPr>
              <p:cNvPr id="32" name="Zone de texte 33">
                <a:extLst>
                  <a:ext uri="{FF2B5EF4-FFF2-40B4-BE49-F238E27FC236}">
                    <a16:creationId xmlns:a16="http://schemas.microsoft.com/office/drawing/2014/main" id="{AD0F4DDF-566C-458B-9CDA-923ADBAE8BA7}"/>
                  </a:ext>
                </a:extLst>
              </p:cNvPr>
              <p:cNvSpPr txBox="1"/>
              <p:nvPr/>
            </p:nvSpPr>
            <p:spPr>
              <a:xfrm>
                <a:off x="278714" y="7185420"/>
                <a:ext cx="63395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Force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4" name="Picture 16" descr="Dommages Terre">
                <a:extLst>
                  <a:ext uri="{FF2B5EF4-FFF2-40B4-BE49-F238E27FC236}">
                    <a16:creationId xmlns:a16="http://schemas.microsoft.com/office/drawing/2014/main" id="{026E2C23-46E8-4194-8A9F-A055B17AAE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724917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16AA854-5B4F-4926-9703-9F348B8180BB}"/>
                  </a:ext>
                </a:extLst>
              </p:cNvPr>
              <p:cNvGrpSpPr/>
              <p:nvPr/>
            </p:nvGrpSpPr>
            <p:grpSpPr>
              <a:xfrm>
                <a:off x="66255" y="7495461"/>
                <a:ext cx="2074415" cy="757379"/>
                <a:chOff x="66255" y="5504427"/>
                <a:chExt cx="2074415" cy="757379"/>
              </a:xfrm>
            </p:grpSpPr>
            <p:grpSp>
              <p:nvGrpSpPr>
                <p:cNvPr id="323" name="Groupe 322">
                  <a:extLst>
                    <a:ext uri="{FF2B5EF4-FFF2-40B4-BE49-F238E27FC236}">
                      <a16:creationId xmlns:a16="http://schemas.microsoft.com/office/drawing/2014/main" id="{FA9D0417-FD72-42CB-A6F4-42733EF301EA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33" name="Rectangle : coins arrondis 332">
                    <a:extLst>
                      <a:ext uri="{FF2B5EF4-FFF2-40B4-BE49-F238E27FC236}">
                        <a16:creationId xmlns:a16="http://schemas.microsoft.com/office/drawing/2014/main" id="{B4F37CB6-8414-4F2B-AF2C-ABD285CF6ED9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4" name="Zone de texte 75">
                    <a:extLst>
                      <a:ext uri="{FF2B5EF4-FFF2-40B4-BE49-F238E27FC236}">
                        <a16:creationId xmlns:a16="http://schemas.microsoft.com/office/drawing/2014/main" id="{87D4104B-1BFB-4DD7-81D9-4990A7A889D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5D4037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24" name="Groupe 323">
                  <a:extLst>
                    <a:ext uri="{FF2B5EF4-FFF2-40B4-BE49-F238E27FC236}">
                      <a16:creationId xmlns:a16="http://schemas.microsoft.com/office/drawing/2014/main" id="{E2C6579B-1B3C-49F8-8642-CA051AD2EF95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31" name="Rectangle : coins arrondis 330">
                    <a:extLst>
                      <a:ext uri="{FF2B5EF4-FFF2-40B4-BE49-F238E27FC236}">
                        <a16:creationId xmlns:a16="http://schemas.microsoft.com/office/drawing/2014/main" id="{7604C3A3-4B01-45B3-AC3F-5C6EB7C1C227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2" name="Zone de texte 78">
                    <a:extLst>
                      <a:ext uri="{FF2B5EF4-FFF2-40B4-BE49-F238E27FC236}">
                        <a16:creationId xmlns:a16="http://schemas.microsoft.com/office/drawing/2014/main" id="{03C4B2AC-FD79-466E-B4A6-3CE13AFFF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5D4037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25" name="Zone de texte 80">
                  <a:extLst>
                    <a:ext uri="{FF2B5EF4-FFF2-40B4-BE49-F238E27FC236}">
                      <a16:creationId xmlns:a16="http://schemas.microsoft.com/office/drawing/2014/main" id="{4842DD5C-6869-428B-9221-0BDCE1A239DD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6" name="ZoneTexte 325">
                  <a:extLst>
                    <a:ext uri="{FF2B5EF4-FFF2-40B4-BE49-F238E27FC236}">
                      <a16:creationId xmlns:a16="http://schemas.microsoft.com/office/drawing/2014/main" id="{4201B8AA-BA00-4C5C-BCF6-DB8F44591A8A}"/>
                    </a:ext>
                  </a:extLst>
                </p:cNvPr>
                <p:cNvSpPr txBox="1"/>
                <p:nvPr/>
              </p:nvSpPr>
              <p:spPr>
                <a:xfrm>
                  <a:off x="1053418" y="5871498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27" name="Zone de texte 75">
                  <a:extLst>
                    <a:ext uri="{FF2B5EF4-FFF2-40B4-BE49-F238E27FC236}">
                      <a16:creationId xmlns:a16="http://schemas.microsoft.com/office/drawing/2014/main" id="{D2E8486F-8DFA-474D-A8CA-D5362419DBF1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5D4037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5D4037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8" name="ZoneTexte 327">
                  <a:extLst>
                    <a:ext uri="{FF2B5EF4-FFF2-40B4-BE49-F238E27FC236}">
                      <a16:creationId xmlns:a16="http://schemas.microsoft.com/office/drawing/2014/main" id="{D3461320-96C0-4394-A358-7F7976EFE434}"/>
                    </a:ext>
                  </a:extLst>
                </p:cNvPr>
                <p:cNvSpPr txBox="1"/>
                <p:nvPr/>
              </p:nvSpPr>
              <p:spPr>
                <a:xfrm>
                  <a:off x="66255" y="5865860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29" name="ZoneTexte 328">
                  <a:extLst>
                    <a:ext uri="{FF2B5EF4-FFF2-40B4-BE49-F238E27FC236}">
                      <a16:creationId xmlns:a16="http://schemas.microsoft.com/office/drawing/2014/main" id="{FBD42102-A88E-4DC5-9507-5D9F3610E99A}"/>
                    </a:ext>
                  </a:extLst>
                </p:cNvPr>
                <p:cNvSpPr txBox="1"/>
                <p:nvPr/>
              </p:nvSpPr>
              <p:spPr>
                <a:xfrm>
                  <a:off x="1280523" y="5851447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D48ECC67-E528-482C-BE15-21E4313FAB65}"/>
                    </a:ext>
                  </a:extLst>
                </p:cNvPr>
                <p:cNvCxnSpPr>
                  <a:stCxn id="333" idx="0"/>
                  <a:endCxn id="333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A471BAD-9DB7-C1C3-7042-DD4F7E191B1B}"/>
                    </a:ext>
                  </a:extLst>
                </p:cNvPr>
                <p:cNvSpPr txBox="1"/>
                <p:nvPr/>
              </p:nvSpPr>
              <p:spPr>
                <a:xfrm>
                  <a:off x="72573" y="5504427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66F6CC0-D248-CC45-1D6D-BD4C77E488B3}"/>
                    </a:ext>
                  </a:extLst>
                </p:cNvPr>
                <p:cNvSpPr txBox="1"/>
                <p:nvPr/>
              </p:nvSpPr>
              <p:spPr>
                <a:xfrm>
                  <a:off x="671586" y="5514016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8EE2DEEE-CCB9-4E39-AF68-3FCC51BBBE13}"/>
                </a:ext>
              </a:extLst>
            </p:cNvPr>
            <p:cNvGrpSpPr/>
            <p:nvPr/>
          </p:nvGrpSpPr>
          <p:grpSpPr>
            <a:xfrm>
              <a:off x="64254" y="8220126"/>
              <a:ext cx="2083247" cy="1086987"/>
              <a:chOff x="64254" y="8220126"/>
              <a:chExt cx="2083247" cy="1086987"/>
            </a:xfrm>
          </p:grpSpPr>
          <p:sp>
            <p:nvSpPr>
              <p:cNvPr id="41" name="Zone de texte 43">
                <a:extLst>
                  <a:ext uri="{FF2B5EF4-FFF2-40B4-BE49-F238E27FC236}">
                    <a16:creationId xmlns:a16="http://schemas.microsoft.com/office/drawing/2014/main" id="{F6CAA0ED-30FF-4BA7-9EE5-50AD56281F3D}"/>
                  </a:ext>
                </a:extLst>
              </p:cNvPr>
              <p:cNvSpPr txBox="1"/>
              <p:nvPr/>
            </p:nvSpPr>
            <p:spPr>
              <a:xfrm>
                <a:off x="238145" y="8220126"/>
                <a:ext cx="109624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C62828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Intelligence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6" name="Picture 18" descr="Dommages Feu">
                <a:extLst>
                  <a:ext uri="{FF2B5EF4-FFF2-40B4-BE49-F238E27FC236}">
                    <a16:creationId xmlns:a16="http://schemas.microsoft.com/office/drawing/2014/main" id="{069A403D-0E3D-4DEC-AE2B-FFAD4EA88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828945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5" name="Groupe 334">
                <a:extLst>
                  <a:ext uri="{FF2B5EF4-FFF2-40B4-BE49-F238E27FC236}">
                    <a16:creationId xmlns:a16="http://schemas.microsoft.com/office/drawing/2014/main" id="{257413FA-6EF9-4E4B-B615-160063DC008B}"/>
                  </a:ext>
                </a:extLst>
              </p:cNvPr>
              <p:cNvGrpSpPr/>
              <p:nvPr/>
            </p:nvGrpSpPr>
            <p:grpSpPr>
              <a:xfrm>
                <a:off x="64254" y="8552888"/>
                <a:ext cx="2083247" cy="754225"/>
                <a:chOff x="57423" y="5507581"/>
                <a:chExt cx="2083247" cy="754225"/>
              </a:xfrm>
            </p:grpSpPr>
            <p:grpSp>
              <p:nvGrpSpPr>
                <p:cNvPr id="336" name="Groupe 335">
                  <a:extLst>
                    <a:ext uri="{FF2B5EF4-FFF2-40B4-BE49-F238E27FC236}">
                      <a16:creationId xmlns:a16="http://schemas.microsoft.com/office/drawing/2014/main" id="{A4731680-19B8-4772-8898-CC3A5D710A60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46" name="Rectangle : coins arrondis 345">
                    <a:extLst>
                      <a:ext uri="{FF2B5EF4-FFF2-40B4-BE49-F238E27FC236}">
                        <a16:creationId xmlns:a16="http://schemas.microsoft.com/office/drawing/2014/main" id="{7D43F107-DA52-4FB8-AA03-DB2268E87A6B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7" name="Zone de texte 75">
                    <a:extLst>
                      <a:ext uri="{FF2B5EF4-FFF2-40B4-BE49-F238E27FC236}">
                        <a16:creationId xmlns:a16="http://schemas.microsoft.com/office/drawing/2014/main" id="{B4C88229-886C-4AEA-B542-4424516E3245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C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37" name="Groupe 336">
                  <a:extLst>
                    <a:ext uri="{FF2B5EF4-FFF2-40B4-BE49-F238E27FC236}">
                      <a16:creationId xmlns:a16="http://schemas.microsoft.com/office/drawing/2014/main" id="{C0BC2C11-5ADC-4E2B-8E8C-207D02B2DE73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44" name="Rectangle : coins arrondis 343">
                    <a:extLst>
                      <a:ext uri="{FF2B5EF4-FFF2-40B4-BE49-F238E27FC236}">
                        <a16:creationId xmlns:a16="http://schemas.microsoft.com/office/drawing/2014/main" id="{9C1043A8-1A27-4F17-B791-F04DD276695B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5" name="Zone de texte 78">
                    <a:extLst>
                      <a:ext uri="{FF2B5EF4-FFF2-40B4-BE49-F238E27FC236}">
                        <a16:creationId xmlns:a16="http://schemas.microsoft.com/office/drawing/2014/main" id="{84F45AEE-1A5B-45AA-96ED-A38A2560185F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C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38" name="Zone de texte 80">
                  <a:extLst>
                    <a:ext uri="{FF2B5EF4-FFF2-40B4-BE49-F238E27FC236}">
                      <a16:creationId xmlns:a16="http://schemas.microsoft.com/office/drawing/2014/main" id="{5CBC8869-73BA-4D23-9360-3085AD2C8080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9" name="ZoneTexte 338">
                  <a:extLst>
                    <a:ext uri="{FF2B5EF4-FFF2-40B4-BE49-F238E27FC236}">
                      <a16:creationId xmlns:a16="http://schemas.microsoft.com/office/drawing/2014/main" id="{E2C7617A-3DE0-4158-BB68-6CF321EE6AD9}"/>
                    </a:ext>
                  </a:extLst>
                </p:cNvPr>
                <p:cNvSpPr txBox="1"/>
                <p:nvPr/>
              </p:nvSpPr>
              <p:spPr>
                <a:xfrm>
                  <a:off x="1049670" y="585890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40" name="Zone de texte 75">
                  <a:extLst>
                    <a:ext uri="{FF2B5EF4-FFF2-40B4-BE49-F238E27FC236}">
                      <a16:creationId xmlns:a16="http://schemas.microsoft.com/office/drawing/2014/main" id="{F19474E5-8E94-4883-B34E-7130EB490BBD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C00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C00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C00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1" name="ZoneTexte 340">
                  <a:extLst>
                    <a:ext uri="{FF2B5EF4-FFF2-40B4-BE49-F238E27FC236}">
                      <a16:creationId xmlns:a16="http://schemas.microsoft.com/office/drawing/2014/main" id="{CC2F2424-E899-448A-ABF8-5073A0A8B4A6}"/>
                    </a:ext>
                  </a:extLst>
                </p:cNvPr>
                <p:cNvSpPr txBox="1"/>
                <p:nvPr/>
              </p:nvSpPr>
              <p:spPr>
                <a:xfrm>
                  <a:off x="68823" y="5856360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42" name="ZoneTexte 341">
                  <a:extLst>
                    <a:ext uri="{FF2B5EF4-FFF2-40B4-BE49-F238E27FC236}">
                      <a16:creationId xmlns:a16="http://schemas.microsoft.com/office/drawing/2014/main" id="{B8839050-1B72-47D7-B09F-75AD8D7EB689}"/>
                    </a:ext>
                  </a:extLst>
                </p:cNvPr>
                <p:cNvSpPr txBox="1"/>
                <p:nvPr/>
              </p:nvSpPr>
              <p:spPr>
                <a:xfrm>
                  <a:off x="1275877" y="5851282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43" name="Connecteur droit 342">
                  <a:extLst>
                    <a:ext uri="{FF2B5EF4-FFF2-40B4-BE49-F238E27FC236}">
                      <a16:creationId xmlns:a16="http://schemas.microsoft.com/office/drawing/2014/main" id="{5A3B21EE-A62F-45D0-8089-3CB51B65AACD}"/>
                    </a:ext>
                  </a:extLst>
                </p:cNvPr>
                <p:cNvCxnSpPr>
                  <a:stCxn id="346" idx="0"/>
                  <a:endCxn id="346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7F5E9DF-DE29-7A5A-3059-649FBA838EBC}"/>
                    </a:ext>
                  </a:extLst>
                </p:cNvPr>
                <p:cNvSpPr txBox="1"/>
                <p:nvPr/>
              </p:nvSpPr>
              <p:spPr>
                <a:xfrm>
                  <a:off x="57423" y="5523878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2D57FC7B-1788-93D2-887D-0E013B93C748}"/>
                    </a:ext>
                  </a:extLst>
                </p:cNvPr>
                <p:cNvSpPr txBox="1"/>
                <p:nvPr/>
              </p:nvSpPr>
              <p:spPr>
                <a:xfrm>
                  <a:off x="665709" y="5523878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C2A0DED0-21CB-484E-9037-E375B70A3EBC}"/>
                </a:ext>
              </a:extLst>
            </p:cNvPr>
            <p:cNvGrpSpPr/>
            <p:nvPr/>
          </p:nvGrpSpPr>
          <p:grpSpPr>
            <a:xfrm>
              <a:off x="64717" y="9224764"/>
              <a:ext cx="2071100" cy="1057489"/>
              <a:chOff x="64717" y="9224764"/>
              <a:chExt cx="2071100" cy="1057489"/>
            </a:xfrm>
          </p:grpSpPr>
          <p:sp>
            <p:nvSpPr>
              <p:cNvPr id="50" name="Zone de texte 52">
                <a:extLst>
                  <a:ext uri="{FF2B5EF4-FFF2-40B4-BE49-F238E27FC236}">
                    <a16:creationId xmlns:a16="http://schemas.microsoft.com/office/drawing/2014/main" id="{0F9A1399-4AD8-4860-B2F7-96355094B451}"/>
                  </a:ext>
                </a:extLst>
              </p:cNvPr>
              <p:cNvSpPr txBox="1"/>
              <p:nvPr/>
            </p:nvSpPr>
            <p:spPr>
              <a:xfrm>
                <a:off x="247151" y="9224764"/>
                <a:ext cx="74136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385723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Agilité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8" name="Picture 20" descr="Dommages Air">
                <a:extLst>
                  <a:ext uri="{FF2B5EF4-FFF2-40B4-BE49-F238E27FC236}">
                    <a16:creationId xmlns:a16="http://schemas.microsoft.com/office/drawing/2014/main" id="{7CD112E7-9A09-4966-9BDE-9355676C74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926637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B5209649-ACFB-47A6-BE36-A8E4BE8F1F3E}"/>
                  </a:ext>
                </a:extLst>
              </p:cNvPr>
              <p:cNvGrpSpPr/>
              <p:nvPr/>
            </p:nvGrpSpPr>
            <p:grpSpPr>
              <a:xfrm>
                <a:off x="64717" y="9528028"/>
                <a:ext cx="2071100" cy="754225"/>
                <a:chOff x="69570" y="5507581"/>
                <a:chExt cx="2071100" cy="754225"/>
              </a:xfrm>
            </p:grpSpPr>
            <p:grpSp>
              <p:nvGrpSpPr>
                <p:cNvPr id="349" name="Groupe 348">
                  <a:extLst>
                    <a:ext uri="{FF2B5EF4-FFF2-40B4-BE49-F238E27FC236}">
                      <a16:creationId xmlns:a16="http://schemas.microsoft.com/office/drawing/2014/main" id="{62175A8D-BA4F-479E-B788-9C94CB6D48E6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59" name="Rectangle : coins arrondis 358">
                    <a:extLst>
                      <a:ext uri="{FF2B5EF4-FFF2-40B4-BE49-F238E27FC236}">
                        <a16:creationId xmlns:a16="http://schemas.microsoft.com/office/drawing/2014/main" id="{1809D9D7-1861-47DF-86F1-7F2D55A26C40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0" name="Zone de texte 75">
                    <a:extLst>
                      <a:ext uri="{FF2B5EF4-FFF2-40B4-BE49-F238E27FC236}">
                        <a16:creationId xmlns:a16="http://schemas.microsoft.com/office/drawing/2014/main" id="{BE0FC20F-F589-4A95-9D81-7035FBF9B3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50" name="Groupe 349">
                  <a:extLst>
                    <a:ext uri="{FF2B5EF4-FFF2-40B4-BE49-F238E27FC236}">
                      <a16:creationId xmlns:a16="http://schemas.microsoft.com/office/drawing/2014/main" id="{38ED4B8B-FE37-42ED-A38C-E37A9D33A181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57" name="Rectangle : coins arrondis 356">
                    <a:extLst>
                      <a:ext uri="{FF2B5EF4-FFF2-40B4-BE49-F238E27FC236}">
                        <a16:creationId xmlns:a16="http://schemas.microsoft.com/office/drawing/2014/main" id="{3333CA73-D200-4E67-9671-BA849B6AED76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8" name="Zone de texte 78">
                    <a:extLst>
                      <a:ext uri="{FF2B5EF4-FFF2-40B4-BE49-F238E27FC236}">
                        <a16:creationId xmlns:a16="http://schemas.microsoft.com/office/drawing/2014/main" id="{576F44FE-9454-40A7-A592-2DF39C6C536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51" name="Zone de texte 80">
                  <a:extLst>
                    <a:ext uri="{FF2B5EF4-FFF2-40B4-BE49-F238E27FC236}">
                      <a16:creationId xmlns:a16="http://schemas.microsoft.com/office/drawing/2014/main" id="{45495927-B611-4785-851F-7E205A1B18EB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2" name="ZoneTexte 351">
                  <a:extLst>
                    <a:ext uri="{FF2B5EF4-FFF2-40B4-BE49-F238E27FC236}">
                      <a16:creationId xmlns:a16="http://schemas.microsoft.com/office/drawing/2014/main" id="{176EF13F-8C30-4029-9A26-439D0155DD7D}"/>
                    </a:ext>
                  </a:extLst>
                </p:cNvPr>
                <p:cNvSpPr txBox="1"/>
                <p:nvPr/>
              </p:nvSpPr>
              <p:spPr>
                <a:xfrm>
                  <a:off x="1043746" y="587557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53" name="Zone de texte 75">
                  <a:extLst>
                    <a:ext uri="{FF2B5EF4-FFF2-40B4-BE49-F238E27FC236}">
                      <a16:creationId xmlns:a16="http://schemas.microsoft.com/office/drawing/2014/main" id="{DB836497-C593-4C08-8D1A-A39F61BB0F4F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4" name="ZoneTexte 353">
                  <a:extLst>
                    <a:ext uri="{FF2B5EF4-FFF2-40B4-BE49-F238E27FC236}">
                      <a16:creationId xmlns:a16="http://schemas.microsoft.com/office/drawing/2014/main" id="{E355D9CE-5C13-49E4-954C-3F5497DEE76A}"/>
                    </a:ext>
                  </a:extLst>
                </p:cNvPr>
                <p:cNvSpPr txBox="1"/>
                <p:nvPr/>
              </p:nvSpPr>
              <p:spPr>
                <a:xfrm>
                  <a:off x="69570" y="586092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55" name="ZoneTexte 354">
                  <a:extLst>
                    <a:ext uri="{FF2B5EF4-FFF2-40B4-BE49-F238E27FC236}">
                      <a16:creationId xmlns:a16="http://schemas.microsoft.com/office/drawing/2014/main" id="{330E37F6-CD1F-4708-9BE8-7FD3186BF52D}"/>
                    </a:ext>
                  </a:extLst>
                </p:cNvPr>
                <p:cNvSpPr txBox="1"/>
                <p:nvPr/>
              </p:nvSpPr>
              <p:spPr>
                <a:xfrm>
                  <a:off x="1275765" y="5833212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56" name="Connecteur droit 355">
                  <a:extLst>
                    <a:ext uri="{FF2B5EF4-FFF2-40B4-BE49-F238E27FC236}">
                      <a16:creationId xmlns:a16="http://schemas.microsoft.com/office/drawing/2014/main" id="{21AA9C42-6DA6-4448-823F-E215F181AA2F}"/>
                    </a:ext>
                  </a:extLst>
                </p:cNvPr>
                <p:cNvCxnSpPr>
                  <a:stCxn id="359" idx="0"/>
                  <a:endCxn id="359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A7A71A1C-E1B3-77DA-1DC3-E7EDA2A69769}"/>
                    </a:ext>
                  </a:extLst>
                </p:cNvPr>
                <p:cNvSpPr txBox="1"/>
                <p:nvPr/>
              </p:nvSpPr>
              <p:spPr>
                <a:xfrm>
                  <a:off x="71236" y="5526727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E37F6B5B-84AA-56D4-9CB4-C5421237F3E1}"/>
                    </a:ext>
                  </a:extLst>
                </p:cNvPr>
                <p:cNvSpPr txBox="1"/>
                <p:nvPr/>
              </p:nvSpPr>
              <p:spPr>
                <a:xfrm>
                  <a:off x="661641" y="5529375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69D4B028-E1F1-4F20-A60B-92B720280512}"/>
                </a:ext>
              </a:extLst>
            </p:cNvPr>
            <p:cNvGrpSpPr/>
            <p:nvPr/>
          </p:nvGrpSpPr>
          <p:grpSpPr>
            <a:xfrm>
              <a:off x="48247" y="10229461"/>
              <a:ext cx="2087570" cy="1055552"/>
              <a:chOff x="48247" y="10229461"/>
              <a:chExt cx="2087570" cy="1055552"/>
            </a:xfrm>
          </p:grpSpPr>
          <p:sp>
            <p:nvSpPr>
              <p:cNvPr id="59" name="Zone de texte 61">
                <a:extLst>
                  <a:ext uri="{FF2B5EF4-FFF2-40B4-BE49-F238E27FC236}">
                    <a16:creationId xmlns:a16="http://schemas.microsoft.com/office/drawing/2014/main" id="{AFA23765-A5B1-4FFB-A510-2AC5993362CB}"/>
                  </a:ext>
                </a:extLst>
              </p:cNvPr>
              <p:cNvSpPr txBox="1"/>
              <p:nvPr/>
            </p:nvSpPr>
            <p:spPr>
              <a:xfrm>
                <a:off x="220551" y="10229461"/>
                <a:ext cx="823619" cy="27930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2F559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Chance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70" name="Picture 22" descr="Dommages Eau">
                <a:extLst>
                  <a:ext uri="{FF2B5EF4-FFF2-40B4-BE49-F238E27FC236}">
                    <a16:creationId xmlns:a16="http://schemas.microsoft.com/office/drawing/2014/main" id="{BA3328AC-A6CB-4622-88E6-9C130F698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62" y="1027500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1" name="Groupe 360">
                <a:extLst>
                  <a:ext uri="{FF2B5EF4-FFF2-40B4-BE49-F238E27FC236}">
                    <a16:creationId xmlns:a16="http://schemas.microsoft.com/office/drawing/2014/main" id="{A66EFE19-4B17-4381-9D0E-BB67A4E02DF8}"/>
                  </a:ext>
                </a:extLst>
              </p:cNvPr>
              <p:cNvGrpSpPr/>
              <p:nvPr/>
            </p:nvGrpSpPr>
            <p:grpSpPr>
              <a:xfrm>
                <a:off x="48247" y="10530788"/>
                <a:ext cx="2087570" cy="754225"/>
                <a:chOff x="53100" y="5507581"/>
                <a:chExt cx="2087570" cy="754225"/>
              </a:xfrm>
            </p:grpSpPr>
            <p:grpSp>
              <p:nvGrpSpPr>
                <p:cNvPr id="362" name="Groupe 361">
                  <a:extLst>
                    <a:ext uri="{FF2B5EF4-FFF2-40B4-BE49-F238E27FC236}">
                      <a16:creationId xmlns:a16="http://schemas.microsoft.com/office/drawing/2014/main" id="{11C5AEDD-DF3D-4CF3-A29E-6F782DABF0A5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2262" cy="540000"/>
                  <a:chOff x="-453603" y="-1"/>
                  <a:chExt cx="3565605" cy="408431"/>
                </a:xfrm>
                <a:solidFill>
                  <a:srgbClr val="D7CCC8"/>
                </a:solidFill>
              </p:grpSpPr>
              <p:sp>
                <p:nvSpPr>
                  <p:cNvPr id="372" name="Rectangle : coins arrondis 371">
                    <a:extLst>
                      <a:ext uri="{FF2B5EF4-FFF2-40B4-BE49-F238E27FC236}">
                        <a16:creationId xmlns:a16="http://schemas.microsoft.com/office/drawing/2014/main" id="{F03E2860-084A-4F3A-BC3C-DBD1786DF952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63655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3" name="Zone de texte 75">
                    <a:extLst>
                      <a:ext uri="{FF2B5EF4-FFF2-40B4-BE49-F238E27FC236}">
                        <a16:creationId xmlns:a16="http://schemas.microsoft.com/office/drawing/2014/main" id="{B92D23F7-30EA-469F-B3F8-3B6A8D34C76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63" name="Groupe 362">
                  <a:extLst>
                    <a:ext uri="{FF2B5EF4-FFF2-40B4-BE49-F238E27FC236}">
                      <a16:creationId xmlns:a16="http://schemas.microsoft.com/office/drawing/2014/main" id="{4546895A-B9D6-4F86-8DB2-EC76D4226F5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70" name="Rectangle : coins arrondis 369">
                    <a:extLst>
                      <a:ext uri="{FF2B5EF4-FFF2-40B4-BE49-F238E27FC236}">
                        <a16:creationId xmlns:a16="http://schemas.microsoft.com/office/drawing/2014/main" id="{764176E6-01D0-443E-B8D6-8B2049AFBC5B}"/>
                      </a:ext>
                    </a:extLst>
                  </p:cNvPr>
                  <p:cNvSpPr/>
                  <p:nvPr/>
                </p:nvSpPr>
                <p:spPr>
                  <a:xfrm>
                    <a:off x="971805" y="-5763"/>
                    <a:ext cx="2018763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1" name="Zone de texte 78">
                    <a:extLst>
                      <a:ext uri="{FF2B5EF4-FFF2-40B4-BE49-F238E27FC236}">
                        <a16:creationId xmlns:a16="http://schemas.microsoft.com/office/drawing/2014/main" id="{76F0BB57-ACBB-4153-A7A3-F195E6EDEF4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64" name="Zone de texte 80">
                  <a:extLst>
                    <a:ext uri="{FF2B5EF4-FFF2-40B4-BE49-F238E27FC236}">
                      <a16:creationId xmlns:a16="http://schemas.microsoft.com/office/drawing/2014/main" id="{DCDA8371-3329-4C37-AA28-49C8B4B136D2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5" name="ZoneTexte 364">
                  <a:extLst>
                    <a:ext uri="{FF2B5EF4-FFF2-40B4-BE49-F238E27FC236}">
                      <a16:creationId xmlns:a16="http://schemas.microsoft.com/office/drawing/2014/main" id="{239EFA50-7523-406E-BC59-CBB292C448E2}"/>
                    </a:ext>
                  </a:extLst>
                </p:cNvPr>
                <p:cNvSpPr txBox="1"/>
                <p:nvPr/>
              </p:nvSpPr>
              <p:spPr>
                <a:xfrm>
                  <a:off x="1049680" y="5864824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66" name="Zone de texte 75">
                  <a:extLst>
                    <a:ext uri="{FF2B5EF4-FFF2-40B4-BE49-F238E27FC236}">
                      <a16:creationId xmlns:a16="http://schemas.microsoft.com/office/drawing/2014/main" id="{6339F24B-4437-48C3-9361-DFC06ADEA88B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7" name="ZoneTexte 366">
                  <a:extLst>
                    <a:ext uri="{FF2B5EF4-FFF2-40B4-BE49-F238E27FC236}">
                      <a16:creationId xmlns:a16="http://schemas.microsoft.com/office/drawing/2014/main" id="{E7DC85C5-63C1-424F-BC99-55D5BAE2844D}"/>
                    </a:ext>
                  </a:extLst>
                </p:cNvPr>
                <p:cNvSpPr txBox="1"/>
                <p:nvPr/>
              </p:nvSpPr>
              <p:spPr>
                <a:xfrm>
                  <a:off x="61950" y="5861571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922D7DC2-9D0E-458F-B0FF-DCBCF2277C9B}"/>
                    </a:ext>
                  </a:extLst>
                </p:cNvPr>
                <p:cNvSpPr txBox="1"/>
                <p:nvPr/>
              </p:nvSpPr>
              <p:spPr>
                <a:xfrm>
                  <a:off x="1283279" y="5843001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69" name="Connecteur droit 368">
                  <a:extLst>
                    <a:ext uri="{FF2B5EF4-FFF2-40B4-BE49-F238E27FC236}">
                      <a16:creationId xmlns:a16="http://schemas.microsoft.com/office/drawing/2014/main" id="{074D21DC-D224-4848-AD3F-B7424002D85B}"/>
                    </a:ext>
                  </a:extLst>
                </p:cNvPr>
                <p:cNvCxnSpPr>
                  <a:cxnSpLocks/>
                  <a:stCxn id="372" idx="0"/>
                  <a:endCxn id="372" idx="2"/>
                </p:cNvCxnSpPr>
                <p:nvPr/>
              </p:nvCxnSpPr>
              <p:spPr>
                <a:xfrm>
                  <a:off x="677622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29333D43-5A1D-F3FA-2795-1162D7E3D43E}"/>
                    </a:ext>
                  </a:extLst>
                </p:cNvPr>
                <p:cNvSpPr txBox="1"/>
                <p:nvPr/>
              </p:nvSpPr>
              <p:spPr>
                <a:xfrm>
                  <a:off x="53100" y="5526455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D930878-A8F1-0F66-7196-09A35F8425EC}"/>
                    </a:ext>
                  </a:extLst>
                </p:cNvPr>
                <p:cNvSpPr txBox="1"/>
                <p:nvPr/>
              </p:nvSpPr>
              <p:spPr>
                <a:xfrm>
                  <a:off x="674743" y="5528326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</p:grpSp>
      <p:sp>
        <p:nvSpPr>
          <p:cNvPr id="378" name="Zone de texte 80">
            <a:extLst>
              <a:ext uri="{FF2B5EF4-FFF2-40B4-BE49-F238E27FC236}">
                <a16:creationId xmlns:a16="http://schemas.microsoft.com/office/drawing/2014/main" id="{F3B004DB-0314-4317-9EE0-6977D7FB9DAF}"/>
              </a:ext>
            </a:extLst>
          </p:cNvPr>
          <p:cNvSpPr txBox="1"/>
          <p:nvPr/>
        </p:nvSpPr>
        <p:spPr>
          <a:xfrm rot="16200000">
            <a:off x="3190163" y="5164857"/>
            <a:ext cx="1076260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[Agi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5" name="Zone de texte 80">
            <a:extLst>
              <a:ext uri="{FF2B5EF4-FFF2-40B4-BE49-F238E27FC236}">
                <a16:creationId xmlns:a16="http://schemas.microsoft.com/office/drawing/2014/main" id="{59370E4C-EB7F-4CD4-8343-4FEBEB250828}"/>
              </a:ext>
            </a:extLst>
          </p:cNvPr>
          <p:cNvSpPr txBox="1"/>
          <p:nvPr/>
        </p:nvSpPr>
        <p:spPr>
          <a:xfrm rot="16200000">
            <a:off x="3324513" y="6157648"/>
            <a:ext cx="817065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[Force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6" name="Zone de texte 80">
            <a:extLst>
              <a:ext uri="{FF2B5EF4-FFF2-40B4-BE49-F238E27FC236}">
                <a16:creationId xmlns:a16="http://schemas.microsoft.com/office/drawing/2014/main" id="{02A6088E-B0BD-4B79-87C5-D3F4F6CF9C4A}"/>
              </a:ext>
            </a:extLst>
          </p:cNvPr>
          <p:cNvSpPr txBox="1"/>
          <p:nvPr/>
        </p:nvSpPr>
        <p:spPr>
          <a:xfrm rot="16200000">
            <a:off x="2755658" y="7554351"/>
            <a:ext cx="1947271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[Intel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7" name="Zone de texte 80">
            <a:extLst>
              <a:ext uri="{FF2B5EF4-FFF2-40B4-BE49-F238E27FC236}">
                <a16:creationId xmlns:a16="http://schemas.microsoft.com/office/drawing/2014/main" id="{A9B59ACA-5961-495C-9E7B-41A1AA6757C7}"/>
              </a:ext>
            </a:extLst>
          </p:cNvPr>
          <p:cNvSpPr txBox="1"/>
          <p:nvPr/>
        </p:nvSpPr>
        <p:spPr>
          <a:xfrm rot="16200000">
            <a:off x="2772001" y="9554419"/>
            <a:ext cx="1914143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Sa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gesse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8" name="Zone de texte 80">
            <a:extLst>
              <a:ext uri="{FF2B5EF4-FFF2-40B4-BE49-F238E27FC236}">
                <a16:creationId xmlns:a16="http://schemas.microsoft.com/office/drawing/2014/main" id="{4FBDDADB-17B1-4825-A8C0-C4D10F6268A1}"/>
              </a:ext>
            </a:extLst>
          </p:cNvPr>
          <p:cNvSpPr txBox="1"/>
          <p:nvPr/>
        </p:nvSpPr>
        <p:spPr>
          <a:xfrm rot="16200000">
            <a:off x="3159602" y="11148617"/>
            <a:ext cx="1148243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Chance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62BE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283981" y="4195243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44095" y="4609835"/>
                <a:ext cx="28084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54A7A4A-468F-6213-22D0-D329D12C9E6E}"/>
              </a:ext>
            </a:extLst>
          </p:cNvPr>
          <p:cNvCxnSpPr>
            <a:cxnSpLocks/>
          </p:cNvCxnSpPr>
          <p:nvPr/>
        </p:nvCxnSpPr>
        <p:spPr>
          <a:xfrm>
            <a:off x="2162234" y="5853287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CD33015-77E0-8EAB-CA66-8DD152E254DF}"/>
              </a:ext>
            </a:extLst>
          </p:cNvPr>
          <p:cNvCxnSpPr>
            <a:cxnSpLocks/>
          </p:cNvCxnSpPr>
          <p:nvPr/>
        </p:nvCxnSpPr>
        <p:spPr>
          <a:xfrm>
            <a:off x="2171997" y="665437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969864E-1DF4-1B7A-7539-97A50482CD65}"/>
              </a:ext>
            </a:extLst>
          </p:cNvPr>
          <p:cNvCxnSpPr/>
          <p:nvPr/>
        </p:nvCxnSpPr>
        <p:spPr>
          <a:xfrm>
            <a:off x="2167050" y="866325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70F620-3FE4-DA75-9A43-79462D9A936A}"/>
              </a:ext>
            </a:extLst>
          </p:cNvPr>
          <p:cNvCxnSpPr/>
          <p:nvPr/>
        </p:nvCxnSpPr>
        <p:spPr>
          <a:xfrm>
            <a:off x="2171997" y="10644505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472CD97-D8AE-9009-BE29-6B41275F9474}"/>
              </a:ext>
            </a:extLst>
          </p:cNvPr>
          <p:cNvGrpSpPr/>
          <p:nvPr/>
        </p:nvGrpSpPr>
        <p:grpSpPr>
          <a:xfrm>
            <a:off x="7641539" y="4777167"/>
            <a:ext cx="1806944" cy="822720"/>
            <a:chOff x="7641539" y="4431727"/>
            <a:chExt cx="1806944" cy="82272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26B6CD-A5FA-4FD1-4A79-2CD384DCCA9B}"/>
                </a:ext>
              </a:extLst>
            </p:cNvPr>
            <p:cNvGrpSpPr/>
            <p:nvPr/>
          </p:nvGrpSpPr>
          <p:grpSpPr>
            <a:xfrm>
              <a:off x="7641539" y="4431727"/>
              <a:ext cx="1806944" cy="822720"/>
              <a:chOff x="7641539" y="4424107"/>
              <a:chExt cx="1806944" cy="822720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C1FB9031-E2AD-4716-B9C7-D5E28DB966B1}"/>
                  </a:ext>
                </a:extLst>
              </p:cNvPr>
              <p:cNvGrpSpPr/>
              <p:nvPr/>
            </p:nvGrpSpPr>
            <p:grpSpPr>
              <a:xfrm>
                <a:off x="7641539" y="4424107"/>
                <a:ext cx="1806944" cy="790195"/>
                <a:chOff x="2128801" y="4896980"/>
                <a:chExt cx="1806944" cy="790195"/>
              </a:xfrm>
            </p:grpSpPr>
            <p:sp>
              <p:nvSpPr>
                <p:cNvPr id="111" name="Rectangle : coins arrondis 110">
                  <a:extLst>
                    <a:ext uri="{FF2B5EF4-FFF2-40B4-BE49-F238E27FC236}">
                      <a16:creationId xmlns:a16="http://schemas.microsoft.com/office/drawing/2014/main" id="{5EFEEEA5-ABF2-4665-911D-E54CE1693B35}"/>
                    </a:ext>
                  </a:extLst>
                </p:cNvPr>
                <p:cNvSpPr/>
                <p:nvPr/>
              </p:nvSpPr>
              <p:spPr>
                <a:xfrm>
                  <a:off x="2276455" y="5183175"/>
                  <a:ext cx="1579265" cy="504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8906B582-441B-4B99-96EC-9E9A96F39ED5}"/>
                    </a:ext>
                  </a:extLst>
                </p:cNvPr>
                <p:cNvSpPr txBox="1"/>
                <p:nvPr/>
              </p:nvSpPr>
              <p:spPr>
                <a:xfrm>
                  <a:off x="2128801" y="4896980"/>
                  <a:ext cx="18069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accent4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 temporaire</a:t>
                  </a:r>
                </a:p>
              </p:txBody>
            </p:sp>
          </p:grpSp>
          <p:sp>
            <p:nvSpPr>
              <p:cNvPr id="448" name="ZoneTexte 447">
                <a:extLst>
                  <a:ext uri="{FF2B5EF4-FFF2-40B4-BE49-F238E27FC236}">
                    <a16:creationId xmlns:a16="http://schemas.microsoft.com/office/drawing/2014/main" id="{27E21E7E-5030-1DD9-5138-6C566AE195CA}"/>
                  </a:ext>
                </a:extLst>
              </p:cNvPr>
              <p:cNvSpPr txBox="1"/>
              <p:nvPr/>
            </p:nvSpPr>
            <p:spPr>
              <a:xfrm>
                <a:off x="9118245" y="503138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accent4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121C602-3A92-9F2E-673B-19CF88C1C2EE}"/>
                </a:ext>
              </a:extLst>
            </p:cNvPr>
            <p:cNvSpPr txBox="1"/>
            <p:nvPr/>
          </p:nvSpPr>
          <p:spPr>
            <a:xfrm>
              <a:off x="7783615" y="4713517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B14DF6-116E-34B0-6A9E-772E7554C776}"/>
              </a:ext>
            </a:extLst>
          </p:cNvPr>
          <p:cNvGrpSpPr/>
          <p:nvPr/>
        </p:nvGrpSpPr>
        <p:grpSpPr>
          <a:xfrm>
            <a:off x="7785343" y="3901642"/>
            <a:ext cx="1583116" cy="818025"/>
            <a:chOff x="7785343" y="3539438"/>
            <a:chExt cx="1583116" cy="818025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0FE13280-52BA-4512-9726-C8C337E4C492}"/>
                </a:ext>
              </a:extLst>
            </p:cNvPr>
            <p:cNvGrpSpPr/>
            <p:nvPr/>
          </p:nvGrpSpPr>
          <p:grpSpPr>
            <a:xfrm>
              <a:off x="7789194" y="3539438"/>
              <a:ext cx="1579265" cy="790196"/>
              <a:chOff x="2276455" y="4896980"/>
              <a:chExt cx="1579265" cy="790196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B1E01E29-5C04-42B0-AE65-05B3FA731881}"/>
                  </a:ext>
                </a:extLst>
              </p:cNvPr>
              <p:cNvSpPr/>
              <p:nvPr/>
            </p:nvSpPr>
            <p:spPr>
              <a:xfrm>
                <a:off x="2276455" y="5183176"/>
                <a:ext cx="1579265" cy="504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35BD753-2EA0-4E21-BCCE-797BFCD5C6AC}"/>
                  </a:ext>
                </a:extLst>
              </p:cNvPr>
              <p:cNvSpPr txBox="1"/>
              <p:nvPr/>
            </p:nvSpPr>
            <p:spPr>
              <a:xfrm>
                <a:off x="2356479" y="4896980"/>
                <a:ext cx="1421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Points de boucliers</a:t>
                </a:r>
              </a:p>
            </p:txBody>
          </p:sp>
        </p:grpSp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5986101D-EF6C-4826-8DD2-2B71B11C23F1}"/>
                </a:ext>
              </a:extLst>
            </p:cNvPr>
            <p:cNvSpPr txBox="1"/>
            <p:nvPr/>
          </p:nvSpPr>
          <p:spPr>
            <a:xfrm>
              <a:off x="9125260" y="4142019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∞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6F0A290-4EDB-10FB-B171-817865B4F3C3}"/>
                </a:ext>
              </a:extLst>
            </p:cNvPr>
            <p:cNvSpPr txBox="1"/>
            <p:nvPr/>
          </p:nvSpPr>
          <p:spPr>
            <a:xfrm>
              <a:off x="7785343" y="381928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757981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92952" y="5417431"/>
                  <a:ext cx="1437802" cy="619567"/>
                  <a:chOff x="7892952" y="5417431"/>
                  <a:chExt cx="1437802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92952" y="5417431"/>
                    <a:ext cx="1437802" cy="465234"/>
                    <a:chOff x="7976198" y="5662818"/>
                    <a:chExt cx="1437802" cy="465234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6198" y="5820275"/>
                      <a:ext cx="646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5417683"/>
                  <a:ext cx="1510270" cy="1301565"/>
                  <a:chOff x="7827062" y="5417683"/>
                  <a:chExt cx="1510270" cy="1301565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5417683"/>
                    <a:ext cx="1510270" cy="1137090"/>
                    <a:chOff x="7827062" y="5240899"/>
                    <a:chExt cx="1510270" cy="1137090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55677"/>
                      <a:chOff x="7912810" y="4693768"/>
                      <a:chExt cx="1510270" cy="455677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PA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88" name="Picture 40" descr="Esquive PA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70" name="Picture 40">
                      <a:extLst>
                        <a:ext uri="{FF2B5EF4-FFF2-40B4-BE49-F238E27FC236}">
                          <a16:creationId xmlns:a16="http://schemas.microsoft.com/office/drawing/2014/main" id="{3A56BD1C-B1C2-63E2-6A45-ADFEABA994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235014" y="5240899"/>
                      <a:ext cx="197919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33111"/>
                    <a:chOff x="7737266" y="6412041"/>
                    <a:chExt cx="1609741" cy="433111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22375"/>
                      <a:chOff x="7821499" y="4693600"/>
                      <a:chExt cx="1609741" cy="422375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PM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0" name="Picture 42" descr="Retrait PM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1702"/>
                    <a:chOff x="7822696" y="6930891"/>
                    <a:chExt cx="1524311" cy="431702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2375"/>
                      <a:chOff x="7908444" y="6701796"/>
                      <a:chExt cx="1524311" cy="422375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Fuite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4" name="Picture 46" descr="Fuite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34725"/>
                    <a:chOff x="7838227" y="7427907"/>
                    <a:chExt cx="1508780" cy="434725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27701"/>
                      <a:chOff x="7923975" y="6695874"/>
                      <a:chExt cx="1508780" cy="427701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Tacle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2" name="Picture 44" descr="Tacle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1445"/>
              <a:chOff x="5241244" y="4726836"/>
              <a:chExt cx="473324" cy="241445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1445"/>
              <a:chOff x="5241244" y="4726836"/>
              <a:chExt cx="473324" cy="241445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1445"/>
              <a:chOff x="5241244" y="4726836"/>
              <a:chExt cx="473324" cy="241445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EC1A5B52-111A-B9B3-8835-3A5D4D8FB49F}"/>
              </a:ext>
            </a:extLst>
          </p:cNvPr>
          <p:cNvGrpSpPr/>
          <p:nvPr/>
        </p:nvGrpSpPr>
        <p:grpSpPr>
          <a:xfrm>
            <a:off x="7827062" y="9083892"/>
            <a:ext cx="1770373" cy="2751004"/>
            <a:chOff x="7827062" y="8955876"/>
            <a:chExt cx="1770373" cy="2751004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 rot="16200000">
              <a:off x="9087907" y="10374295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63" name="Groupe 2062">
              <a:extLst>
                <a:ext uri="{FF2B5EF4-FFF2-40B4-BE49-F238E27FC236}">
                  <a16:creationId xmlns:a16="http://schemas.microsoft.com/office/drawing/2014/main" id="{56E16FA4-7F91-FF56-F66E-8D2870DD0E1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51004"/>
              <a:chOff x="7827062" y="8955876"/>
              <a:chExt cx="1770373" cy="2751004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1F035DD5-A484-40C4-98D6-0A45C29A95BB}"/>
                  </a:ext>
                </a:extLst>
              </p:cNvPr>
              <p:cNvGrpSpPr/>
              <p:nvPr/>
            </p:nvGrpSpPr>
            <p:grpSpPr>
              <a:xfrm>
                <a:off x="7827062" y="8955876"/>
                <a:ext cx="1770373" cy="2746748"/>
                <a:chOff x="7822185" y="7848643"/>
                <a:chExt cx="1770373" cy="2746748"/>
              </a:xfrm>
            </p:grpSpPr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236BFCCA-330A-4F3F-941F-0AB06BD47850}"/>
                    </a:ext>
                  </a:extLst>
                </p:cNvPr>
                <p:cNvGrpSpPr/>
                <p:nvPr/>
              </p:nvGrpSpPr>
              <p:grpSpPr>
                <a:xfrm>
                  <a:off x="7822185" y="7848643"/>
                  <a:ext cx="1770373" cy="2746748"/>
                  <a:chOff x="7914073" y="5333931"/>
                  <a:chExt cx="1770373" cy="2746748"/>
                </a:xfrm>
              </p:grpSpPr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D292B813-05C0-4ED1-B18C-FB51589E92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599" y="5333931"/>
                    <a:ext cx="15948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Résistances</a:t>
                    </a:r>
                  </a:p>
                </p:txBody>
              </p:sp>
              <p:grpSp>
                <p:nvGrpSpPr>
                  <p:cNvPr id="117" name="Groupe 116">
                    <a:extLst>
                      <a:ext uri="{FF2B5EF4-FFF2-40B4-BE49-F238E27FC236}">
                        <a16:creationId xmlns:a16="http://schemas.microsoft.com/office/drawing/2014/main" id="{C154D912-DB51-4446-A32B-20EDAB89DA4C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5678058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4" name="Rectangle : coins arrondis 113">
                      <a:extLst>
                        <a:ext uri="{FF2B5EF4-FFF2-40B4-BE49-F238E27FC236}">
                          <a16:creationId xmlns:a16="http://schemas.microsoft.com/office/drawing/2014/main" id="{7A170C9D-1BCF-4FEA-8B11-B51C1BE0E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6" name="ZoneTexte 115">
                      <a:extLst>
                        <a:ext uri="{FF2B5EF4-FFF2-40B4-BE49-F238E27FC236}">
                          <a16:creationId xmlns:a16="http://schemas.microsoft.com/office/drawing/2014/main" id="{599700BB-7A80-4457-9DE4-A3C9F26E7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Neutre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8" name="Groupe 117">
                    <a:extLst>
                      <a:ext uri="{FF2B5EF4-FFF2-40B4-BE49-F238E27FC236}">
                        <a16:creationId xmlns:a16="http://schemas.microsoft.com/office/drawing/2014/main" id="{5D1D2914-0D3E-4E91-AB23-00A485BC99C5}"/>
                      </a:ext>
                    </a:extLst>
                  </p:cNvPr>
                  <p:cNvGrpSpPr/>
                  <p:nvPr/>
                </p:nvGrpSpPr>
                <p:grpSpPr>
                  <a:xfrm>
                    <a:off x="7914073" y="6173120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9" name="Rectangle : coins arrondis 118">
                      <a:extLst>
                        <a:ext uri="{FF2B5EF4-FFF2-40B4-BE49-F238E27FC236}">
                          <a16:creationId xmlns:a16="http://schemas.microsoft.com/office/drawing/2014/main" id="{AA931CB7-8A6A-4FD7-B577-41DA0B9C2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6453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0" name="ZoneTexte 119">
                      <a:extLst>
                        <a:ext uri="{FF2B5EF4-FFF2-40B4-BE49-F238E27FC236}">
                          <a16:creationId xmlns:a16="http://schemas.microsoft.com/office/drawing/2014/main" id="{3DC43DB5-477A-4A89-BD77-EC7C10459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64533E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Terre</a:t>
                      </a:r>
                      <a:endParaRPr lang="fr-FR" sz="1400" dirty="0">
                        <a:solidFill>
                          <a:srgbClr val="64533E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1" name="Groupe 120">
                    <a:extLst>
                      <a:ext uri="{FF2B5EF4-FFF2-40B4-BE49-F238E27FC236}">
                        <a16:creationId xmlns:a16="http://schemas.microsoft.com/office/drawing/2014/main" id="{8DAE78B4-9967-4F7B-A538-D451D22BD2B2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666818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2" name="Rectangle : coins arrondis 121">
                      <a:extLst>
                        <a:ext uri="{FF2B5EF4-FFF2-40B4-BE49-F238E27FC236}">
                          <a16:creationId xmlns:a16="http://schemas.microsoft.com/office/drawing/2014/main" id="{91781F66-4F03-402F-B562-AAF501873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ZoneTexte 122">
                      <a:extLst>
                        <a:ext uri="{FF2B5EF4-FFF2-40B4-BE49-F238E27FC236}">
                          <a16:creationId xmlns:a16="http://schemas.microsoft.com/office/drawing/2014/main" id="{37D1A162-4060-4307-9FBE-BEBD5D5CD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Feu</a:t>
                      </a:r>
                      <a:endParaRPr lang="fr-FR" sz="14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4" name="Groupe 123">
                    <a:extLst>
                      <a:ext uri="{FF2B5EF4-FFF2-40B4-BE49-F238E27FC236}">
                        <a16:creationId xmlns:a16="http://schemas.microsoft.com/office/drawing/2014/main" id="{8310A8BA-B0D0-4E07-94F1-0FCE11676E7B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16324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5" name="Rectangle : coins arrondis 124">
                      <a:extLst>
                        <a:ext uri="{FF2B5EF4-FFF2-40B4-BE49-F238E27FC236}">
                          <a16:creationId xmlns:a16="http://schemas.microsoft.com/office/drawing/2014/main" id="{217E29FA-789F-4B44-B91D-BC72AFD45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6" name="ZoneTexte 125">
                      <a:extLst>
                        <a:ext uri="{FF2B5EF4-FFF2-40B4-BE49-F238E27FC236}">
                          <a16:creationId xmlns:a16="http://schemas.microsoft.com/office/drawing/2014/main" id="{59A29BDD-DE5C-4DAF-A4F8-51D8B0BB5B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408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12FE6D47-1A7E-4D90-A3C7-5C8A74A1B321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658304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8" name="Rectangle : coins arrondis 127">
                      <a:extLst>
                        <a:ext uri="{FF2B5EF4-FFF2-40B4-BE49-F238E27FC236}">
                          <a16:creationId xmlns:a16="http://schemas.microsoft.com/office/drawing/2014/main" id="{B84FE806-2F88-4197-B3D9-0431058E3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9" name="ZoneTexte 128">
                      <a:extLst>
                        <a:ext uri="{FF2B5EF4-FFF2-40B4-BE49-F238E27FC236}">
                          <a16:creationId xmlns:a16="http://schemas.microsoft.com/office/drawing/2014/main" id="{0449ABAD-AA8E-48C3-9508-F4B6A904EC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Eau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pic>
              <p:nvPicPr>
                <p:cNvPr id="2052" name="Picture 4" descr="Résistance Terre">
                  <a:extLst>
                    <a:ext uri="{FF2B5EF4-FFF2-40B4-BE49-F238E27FC236}">
                      <a16:creationId xmlns:a16="http://schemas.microsoft.com/office/drawing/2014/main" id="{1AA83440-535F-4B61-86C4-DC570E98AC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629" y="8695093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 descr="Résistance Feu">
                  <a:extLst>
                    <a:ext uri="{FF2B5EF4-FFF2-40B4-BE49-F238E27FC236}">
                      <a16:creationId xmlns:a16="http://schemas.microsoft.com/office/drawing/2014/main" id="{7B26F2FC-A002-4D70-AAC4-BB606347A1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181111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Résistance Eau">
                  <a:extLst>
                    <a:ext uri="{FF2B5EF4-FFF2-40B4-BE49-F238E27FC236}">
                      <a16:creationId xmlns:a16="http://schemas.microsoft.com/office/drawing/2014/main" id="{4B435AF2-D570-41BE-9B50-0AC6AFCDC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1018804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 descr="Résistance Air">
                  <a:extLst>
                    <a:ext uri="{FF2B5EF4-FFF2-40B4-BE49-F238E27FC236}">
                      <a16:creationId xmlns:a16="http://schemas.microsoft.com/office/drawing/2014/main" id="{0D7D5593-624B-4591-BFC6-E4263873A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68169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 descr="Résistance Neutre">
                  <a:extLst>
                    <a:ext uri="{FF2B5EF4-FFF2-40B4-BE49-F238E27FC236}">
                      <a16:creationId xmlns:a16="http://schemas.microsoft.com/office/drawing/2014/main" id="{DC049E50-F724-47A4-A591-2EDD124B4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819571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8939641" y="11491436"/>
                <a:ext cx="3873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8939642" y="11007120"/>
                <a:ext cx="39762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8852232" y="9512204"/>
                <a:ext cx="47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8982020" y="10003910"/>
                <a:ext cx="34353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9045335" y="10499186"/>
                <a:ext cx="29193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8704643" y="9308462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8704643" y="9800494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8713927" y="1029290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8705974" y="1078967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8690411" y="11286827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8957119" y="1080050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8959024" y="1129328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48" name="Groupe 2047">
                <a:extLst>
                  <a:ext uri="{FF2B5EF4-FFF2-40B4-BE49-F238E27FC236}">
                    <a16:creationId xmlns:a16="http://schemas.microsoft.com/office/drawing/2014/main" id="{687FB9F7-187F-040B-4C9A-1C522F7FD844}"/>
                  </a:ext>
                </a:extLst>
              </p:cNvPr>
              <p:cNvGrpSpPr/>
              <p:nvPr/>
            </p:nvGrpSpPr>
            <p:grpSpPr>
              <a:xfrm>
                <a:off x="8957450" y="93164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49" name="Connecteur : en angle 2048">
                  <a:extLst>
                    <a:ext uri="{FF2B5EF4-FFF2-40B4-BE49-F238E27FC236}">
                      <a16:creationId xmlns:a16="http://schemas.microsoft.com/office/drawing/2014/main" id="{0E7033E3-834F-3BDA-FF99-D99418101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ZoneTexte 2049">
                  <a:extLst>
                    <a:ext uri="{FF2B5EF4-FFF2-40B4-BE49-F238E27FC236}">
                      <a16:creationId xmlns:a16="http://schemas.microsoft.com/office/drawing/2014/main" id="{CADE23C2-6015-CAB5-0A7D-A65B1D3E708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8957976" y="10306977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8949499" y="9810641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0" y="11157254"/>
            <a:ext cx="1848692" cy="1481107"/>
            <a:chOff x="0" y="11157254"/>
            <a:chExt cx="1848692" cy="1481107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0" y="11157254"/>
              <a:ext cx="1848692" cy="1481107"/>
              <a:chOff x="0" y="11103914"/>
              <a:chExt cx="1848692" cy="1481107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0" y="11103914"/>
                <a:ext cx="1848692" cy="1481107"/>
                <a:chOff x="177080" y="11133452"/>
                <a:chExt cx="1848692" cy="1481107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214081" y="11133452"/>
                  <a:ext cx="1714524" cy="1320676"/>
                  <a:chOff x="4401850" y="5038489"/>
                  <a:chExt cx="1714524" cy="1320676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0722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850" y="5038489"/>
                    <a:ext cx="10202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77372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8650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2305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177080" y="11941179"/>
                  <a:ext cx="789419" cy="38151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647" y="12165707"/>
                <a:ext cx="323619" cy="5677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382064" y="11826011"/>
              <a:ext cx="441718" cy="312640"/>
              <a:chOff x="5878640" y="4693816"/>
              <a:chExt cx="441718" cy="312640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308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8786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</p:cNvCxnSpPr>
            <p:nvPr/>
          </p:nvCxnSpPr>
          <p:spPr>
            <a:xfrm>
              <a:off x="1360147" y="11737708"/>
              <a:ext cx="242776" cy="2000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467973" y="11433715"/>
              <a:ext cx="1362664" cy="35394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r>
                <a:rPr lang="fr-FR" sz="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5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4056134" y="4214676"/>
            <a:ext cx="3474522" cy="1161177"/>
            <a:chOff x="4056134" y="4354884"/>
            <a:chExt cx="3474522" cy="1161177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4056134" y="4354884"/>
              <a:ext cx="3474522" cy="1161177"/>
              <a:chOff x="4056134" y="4354884"/>
              <a:chExt cx="3474522" cy="1161177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4056134" y="4354884"/>
                <a:ext cx="3474522" cy="1161177"/>
                <a:chOff x="4056134" y="4354884"/>
                <a:chExt cx="3474522" cy="1161177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4056134" y="4354884"/>
                  <a:ext cx="3474522" cy="1161177"/>
                  <a:chOff x="4056134" y="4354884"/>
                  <a:chExt cx="3474522" cy="1161177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4056134" y="4354884"/>
                    <a:ext cx="3230498" cy="900626"/>
                    <a:chOff x="4056134" y="4354884"/>
                    <a:chExt cx="3230498" cy="900626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 descr="PM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7680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 descr="PA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80186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 descr="Portée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5608" y="4417694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 descr="Initiative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6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65342" y="4418356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b="1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6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[3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12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1925"/>
              <a:chOff x="5241244" y="4726836"/>
              <a:chExt cx="473324" cy="271925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6026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5828026" y="5373887"/>
            <a:ext cx="1904772" cy="572253"/>
            <a:chOff x="5828026" y="5373887"/>
            <a:chExt cx="1904772" cy="572253"/>
          </a:xfrm>
        </p:grpSpPr>
        <p:pic>
          <p:nvPicPr>
            <p:cNvPr id="2086" name="Picture 38" descr="Invocations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617" y="5373887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319519" y="5736590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5828026" y="5396482"/>
              <a:ext cx="1904772" cy="540000"/>
              <a:chOff x="5828026" y="5536690"/>
              <a:chExt cx="1904772" cy="540000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5828026" y="5536690"/>
                <a:ext cx="1801472" cy="540000"/>
                <a:chOff x="3888695" y="5456050"/>
                <a:chExt cx="2021014" cy="540000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3888695" y="5563465"/>
                  <a:ext cx="13190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396448" y="5861246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81887" y="554407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.x</a:t>
            </a: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1.5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F208D072-D2FF-1D39-29ED-77EF73D8A53B}"/>
              </a:ext>
            </a:extLst>
          </p:cNvPr>
          <p:cNvGrpSpPr/>
          <p:nvPr/>
        </p:nvGrpSpPr>
        <p:grpSpPr>
          <a:xfrm>
            <a:off x="7646618" y="3312844"/>
            <a:ext cx="1841484" cy="685099"/>
            <a:chOff x="7646618" y="3245788"/>
            <a:chExt cx="1841484" cy="685099"/>
          </a:xfrm>
        </p:grpSpPr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7646618" y="3245788"/>
              <a:ext cx="870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Dés de vie</a:t>
              </a:r>
            </a:p>
          </p:txBody>
        </p:sp>
        <p:sp>
          <p:nvSpPr>
            <p:cNvPr id="451" name="Zone de texte 80">
              <a:extLst>
                <a:ext uri="{FF2B5EF4-FFF2-40B4-BE49-F238E27FC236}">
                  <a16:creationId xmlns:a16="http://schemas.microsoft.com/office/drawing/2014/main" id="{1E39ED9C-DC79-ABD7-DDA9-A076FE54ABC0}"/>
                </a:ext>
              </a:extLst>
            </p:cNvPr>
            <p:cNvSpPr txBox="1"/>
            <p:nvPr/>
          </p:nvSpPr>
          <p:spPr>
            <a:xfrm>
              <a:off x="8535388" y="3662720"/>
              <a:ext cx="837212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[niveau]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7" name="Groupe 456">
              <a:extLst>
                <a:ext uri="{FF2B5EF4-FFF2-40B4-BE49-F238E27FC236}">
                  <a16:creationId xmlns:a16="http://schemas.microsoft.com/office/drawing/2014/main" id="{19A76CFC-7E8A-87C8-3A9A-C5B53B77D943}"/>
                </a:ext>
              </a:extLst>
            </p:cNvPr>
            <p:cNvGrpSpPr/>
            <p:nvPr/>
          </p:nvGrpSpPr>
          <p:grpSpPr>
            <a:xfrm>
              <a:off x="8498988" y="3308185"/>
              <a:ext cx="989114" cy="356255"/>
              <a:chOff x="8627648" y="3480905"/>
              <a:chExt cx="850022" cy="356255"/>
            </a:xfrm>
          </p:grpSpPr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FE96D8A-92B5-A7B3-185A-7D0DE54BFEEA}"/>
                  </a:ext>
                </a:extLst>
              </p:cNvPr>
              <p:cNvSpPr/>
              <p:nvPr/>
            </p:nvSpPr>
            <p:spPr>
              <a:xfrm>
                <a:off x="8664850" y="3493762"/>
                <a:ext cx="719480" cy="3326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/</a:t>
                </a:r>
                <a:endParaRPr lang="fr-FR" sz="1200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6" name="Groupe 455">
                <a:extLst>
                  <a:ext uri="{FF2B5EF4-FFF2-40B4-BE49-F238E27FC236}">
                    <a16:creationId xmlns:a16="http://schemas.microsoft.com/office/drawing/2014/main" id="{B0E98E76-D211-B7E0-98AC-06EB1786C4D3}"/>
                  </a:ext>
                </a:extLst>
              </p:cNvPr>
              <p:cNvGrpSpPr/>
              <p:nvPr/>
            </p:nvGrpSpPr>
            <p:grpSpPr>
              <a:xfrm>
                <a:off x="8627648" y="3480905"/>
                <a:ext cx="850022" cy="356255"/>
                <a:chOff x="8627648" y="3480905"/>
                <a:chExt cx="850022" cy="356255"/>
              </a:xfrm>
            </p:grpSpPr>
            <p:sp>
              <p:nvSpPr>
                <p:cNvPr id="454" name="ZoneTexte 453">
                  <a:extLst>
                    <a:ext uri="{FF2B5EF4-FFF2-40B4-BE49-F238E27FC236}">
                      <a16:creationId xmlns:a16="http://schemas.microsoft.com/office/drawing/2014/main" id="{DA996A77-C50F-6EC9-1AB9-3831AB097B45}"/>
                    </a:ext>
                  </a:extLst>
                </p:cNvPr>
                <p:cNvSpPr txBox="1"/>
                <p:nvPr/>
              </p:nvSpPr>
              <p:spPr>
                <a:xfrm>
                  <a:off x="8627648" y="3480905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</p:txBody>
            </p:sp>
            <p:sp>
              <p:nvSpPr>
                <p:cNvPr id="455" name="ZoneTexte 454">
                  <a:extLst>
                    <a:ext uri="{FF2B5EF4-FFF2-40B4-BE49-F238E27FC236}">
                      <a16:creationId xmlns:a16="http://schemas.microsoft.com/office/drawing/2014/main" id="{7AE0426E-90D8-8CD3-5D3A-B58E37499966}"/>
                    </a:ext>
                  </a:extLst>
                </p:cNvPr>
                <p:cNvSpPr txBox="1"/>
                <p:nvPr/>
              </p:nvSpPr>
              <p:spPr>
                <a:xfrm>
                  <a:off x="9175314" y="3621716"/>
                  <a:ext cx="3023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20</a:t>
                  </a:r>
                </a:p>
              </p:txBody>
            </p:sp>
          </p:grpSp>
        </p:grp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6807898-C927-4A71-7060-EF127313C6DB}"/>
                </a:ext>
              </a:extLst>
            </p:cNvPr>
            <p:cNvSpPr txBox="1"/>
            <p:nvPr/>
          </p:nvSpPr>
          <p:spPr>
            <a:xfrm>
              <a:off x="7682120" y="3500000"/>
              <a:ext cx="8700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--------------</a:t>
              </a:r>
            </a:p>
          </p:txBody>
        </p:sp>
        <p:sp>
          <p:nvSpPr>
            <p:cNvPr id="63" name="Zone de texte 80">
              <a:extLst>
                <a:ext uri="{FF2B5EF4-FFF2-40B4-BE49-F238E27FC236}">
                  <a16:creationId xmlns:a16="http://schemas.microsoft.com/office/drawing/2014/main" id="{CCB8706F-AAF1-8A03-BAA5-18FD3716ABE8}"/>
                </a:ext>
              </a:extLst>
            </p:cNvPr>
            <p:cNvSpPr txBox="1"/>
            <p:nvPr/>
          </p:nvSpPr>
          <p:spPr>
            <a:xfrm>
              <a:off x="7682120" y="3661570"/>
              <a:ext cx="870031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Valeur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0" name="Groupe 409">
            <a:extLst>
              <a:ext uri="{FF2B5EF4-FFF2-40B4-BE49-F238E27FC236}">
                <a16:creationId xmlns:a16="http://schemas.microsoft.com/office/drawing/2014/main" id="{53717814-9553-7786-A7B1-3DE21EC87E05}"/>
              </a:ext>
            </a:extLst>
          </p:cNvPr>
          <p:cNvGrpSpPr/>
          <p:nvPr/>
        </p:nvGrpSpPr>
        <p:grpSpPr>
          <a:xfrm>
            <a:off x="58959" y="4096484"/>
            <a:ext cx="1290115" cy="1125873"/>
            <a:chOff x="28715" y="4126602"/>
            <a:chExt cx="1290115" cy="1125873"/>
          </a:xfrm>
        </p:grpSpPr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A6AC2C17-DE02-EFD0-FAEB-D1A5A73A8E68}"/>
                </a:ext>
              </a:extLst>
            </p:cNvPr>
            <p:cNvGrpSpPr/>
            <p:nvPr/>
          </p:nvGrpSpPr>
          <p:grpSpPr>
            <a:xfrm>
              <a:off x="28715" y="4486692"/>
              <a:ext cx="1290115" cy="607587"/>
              <a:chOff x="28715" y="4486692"/>
              <a:chExt cx="1290115" cy="607587"/>
            </a:xfrm>
          </p:grpSpPr>
          <p:grpSp>
            <p:nvGrpSpPr>
              <p:cNvPr id="395" name="Groupe 394">
                <a:extLst>
                  <a:ext uri="{FF2B5EF4-FFF2-40B4-BE49-F238E27FC236}">
                    <a16:creationId xmlns:a16="http://schemas.microsoft.com/office/drawing/2014/main" id="{6D10C8CE-1DD3-7DC8-36F8-363B2DA77D89}"/>
                  </a:ext>
                </a:extLst>
              </p:cNvPr>
              <p:cNvGrpSpPr/>
              <p:nvPr/>
            </p:nvGrpSpPr>
            <p:grpSpPr>
              <a:xfrm>
                <a:off x="79422" y="4527230"/>
                <a:ext cx="1188000" cy="544360"/>
                <a:chOff x="79422" y="4527230"/>
                <a:chExt cx="1188000" cy="544360"/>
              </a:xfrm>
            </p:grpSpPr>
            <p:sp>
              <p:nvSpPr>
                <p:cNvPr id="278" name="Rectangle : coins arrondis 277">
                  <a:extLst>
                    <a:ext uri="{FF2B5EF4-FFF2-40B4-BE49-F238E27FC236}">
                      <a16:creationId xmlns:a16="http://schemas.microsoft.com/office/drawing/2014/main" id="{D2F20978-50F2-6F37-3E80-0BD39B41EFCB}"/>
                    </a:ext>
                  </a:extLst>
                </p:cNvPr>
                <p:cNvSpPr/>
                <p:nvPr/>
              </p:nvSpPr>
              <p:spPr>
                <a:xfrm>
                  <a:off x="79422" y="4530022"/>
                  <a:ext cx="1188000" cy="540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cxnSp>
              <p:nvCxnSpPr>
                <p:cNvPr id="281" name="Connecteur droit 280">
                  <a:extLst>
                    <a:ext uri="{FF2B5EF4-FFF2-40B4-BE49-F238E27FC236}">
                      <a16:creationId xmlns:a16="http://schemas.microsoft.com/office/drawing/2014/main" id="{AAA7AEA9-F6B5-8AE8-4FFC-A50EEEEBFADC}"/>
                    </a:ext>
                  </a:extLst>
                </p:cNvPr>
                <p:cNvCxnSpPr/>
                <p:nvPr/>
              </p:nvCxnSpPr>
              <p:spPr>
                <a:xfrm>
                  <a:off x="468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B54F2A60-FA5A-DD09-B5F4-4D2C8F303D5E}"/>
                    </a:ext>
                  </a:extLst>
                </p:cNvPr>
                <p:cNvCxnSpPr/>
                <p:nvPr/>
              </p:nvCxnSpPr>
              <p:spPr>
                <a:xfrm>
                  <a:off x="900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8CC0EA1A-3697-67DF-D198-0E7813F0EB95}"/>
                    </a:ext>
                  </a:extLst>
                </p:cNvPr>
                <p:cNvCxnSpPr>
                  <a:cxnSpLocks/>
                  <a:stCxn id="278" idx="3"/>
                  <a:endCxn id="278" idx="1"/>
                </p:cNvCxnSpPr>
                <p:nvPr/>
              </p:nvCxnSpPr>
              <p:spPr>
                <a:xfrm flipH="1">
                  <a:off x="79422" y="4800022"/>
                  <a:ext cx="11880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238C47DE-B841-A77C-7FC4-C4536BC5DBDC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sp>
              <p:nvSpPr>
                <p:cNvPr id="376" name="ZoneTexte 375">
                  <a:extLst>
                    <a:ext uri="{FF2B5EF4-FFF2-40B4-BE49-F238E27FC236}">
                      <a16:creationId xmlns:a16="http://schemas.microsoft.com/office/drawing/2014/main" id="{C82D9EC6-2FFA-3349-8495-306560791B5C}"/>
                    </a:ext>
                  </a:extLst>
                </p:cNvPr>
                <p:cNvSpPr txBox="1"/>
                <p:nvPr/>
              </p:nvSpPr>
              <p:spPr>
                <a:xfrm>
                  <a:off x="65693" y="4491462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 → 3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7" name="ZoneTexte 376">
                  <a:extLst>
                    <a:ext uri="{FF2B5EF4-FFF2-40B4-BE49-F238E27FC236}">
                      <a16:creationId xmlns:a16="http://schemas.microsoft.com/office/drawing/2014/main" id="{938FABFB-131F-0F09-25C8-2A3C15583D5A}"/>
                    </a:ext>
                  </a:extLst>
                </p:cNvPr>
                <p:cNvSpPr txBox="1"/>
                <p:nvPr/>
              </p:nvSpPr>
              <p:spPr>
                <a:xfrm>
                  <a:off x="474522" y="4486805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4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7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4183404F-DE4D-6FB0-B71A-E31E4E4B4DFB}"/>
                    </a:ext>
                  </a:extLst>
                </p:cNvPr>
                <p:cNvSpPr txBox="1"/>
                <p:nvPr/>
              </p:nvSpPr>
              <p:spPr>
                <a:xfrm>
                  <a:off x="868940" y="4486692"/>
                  <a:ext cx="4498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11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0" name="ZoneTexte 379">
                  <a:extLst>
                    <a:ext uri="{FF2B5EF4-FFF2-40B4-BE49-F238E27FC236}">
                      <a16:creationId xmlns:a16="http://schemas.microsoft.com/office/drawing/2014/main" id="{8D76F1CA-38A3-FEF0-06DD-B4F8F5EDAEC0}"/>
                    </a:ext>
                  </a:extLst>
                </p:cNvPr>
                <p:cNvSpPr txBox="1"/>
                <p:nvPr/>
              </p:nvSpPr>
              <p:spPr>
                <a:xfrm>
                  <a:off x="873229" y="4752213"/>
                  <a:ext cx="41144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  <a:p>
                  <a:pPr algn="ctr"/>
                  <a:r>
                    <a:rPr lang="fr-FR" sz="500" dirty="0" err="1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Niv</a:t>
                  </a:r>
                  <a:r>
                    <a:rPr lang="fr-FR" sz="5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20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29FDA66F-3BD5-DE0B-6D91-6CA83E491400}"/>
                    </a:ext>
                  </a:extLst>
                </p:cNvPr>
                <p:cNvSpPr txBox="1"/>
                <p:nvPr/>
              </p:nvSpPr>
              <p:spPr>
                <a:xfrm>
                  <a:off x="431330" y="4755725"/>
                  <a:ext cx="49959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16 → 19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2" name="ZoneTexte 381">
                  <a:extLst>
                    <a:ext uri="{FF2B5EF4-FFF2-40B4-BE49-F238E27FC236}">
                      <a16:creationId xmlns:a16="http://schemas.microsoft.com/office/drawing/2014/main" id="{5B4A8345-D0B5-BFE9-DFE0-8E03117E904F}"/>
                    </a:ext>
                  </a:extLst>
                </p:cNvPr>
                <p:cNvSpPr txBox="1"/>
                <p:nvPr/>
              </p:nvSpPr>
              <p:spPr>
                <a:xfrm>
                  <a:off x="28715" y="4752002"/>
                  <a:ext cx="4975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12 → 15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53" name="Groupe 452">
              <a:extLst>
                <a:ext uri="{FF2B5EF4-FFF2-40B4-BE49-F238E27FC236}">
                  <a16:creationId xmlns:a16="http://schemas.microsoft.com/office/drawing/2014/main" id="{F252A15F-87DB-CD80-607B-9222A87B5C79}"/>
                </a:ext>
              </a:extLst>
            </p:cNvPr>
            <p:cNvGrpSpPr/>
            <p:nvPr/>
          </p:nvGrpSpPr>
          <p:grpSpPr>
            <a:xfrm>
              <a:off x="78316" y="4126602"/>
              <a:ext cx="1187253" cy="1125873"/>
              <a:chOff x="641751" y="3956707"/>
              <a:chExt cx="1187253" cy="1125873"/>
            </a:xfrm>
          </p:grpSpPr>
          <p:sp>
            <p:nvSpPr>
              <p:cNvPr id="460" name="ZoneTexte 459">
                <a:extLst>
                  <a:ext uri="{FF2B5EF4-FFF2-40B4-BE49-F238E27FC236}">
                    <a16:creationId xmlns:a16="http://schemas.microsoft.com/office/drawing/2014/main" id="{9E8C1EDC-57A7-77DA-B721-70962CDFF41A}"/>
                  </a:ext>
                </a:extLst>
              </p:cNvPr>
              <p:cNvSpPr txBox="1"/>
              <p:nvPr/>
            </p:nvSpPr>
            <p:spPr>
              <a:xfrm>
                <a:off x="649752" y="3956707"/>
                <a:ext cx="11792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Bonus de maitrise</a:t>
                </a:r>
              </a:p>
            </p:txBody>
          </p:sp>
          <p:sp>
            <p:nvSpPr>
              <p:cNvPr id="462" name="Zone de texte 80">
                <a:extLst>
                  <a:ext uri="{FF2B5EF4-FFF2-40B4-BE49-F238E27FC236}">
                    <a16:creationId xmlns:a16="http://schemas.microsoft.com/office/drawing/2014/main" id="{B4B7C952-CF0F-7C91-FB90-EEAF78A84693}"/>
                  </a:ext>
                </a:extLst>
              </p:cNvPr>
              <p:cNvSpPr txBox="1"/>
              <p:nvPr/>
            </p:nvSpPr>
            <p:spPr>
              <a:xfrm>
                <a:off x="641751" y="4897855"/>
                <a:ext cx="118725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[1 + niveau /  4]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85814" y="2025688"/>
            <a:ext cx="1604097" cy="1254398"/>
            <a:chOff x="7785814" y="2025688"/>
            <a:chExt cx="1604097" cy="1254398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25688"/>
              <a:ext cx="1600717" cy="1254398"/>
              <a:chOff x="7789194" y="2064804"/>
              <a:chExt cx="1600717" cy="1254398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064804"/>
                <a:ext cx="1579265" cy="985152"/>
                <a:chOff x="7789194" y="2064804"/>
                <a:chExt cx="1579265" cy="985152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064804"/>
                  <a:ext cx="1579265" cy="985152"/>
                  <a:chOff x="2276455" y="3635706"/>
                  <a:chExt cx="1579265" cy="985152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2528" y="3635706"/>
                    <a:ext cx="13917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17640" y="282221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7785814" y="2109431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3988228" y="5323215"/>
            <a:ext cx="1867978" cy="641207"/>
            <a:chOff x="3988228" y="5323215"/>
            <a:chExt cx="1867978" cy="641207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3988228" y="5323215"/>
              <a:ext cx="1867978" cy="641207"/>
              <a:chOff x="3988228" y="5323215"/>
              <a:chExt cx="1867978" cy="641207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383550" y="5754872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3988228" y="5323215"/>
                <a:ext cx="1867978" cy="620650"/>
                <a:chOff x="3988228" y="5463423"/>
                <a:chExt cx="1867978" cy="620650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3988228" y="5463423"/>
                  <a:ext cx="1867978" cy="620650"/>
                  <a:chOff x="3988228" y="5463423"/>
                  <a:chExt cx="1867978" cy="620650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3988228" y="5463423"/>
                    <a:ext cx="1766916" cy="620650"/>
                    <a:chOff x="4073773" y="5316755"/>
                    <a:chExt cx="1766916" cy="620650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3773" y="5316755"/>
                      <a:ext cx="10202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00606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22080" y="586413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5019160" y="5534233"/>
                  <a:ext cx="23366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46799" y="5627570"/>
              <a:ext cx="196416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1" name="Graphique 510">
            <a:extLst>
              <a:ext uri="{FF2B5EF4-FFF2-40B4-BE49-F238E27FC236}">
                <a16:creationId xmlns:a16="http://schemas.microsoft.com/office/drawing/2014/main" id="{108173B6-B6DD-85C9-DE35-0D9DADA05AC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780330" y="3547217"/>
            <a:ext cx="144939" cy="144000"/>
          </a:xfrm>
          <a:prstGeom prst="rect">
            <a:avLst/>
          </a:prstGeom>
        </p:spPr>
      </p:pic>
      <p:sp>
        <p:nvSpPr>
          <p:cNvPr id="2085" name="ZoneTexte 2084">
            <a:extLst>
              <a:ext uri="{FF2B5EF4-FFF2-40B4-BE49-F238E27FC236}">
                <a16:creationId xmlns:a16="http://schemas.microsoft.com/office/drawing/2014/main" id="{95B4769C-1EA0-7EC0-F024-98C79788F33A}"/>
              </a:ext>
            </a:extLst>
          </p:cNvPr>
          <p:cNvSpPr txBox="1"/>
          <p:nvPr/>
        </p:nvSpPr>
        <p:spPr>
          <a:xfrm>
            <a:off x="2400300" y="6293078"/>
            <a:ext cx="4800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Niv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32024"/>
              </p:ext>
            </p:extLst>
          </p:nvPr>
        </p:nvGraphicFramePr>
        <p:xfrm>
          <a:off x="2533310" y="7044430"/>
          <a:ext cx="6782612" cy="2952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8777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5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7024491"/>
            <a:ext cx="2089205" cy="4350645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Autre</a:t>
                </a: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 informations</a:t>
                </a:r>
                <a:endPara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1.5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8392" y="221441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63860"/>
              <a:ext cx="3469754" cy="1395987"/>
              <a:chOff x="5838508" y="4763860"/>
              <a:chExt cx="3469754" cy="1395987"/>
            </a:xfrm>
          </p:grpSpPr>
          <p:pic>
            <p:nvPicPr>
              <p:cNvPr id="1066" name="Picture 4" descr="Résistance Terre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193286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 descr="Résistance Feu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414594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 descr="Résistance Eau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848465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 descr="Résistance Air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635775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 descr="Résistance Neutre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62" y="4983133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 descr="Esquive PA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 descr="Retrait PM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 descr="Fuite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 descr="Tacle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rcRect/>
              <a:stretch/>
            </p:blipFill>
            <p:spPr bwMode="auto">
              <a:xfrm>
                <a:off x="8106670" y="4763860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8753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1847"/>
                <a:ext cx="101231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7C1B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</p:grpSp>
      </p:grpSp>
      <p:grpSp>
        <p:nvGrpSpPr>
          <p:cNvPr id="1064" name="Groupe 1063">
            <a:extLst>
              <a:ext uri="{FF2B5EF4-FFF2-40B4-BE49-F238E27FC236}">
                <a16:creationId xmlns:a16="http://schemas.microsoft.com/office/drawing/2014/main" id="{0B91F21E-6F94-7076-982E-72588ED37DCD}"/>
              </a:ext>
            </a:extLst>
          </p:cNvPr>
          <p:cNvGrpSpPr/>
          <p:nvPr/>
        </p:nvGrpSpPr>
        <p:grpSpPr>
          <a:xfrm>
            <a:off x="2556460" y="10135104"/>
            <a:ext cx="6782611" cy="2531466"/>
            <a:chOff x="2556460" y="9706840"/>
            <a:chExt cx="6782611" cy="2531466"/>
          </a:xfrm>
        </p:grpSpPr>
        <p:grpSp>
          <p:nvGrpSpPr>
            <p:cNvPr id="1104" name="Groupe 1103">
              <a:extLst>
                <a:ext uri="{FF2B5EF4-FFF2-40B4-BE49-F238E27FC236}">
                  <a16:creationId xmlns:a16="http://schemas.microsoft.com/office/drawing/2014/main" id="{B2A6D55E-6B13-50B5-4962-82E846F80278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531466"/>
              <a:chOff x="2556460" y="9706840"/>
              <a:chExt cx="6782611" cy="2531466"/>
            </a:xfrm>
          </p:grpSpPr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C109373E-EE79-4801-85EF-BA38032789EA}"/>
                  </a:ext>
                </a:extLst>
              </p:cNvPr>
              <p:cNvGrpSpPr/>
              <p:nvPr/>
            </p:nvGrpSpPr>
            <p:grpSpPr>
              <a:xfrm>
                <a:off x="2556460" y="9706840"/>
                <a:ext cx="6782611" cy="2531466"/>
                <a:chOff x="4012" y="0"/>
                <a:chExt cx="2133599" cy="247018"/>
              </a:xfrm>
            </p:grpSpPr>
            <p:sp>
              <p:nvSpPr>
                <p:cNvPr id="190" name="Rectangle : coins arrondis 189">
                  <a:extLst>
                    <a:ext uri="{FF2B5EF4-FFF2-40B4-BE49-F238E27FC236}">
                      <a16:creationId xmlns:a16="http://schemas.microsoft.com/office/drawing/2014/main" id="{25FB9533-30AB-4958-A99E-D717AA743EE3}"/>
                    </a:ext>
                  </a:extLst>
                </p:cNvPr>
                <p:cNvSpPr/>
                <p:nvPr/>
              </p:nvSpPr>
              <p:spPr>
                <a:xfrm>
                  <a:off x="4012" y="0"/>
                  <a:ext cx="2133599" cy="24701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Zone de texte 26">
                  <a:extLst>
                    <a:ext uri="{FF2B5EF4-FFF2-40B4-BE49-F238E27FC236}">
                      <a16:creationId xmlns:a16="http://schemas.microsoft.com/office/drawing/2014/main" id="{D6169CE3-A8A9-4D48-BE74-CFAC5C2D4395}"/>
                    </a:ext>
                  </a:extLst>
                </p:cNvPr>
                <p:cNvSpPr txBox="1"/>
                <p:nvPr/>
              </p:nvSpPr>
              <p:spPr>
                <a:xfrm>
                  <a:off x="20232" y="5456"/>
                  <a:ext cx="2114012" cy="2758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Aptitudes et Capacités</a:t>
                  </a:r>
                </a:p>
              </p:txBody>
            </p:sp>
          </p:grp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3E198BB3-6155-D4AE-7110-D732AF517FF8}"/>
                  </a:ext>
                </a:extLst>
              </p:cNvPr>
              <p:cNvCxnSpPr/>
              <p:nvPr/>
            </p:nvCxnSpPr>
            <p:spPr>
              <a:xfrm>
                <a:off x="2742539" y="103002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8C474E9A-71AA-11E6-9564-8A6EA4765395}"/>
                  </a:ext>
                </a:extLst>
              </p:cNvPr>
              <p:cNvCxnSpPr/>
              <p:nvPr/>
            </p:nvCxnSpPr>
            <p:spPr>
              <a:xfrm>
                <a:off x="2742539" y="1058220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65550DD6-91AD-93E0-D2A5-D95A27D1CDE8}"/>
                  </a:ext>
                </a:extLst>
              </p:cNvPr>
              <p:cNvCxnSpPr/>
              <p:nvPr/>
            </p:nvCxnSpPr>
            <p:spPr>
              <a:xfrm>
                <a:off x="2742539" y="1084890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23C34DA9-5A47-C17E-F7B0-AE3EB03EDC99}"/>
                  </a:ext>
                </a:extLst>
              </p:cNvPr>
              <p:cNvCxnSpPr/>
              <p:nvPr/>
            </p:nvCxnSpPr>
            <p:spPr>
              <a:xfrm>
                <a:off x="2742539" y="1113084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982C949-BCD6-1E3A-B213-F645DAA8119A}"/>
                  </a:ext>
                </a:extLst>
              </p:cNvPr>
              <p:cNvCxnSpPr/>
              <p:nvPr/>
            </p:nvCxnSpPr>
            <p:spPr>
              <a:xfrm>
                <a:off x="2742539" y="1138992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69A9906B-A0B1-7860-FBCA-954D3957F804}"/>
                  </a:ext>
                </a:extLst>
              </p:cNvPr>
              <p:cNvCxnSpPr/>
              <p:nvPr/>
            </p:nvCxnSpPr>
            <p:spPr>
              <a:xfrm>
                <a:off x="2742539" y="116718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D5A48A1-6D83-6416-60A4-DDAD8C86BE1E}"/>
                  </a:ext>
                </a:extLst>
              </p:cNvPr>
              <p:cNvCxnSpPr/>
              <p:nvPr/>
            </p:nvCxnSpPr>
            <p:spPr>
              <a:xfrm>
                <a:off x="2742539" y="119385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Zone de texte 26">
              <a:extLst>
                <a:ext uri="{FF2B5EF4-FFF2-40B4-BE49-F238E27FC236}">
                  <a16:creationId xmlns:a16="http://schemas.microsoft.com/office/drawing/2014/main" id="{EDE8D50F-E012-8AA2-7015-D90C7D15988C}"/>
                </a:ext>
              </a:extLst>
            </p:cNvPr>
            <p:cNvSpPr txBox="1"/>
            <p:nvPr/>
          </p:nvSpPr>
          <p:spPr>
            <a:xfrm>
              <a:off x="6077781" y="10123839"/>
              <a:ext cx="1412239" cy="282714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Métier de récolte :</a:t>
              </a:r>
            </a:p>
          </p:txBody>
        </p:sp>
        <p:sp>
          <p:nvSpPr>
            <p:cNvPr id="156" name="Zone de texte 26">
              <a:extLst>
                <a:ext uri="{FF2B5EF4-FFF2-40B4-BE49-F238E27FC236}">
                  <a16:creationId xmlns:a16="http://schemas.microsoft.com/office/drawing/2014/main" id="{320FBB99-076B-D0C4-3C83-495AB50B7865}"/>
                </a:ext>
              </a:extLst>
            </p:cNvPr>
            <p:cNvSpPr txBox="1"/>
            <p:nvPr/>
          </p:nvSpPr>
          <p:spPr>
            <a:xfrm>
              <a:off x="6089429" y="10407453"/>
              <a:ext cx="1412239" cy="282714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Métier d’artisanat :</a:t>
              </a:r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E60D296B-38EC-A149-E1FA-B9C754C7D527}"/>
              </a:ext>
            </a:extLst>
          </p:cNvPr>
          <p:cNvGrpSpPr/>
          <p:nvPr/>
        </p:nvGrpSpPr>
        <p:grpSpPr>
          <a:xfrm>
            <a:off x="245778" y="4535327"/>
            <a:ext cx="9093293" cy="2277701"/>
            <a:chOff x="245778" y="4581047"/>
            <a:chExt cx="9093293" cy="2277701"/>
          </a:xfrm>
        </p:grpSpPr>
        <p:grpSp>
          <p:nvGrpSpPr>
            <p:cNvPr id="1089" name="Groupe 1088">
              <a:extLst>
                <a:ext uri="{FF2B5EF4-FFF2-40B4-BE49-F238E27FC236}">
                  <a16:creationId xmlns:a16="http://schemas.microsoft.com/office/drawing/2014/main" id="{2C65E50D-1A4B-A350-6261-DEFD0FF07085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174" name="Rectangle : coins arrondis 173">
                <a:extLst>
                  <a:ext uri="{FF2B5EF4-FFF2-40B4-BE49-F238E27FC236}">
                    <a16:creationId xmlns:a16="http://schemas.microsoft.com/office/drawing/2014/main" id="{7002AC54-F6CB-4F8B-5CD0-4D29C6B9C9F0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1" name="ZoneTexte 1080">
                <a:extLst>
                  <a:ext uri="{FF2B5EF4-FFF2-40B4-BE49-F238E27FC236}">
                    <a16:creationId xmlns:a16="http://schemas.microsoft.com/office/drawing/2014/main" id="{DD62548B-4C65-5808-C729-E7416954F42E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093" name="ZoneTexte 1092">
              <a:extLst>
                <a:ext uri="{FF2B5EF4-FFF2-40B4-BE49-F238E27FC236}">
                  <a16:creationId xmlns:a16="http://schemas.microsoft.com/office/drawing/2014/main" id="{B1691083-33CA-F6D1-A17E-853473F33CD3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4" name="ZoneTexte 1093">
              <a:extLst>
                <a:ext uri="{FF2B5EF4-FFF2-40B4-BE49-F238E27FC236}">
                  <a16:creationId xmlns:a16="http://schemas.microsoft.com/office/drawing/2014/main" id="{8E39348E-55CD-F3A1-0BEC-46E3865D3955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1" name="ZoneTexte 1100">
              <a:extLst>
                <a:ext uri="{FF2B5EF4-FFF2-40B4-BE49-F238E27FC236}">
                  <a16:creationId xmlns:a16="http://schemas.microsoft.com/office/drawing/2014/main" id="{6FEBF6E5-F927-4A16-EAB6-72F9B2852395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2" name="ZoneTexte 1101">
              <a:extLst>
                <a:ext uri="{FF2B5EF4-FFF2-40B4-BE49-F238E27FC236}">
                  <a16:creationId xmlns:a16="http://schemas.microsoft.com/office/drawing/2014/main" id="{FB3FB297-2488-932D-4219-6825FFFF8DA1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5" name="ZoneTexte 1104">
              <a:extLst>
                <a:ext uri="{FF2B5EF4-FFF2-40B4-BE49-F238E27FC236}">
                  <a16:creationId xmlns:a16="http://schemas.microsoft.com/office/drawing/2014/main" id="{538A4808-AFA8-6710-8088-3E9099E95BC0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6" name="ZoneTexte 1105">
              <a:extLst>
                <a:ext uri="{FF2B5EF4-FFF2-40B4-BE49-F238E27FC236}">
                  <a16:creationId xmlns:a16="http://schemas.microsoft.com/office/drawing/2014/main" id="{5553D5C2-4A3A-33B6-7028-9278D9E5B9E9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7" name="ZoneTexte 1106">
              <a:extLst>
                <a:ext uri="{FF2B5EF4-FFF2-40B4-BE49-F238E27FC236}">
                  <a16:creationId xmlns:a16="http://schemas.microsoft.com/office/drawing/2014/main" id="{015A4307-7844-3229-AF4B-94C56E0E297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8" name="ZoneTexte 1107">
              <a:extLst>
                <a:ext uri="{FF2B5EF4-FFF2-40B4-BE49-F238E27FC236}">
                  <a16:creationId xmlns:a16="http://schemas.microsoft.com/office/drawing/2014/main" id="{C055DC59-0670-AC68-655F-9BB1EE51ECEC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9" name="ZoneTexte 1108">
              <a:extLst>
                <a:ext uri="{FF2B5EF4-FFF2-40B4-BE49-F238E27FC236}">
                  <a16:creationId xmlns:a16="http://schemas.microsoft.com/office/drawing/2014/main" id="{9B8DE399-A862-D730-1CD9-776E360152F3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0" name="ZoneTexte 1109">
              <a:extLst>
                <a:ext uri="{FF2B5EF4-FFF2-40B4-BE49-F238E27FC236}">
                  <a16:creationId xmlns:a16="http://schemas.microsoft.com/office/drawing/2014/main" id="{421FE6BB-EDA8-11BA-91D0-1CFE97E1A093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1" name="ZoneTexte 1110">
              <a:extLst>
                <a:ext uri="{FF2B5EF4-FFF2-40B4-BE49-F238E27FC236}">
                  <a16:creationId xmlns:a16="http://schemas.microsoft.com/office/drawing/2014/main" id="{936C4980-98D8-7D4B-F0B3-F275B9AE217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2" name="ZoneTexte 1111">
              <a:extLst>
                <a:ext uri="{FF2B5EF4-FFF2-40B4-BE49-F238E27FC236}">
                  <a16:creationId xmlns:a16="http://schemas.microsoft.com/office/drawing/2014/main" id="{84BC75ED-216B-3A3E-8BE7-655163CB8273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3" name="ZoneTexte 1112">
              <a:extLst>
                <a:ext uri="{FF2B5EF4-FFF2-40B4-BE49-F238E27FC236}">
                  <a16:creationId xmlns:a16="http://schemas.microsoft.com/office/drawing/2014/main" id="{F0A01836-4BBC-6AD2-CC1D-386FD2DB48F2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4" name="ZoneTexte 1113">
              <a:extLst>
                <a:ext uri="{FF2B5EF4-FFF2-40B4-BE49-F238E27FC236}">
                  <a16:creationId xmlns:a16="http://schemas.microsoft.com/office/drawing/2014/main" id="{F3E70971-C2F0-B4A7-8190-8579852EC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5" name="ZoneTexte 1114">
              <a:extLst>
                <a:ext uri="{FF2B5EF4-FFF2-40B4-BE49-F238E27FC236}">
                  <a16:creationId xmlns:a16="http://schemas.microsoft.com/office/drawing/2014/main" id="{D13A3421-6C93-987A-AD5D-CCC341CA8277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73" name="Tableau 173">
            <a:extLst>
              <a:ext uri="{FF2B5EF4-FFF2-40B4-BE49-F238E27FC236}">
                <a16:creationId xmlns:a16="http://schemas.microsoft.com/office/drawing/2014/main" id="{3E9E79C7-3B5D-46FF-A211-9B199B9FC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43352"/>
              </p:ext>
            </p:extLst>
          </p:nvPr>
        </p:nvGraphicFramePr>
        <p:xfrm>
          <a:off x="365425" y="4779724"/>
          <a:ext cx="8919192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064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73064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973064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720</Words>
  <Application>Microsoft Office PowerPoint</Application>
  <PresentationFormat>A3 (297 x 420 mm)</PresentationFormat>
  <Paragraphs>380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818</cp:revision>
  <dcterms:created xsi:type="dcterms:W3CDTF">2022-03-19T18:49:26Z</dcterms:created>
  <dcterms:modified xsi:type="dcterms:W3CDTF">2023-08-23T13:12:05Z</dcterms:modified>
</cp:coreProperties>
</file>