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AADC"/>
    <a:srgbClr val="606060"/>
    <a:srgbClr val="76B54B"/>
    <a:srgbClr val="ED7049"/>
    <a:srgbClr val="B49F86"/>
    <a:srgbClr val="2F5597"/>
    <a:srgbClr val="548235"/>
    <a:srgbClr val="B5B5B5"/>
    <a:srgbClr val="B381D9"/>
    <a:srgbClr val="FF4F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608" autoAdjust="0"/>
    <p:restoredTop sz="94660"/>
  </p:normalViewPr>
  <p:slideViewPr>
    <p:cSldViewPr snapToGrid="0">
      <p:cViewPr varScale="1">
        <p:scale>
          <a:sx n="46" d="100"/>
          <a:sy n="46" d="100"/>
        </p:scale>
        <p:origin x="2026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300BA-884B-492F-9DA2-6FBA3E12B197}" type="datetimeFigureOut">
              <a:rPr lang="fr-FR" smtClean="0"/>
              <a:t>18/04/2023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45E4-1C9C-4B3A-A14D-1CA3EF799B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6013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300BA-884B-492F-9DA2-6FBA3E12B197}" type="datetimeFigureOut">
              <a:rPr lang="fr-FR" smtClean="0"/>
              <a:t>18/04/2023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45E4-1C9C-4B3A-A14D-1CA3EF799B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7394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300BA-884B-492F-9DA2-6FBA3E12B197}" type="datetimeFigureOut">
              <a:rPr lang="fr-FR" smtClean="0"/>
              <a:t>18/04/2023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45E4-1C9C-4B3A-A14D-1CA3EF799B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5701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300BA-884B-492F-9DA2-6FBA3E12B197}" type="datetimeFigureOut">
              <a:rPr lang="fr-FR" smtClean="0"/>
              <a:t>18/04/2023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45E4-1C9C-4B3A-A14D-1CA3EF799B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744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300BA-884B-492F-9DA2-6FBA3E12B197}" type="datetimeFigureOut">
              <a:rPr lang="fr-FR" smtClean="0"/>
              <a:t>18/04/2023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45E4-1C9C-4B3A-A14D-1CA3EF799B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5888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300BA-884B-492F-9DA2-6FBA3E12B197}" type="datetimeFigureOut">
              <a:rPr lang="fr-FR" smtClean="0"/>
              <a:t>18/04/2023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45E4-1C9C-4B3A-A14D-1CA3EF799B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2901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300BA-884B-492F-9DA2-6FBA3E12B197}" type="datetimeFigureOut">
              <a:rPr lang="fr-FR" smtClean="0"/>
              <a:t>18/04/2023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45E4-1C9C-4B3A-A14D-1CA3EF799B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7720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300BA-884B-492F-9DA2-6FBA3E12B197}" type="datetimeFigureOut">
              <a:rPr lang="fr-FR" smtClean="0"/>
              <a:t>18/04/2023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45E4-1C9C-4B3A-A14D-1CA3EF799B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2367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300BA-884B-492F-9DA2-6FBA3E12B197}" type="datetimeFigureOut">
              <a:rPr lang="fr-FR" smtClean="0"/>
              <a:t>18/04/2023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45E4-1C9C-4B3A-A14D-1CA3EF799B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6333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300BA-884B-492F-9DA2-6FBA3E12B197}" type="datetimeFigureOut">
              <a:rPr lang="fr-FR" smtClean="0"/>
              <a:t>18/04/2023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45E4-1C9C-4B3A-A14D-1CA3EF799B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7137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300BA-884B-492F-9DA2-6FBA3E12B197}" type="datetimeFigureOut">
              <a:rPr lang="fr-FR" smtClean="0"/>
              <a:t>18/04/2023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45E4-1C9C-4B3A-A14D-1CA3EF799B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4368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300BA-884B-492F-9DA2-6FBA3E12B197}" type="datetimeFigureOut">
              <a:rPr lang="fr-FR" smtClean="0"/>
              <a:t>18/04/2023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945E4-1C9C-4B3A-A14D-1CA3EF799B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9668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5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" name="Tableau 102">
            <a:extLst>
              <a:ext uri="{FF2B5EF4-FFF2-40B4-BE49-F238E27FC236}">
                <a16:creationId xmlns:a16="http://schemas.microsoft.com/office/drawing/2014/main" id="{69CC0923-A544-4667-9A64-71A0AFF839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8147176"/>
              </p:ext>
            </p:extLst>
          </p:nvPr>
        </p:nvGraphicFramePr>
        <p:xfrm>
          <a:off x="3879040" y="6190129"/>
          <a:ext cx="3939949" cy="6352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62849">
                  <a:extLst>
                    <a:ext uri="{9D8B030D-6E8A-4147-A177-3AD203B41FA5}">
                      <a16:colId xmlns:a16="http://schemas.microsoft.com/office/drawing/2014/main" val="1209189174"/>
                    </a:ext>
                  </a:extLst>
                </a:gridCol>
                <a:gridCol w="3377100">
                  <a:extLst>
                    <a:ext uri="{9D8B030D-6E8A-4147-A177-3AD203B41FA5}">
                      <a16:colId xmlns:a16="http://schemas.microsoft.com/office/drawing/2014/main" val="1853491299"/>
                    </a:ext>
                  </a:extLst>
                </a:gridCol>
              </a:tblGrid>
              <a:tr h="299410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Nb</a:t>
                      </a:r>
                      <a:endParaRPr lang="fr-FR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Consommables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897885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600" dirty="0"/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95891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564050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168460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461469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015843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220855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94576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901471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10482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655802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699290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511683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753540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718249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252166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147692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10521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208375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873928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867315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693663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987344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469052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5887821"/>
                  </a:ext>
                </a:extLst>
              </a:tr>
            </a:tbl>
          </a:graphicData>
        </a:graphic>
      </p:graphicFrame>
      <p:pic>
        <p:nvPicPr>
          <p:cNvPr id="4" name="Image 3">
            <a:extLst>
              <a:ext uri="{FF2B5EF4-FFF2-40B4-BE49-F238E27FC236}">
                <a16:creationId xmlns:a16="http://schemas.microsoft.com/office/drawing/2014/main" id="{AC7E6EC9-62EF-49A9-85BB-403B8A7EB8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592" y="11959727"/>
            <a:ext cx="889842" cy="49335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6" name="Groupe 85">
            <a:extLst>
              <a:ext uri="{FF2B5EF4-FFF2-40B4-BE49-F238E27FC236}">
                <a16:creationId xmlns:a16="http://schemas.microsoft.com/office/drawing/2014/main" id="{51D2B9B8-9201-4BD5-B781-9E53BB42D4E0}"/>
              </a:ext>
            </a:extLst>
          </p:cNvPr>
          <p:cNvGrpSpPr/>
          <p:nvPr/>
        </p:nvGrpSpPr>
        <p:grpSpPr>
          <a:xfrm>
            <a:off x="232741" y="2115356"/>
            <a:ext cx="7394787" cy="2196626"/>
            <a:chOff x="4012" y="0"/>
            <a:chExt cx="2133599" cy="281354"/>
          </a:xfrm>
        </p:grpSpPr>
        <p:sp>
          <p:nvSpPr>
            <p:cNvPr id="87" name="Rectangle : coins arrondis 86">
              <a:extLst>
                <a:ext uri="{FF2B5EF4-FFF2-40B4-BE49-F238E27FC236}">
                  <a16:creationId xmlns:a16="http://schemas.microsoft.com/office/drawing/2014/main" id="{5956C10E-F0FF-4572-8BFF-8F2496CF425E}"/>
                </a:ext>
              </a:extLst>
            </p:cNvPr>
            <p:cNvSpPr/>
            <p:nvPr/>
          </p:nvSpPr>
          <p:spPr>
            <a:xfrm>
              <a:off x="4012" y="0"/>
              <a:ext cx="2133599" cy="28135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500" dirty="0">
                  <a:solidFill>
                    <a:srgbClr val="00695C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fr-F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" name="Zone de texte 26">
              <a:extLst>
                <a:ext uri="{FF2B5EF4-FFF2-40B4-BE49-F238E27FC236}">
                  <a16:creationId xmlns:a16="http://schemas.microsoft.com/office/drawing/2014/main" id="{18C8C08B-8507-49C4-A799-EE64808C1FC1}"/>
                </a:ext>
              </a:extLst>
            </p:cNvPr>
            <p:cNvSpPr txBox="1"/>
            <p:nvPr/>
          </p:nvSpPr>
          <p:spPr>
            <a:xfrm>
              <a:off x="52915" y="9649"/>
              <a:ext cx="431710" cy="54396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1400" dirty="0">
                  <a:solidFill>
                    <a:schemeClr val="bg1">
                      <a:lumMod val="50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Histoire</a:t>
              </a:r>
              <a:endParaRPr lang="fr-FR" sz="1400" dirty="0">
                <a:solidFill>
                  <a:schemeClr val="bg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51" name="Groupe 2050">
            <a:extLst>
              <a:ext uri="{FF2B5EF4-FFF2-40B4-BE49-F238E27FC236}">
                <a16:creationId xmlns:a16="http://schemas.microsoft.com/office/drawing/2014/main" id="{4665C5AE-094C-49C0-8CB1-3681CA27D7C8}"/>
              </a:ext>
            </a:extLst>
          </p:cNvPr>
          <p:cNvGrpSpPr/>
          <p:nvPr/>
        </p:nvGrpSpPr>
        <p:grpSpPr>
          <a:xfrm>
            <a:off x="3146885" y="312647"/>
            <a:ext cx="6189934" cy="1649236"/>
            <a:chOff x="3290317" y="330576"/>
            <a:chExt cx="6189934" cy="1649236"/>
          </a:xfrm>
        </p:grpSpPr>
        <p:grpSp>
          <p:nvGrpSpPr>
            <p:cNvPr id="5" name="Groupe 4">
              <a:extLst>
                <a:ext uri="{FF2B5EF4-FFF2-40B4-BE49-F238E27FC236}">
                  <a16:creationId xmlns:a16="http://schemas.microsoft.com/office/drawing/2014/main" id="{D60DEAF9-5DE4-4103-A8BC-F5CC7CE05665}"/>
                </a:ext>
              </a:extLst>
            </p:cNvPr>
            <p:cNvGrpSpPr/>
            <p:nvPr/>
          </p:nvGrpSpPr>
          <p:grpSpPr>
            <a:xfrm>
              <a:off x="3290317" y="330576"/>
              <a:ext cx="2788239" cy="540000"/>
              <a:chOff x="0" y="0"/>
              <a:chExt cx="2137611" cy="281354"/>
            </a:xfrm>
          </p:grpSpPr>
          <p:sp>
            <p:nvSpPr>
              <p:cNvPr id="6" name="Rectangle : coins arrondis 5">
                <a:extLst>
                  <a:ext uri="{FF2B5EF4-FFF2-40B4-BE49-F238E27FC236}">
                    <a16:creationId xmlns:a16="http://schemas.microsoft.com/office/drawing/2014/main" id="{7AE17C60-9876-47E9-B675-A897767DCDCB}"/>
                  </a:ext>
                </a:extLst>
              </p:cNvPr>
              <p:cNvSpPr/>
              <p:nvPr/>
            </p:nvSpPr>
            <p:spPr>
              <a:xfrm>
                <a:off x="4011" y="0"/>
                <a:ext cx="2133600" cy="281354"/>
              </a:xfrm>
              <a:prstGeom prst="roundRect">
                <a:avLst/>
              </a:prstGeom>
              <a:solidFill>
                <a:srgbClr val="E0F2F1"/>
              </a:solidFill>
              <a:ln>
                <a:solidFill>
                  <a:srgbClr val="0069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500" dirty="0">
                    <a:solidFill>
                      <a:srgbClr val="00695C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fr-FR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Zone de texte 4">
                <a:extLst>
                  <a:ext uri="{FF2B5EF4-FFF2-40B4-BE49-F238E27FC236}">
                    <a16:creationId xmlns:a16="http://schemas.microsoft.com/office/drawing/2014/main" id="{E59F86AC-F896-46A7-B3FE-DF5FCFB00DAE}"/>
                  </a:ext>
                </a:extLst>
              </p:cNvPr>
              <p:cNvSpPr txBox="1"/>
              <p:nvPr/>
            </p:nvSpPr>
            <p:spPr>
              <a:xfrm>
                <a:off x="0" y="0"/>
                <a:ext cx="1071134" cy="184484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1000" dirty="0">
                    <a:solidFill>
                      <a:srgbClr val="80CBC4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Nom prénom</a:t>
                </a:r>
                <a:endParaRPr lang="fr-F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5A46CD89-FDEF-4F0C-A306-A1A30C54D903}"/>
                </a:ext>
              </a:extLst>
            </p:cNvPr>
            <p:cNvGrpSpPr/>
            <p:nvPr/>
          </p:nvGrpSpPr>
          <p:grpSpPr>
            <a:xfrm>
              <a:off x="3291918" y="952247"/>
              <a:ext cx="1975026" cy="540000"/>
              <a:chOff x="0" y="0"/>
              <a:chExt cx="2137611" cy="281354"/>
            </a:xfrm>
          </p:grpSpPr>
          <p:sp>
            <p:nvSpPr>
              <p:cNvPr id="9" name="Rectangle : coins arrondis 8">
                <a:extLst>
                  <a:ext uri="{FF2B5EF4-FFF2-40B4-BE49-F238E27FC236}">
                    <a16:creationId xmlns:a16="http://schemas.microsoft.com/office/drawing/2014/main" id="{6AF5780B-920A-4B58-807B-ED67ED49C996}"/>
                  </a:ext>
                </a:extLst>
              </p:cNvPr>
              <p:cNvSpPr/>
              <p:nvPr/>
            </p:nvSpPr>
            <p:spPr>
              <a:xfrm>
                <a:off x="4011" y="0"/>
                <a:ext cx="2133600" cy="281354"/>
              </a:xfrm>
              <a:prstGeom prst="roundRect">
                <a:avLst/>
              </a:prstGeom>
              <a:solidFill>
                <a:srgbClr val="E0F2F1"/>
              </a:solidFill>
              <a:ln>
                <a:solidFill>
                  <a:srgbClr val="0069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500">
                    <a:solidFill>
                      <a:srgbClr val="00695C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fr-FR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Zone de texte 8">
                <a:extLst>
                  <a:ext uri="{FF2B5EF4-FFF2-40B4-BE49-F238E27FC236}">
                    <a16:creationId xmlns:a16="http://schemas.microsoft.com/office/drawing/2014/main" id="{421877C4-17F0-4B01-816F-8AF3646A2654}"/>
                  </a:ext>
                </a:extLst>
              </p:cNvPr>
              <p:cNvSpPr txBox="1"/>
              <p:nvPr/>
            </p:nvSpPr>
            <p:spPr>
              <a:xfrm>
                <a:off x="0" y="0"/>
                <a:ext cx="1460212" cy="184484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1000" dirty="0">
                    <a:solidFill>
                      <a:srgbClr val="80CBC4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Classe</a:t>
                </a:r>
                <a:endParaRPr lang="fr-F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" name="Groupe 10">
              <a:extLst>
                <a:ext uri="{FF2B5EF4-FFF2-40B4-BE49-F238E27FC236}">
                  <a16:creationId xmlns:a16="http://schemas.microsoft.com/office/drawing/2014/main" id="{D72A3FA2-DEC7-4F36-9FC6-224829B93011}"/>
                </a:ext>
              </a:extLst>
            </p:cNvPr>
            <p:cNvGrpSpPr/>
            <p:nvPr/>
          </p:nvGrpSpPr>
          <p:grpSpPr>
            <a:xfrm>
              <a:off x="5351346" y="941085"/>
              <a:ext cx="727210" cy="540000"/>
              <a:chOff x="-3" y="0"/>
              <a:chExt cx="2137614" cy="281354"/>
            </a:xfrm>
          </p:grpSpPr>
          <p:sp>
            <p:nvSpPr>
              <p:cNvPr id="12" name="Rectangle : coins arrondis 11">
                <a:extLst>
                  <a:ext uri="{FF2B5EF4-FFF2-40B4-BE49-F238E27FC236}">
                    <a16:creationId xmlns:a16="http://schemas.microsoft.com/office/drawing/2014/main" id="{4DE2E4EF-3140-46F8-A9F7-A716501EC921}"/>
                  </a:ext>
                </a:extLst>
              </p:cNvPr>
              <p:cNvSpPr/>
              <p:nvPr/>
            </p:nvSpPr>
            <p:spPr>
              <a:xfrm>
                <a:off x="4012" y="0"/>
                <a:ext cx="2133599" cy="281354"/>
              </a:xfrm>
              <a:prstGeom prst="roundRect">
                <a:avLst/>
              </a:prstGeom>
              <a:solidFill>
                <a:srgbClr val="E0F2F1"/>
              </a:solidFill>
              <a:ln>
                <a:solidFill>
                  <a:srgbClr val="0069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500">
                    <a:solidFill>
                      <a:srgbClr val="00695C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fr-FR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Zone de texte 11">
                <a:extLst>
                  <a:ext uri="{FF2B5EF4-FFF2-40B4-BE49-F238E27FC236}">
                    <a16:creationId xmlns:a16="http://schemas.microsoft.com/office/drawing/2014/main" id="{524B833F-278C-4124-A955-904525B32233}"/>
                  </a:ext>
                </a:extLst>
              </p:cNvPr>
              <p:cNvSpPr txBox="1"/>
              <p:nvPr/>
            </p:nvSpPr>
            <p:spPr>
              <a:xfrm>
                <a:off x="-3" y="0"/>
                <a:ext cx="2116127" cy="184484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1000" dirty="0">
                    <a:solidFill>
                      <a:srgbClr val="80CBC4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Niveau</a:t>
                </a:r>
                <a:endParaRPr lang="fr-F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7084E1D4-A832-422D-ABBE-9EC61B865C73}"/>
                </a:ext>
              </a:extLst>
            </p:cNvPr>
            <p:cNvGrpSpPr/>
            <p:nvPr/>
          </p:nvGrpSpPr>
          <p:grpSpPr>
            <a:xfrm>
              <a:off x="6164324" y="952247"/>
              <a:ext cx="2363980" cy="540000"/>
              <a:chOff x="0" y="0"/>
              <a:chExt cx="2137611" cy="281354"/>
            </a:xfrm>
          </p:grpSpPr>
          <p:sp>
            <p:nvSpPr>
              <p:cNvPr id="15" name="Rectangle : coins arrondis 14">
                <a:extLst>
                  <a:ext uri="{FF2B5EF4-FFF2-40B4-BE49-F238E27FC236}">
                    <a16:creationId xmlns:a16="http://schemas.microsoft.com/office/drawing/2014/main" id="{0FCB116B-050D-4AE9-8B02-DE0EF94E0E2E}"/>
                  </a:ext>
                </a:extLst>
              </p:cNvPr>
              <p:cNvSpPr/>
              <p:nvPr/>
            </p:nvSpPr>
            <p:spPr>
              <a:xfrm>
                <a:off x="4011" y="0"/>
                <a:ext cx="2133600" cy="281354"/>
              </a:xfrm>
              <a:prstGeom prst="roundRect">
                <a:avLst/>
              </a:prstGeom>
              <a:solidFill>
                <a:srgbClr val="E0F2F1"/>
              </a:solidFill>
              <a:ln>
                <a:solidFill>
                  <a:srgbClr val="0069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500">
                    <a:solidFill>
                      <a:srgbClr val="00695C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fr-FR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Zone de texte 14">
                <a:extLst>
                  <a:ext uri="{FF2B5EF4-FFF2-40B4-BE49-F238E27FC236}">
                    <a16:creationId xmlns:a16="http://schemas.microsoft.com/office/drawing/2014/main" id="{91F985DF-9D88-4E1A-97B5-1832D5BD6AF2}"/>
                  </a:ext>
                </a:extLst>
              </p:cNvPr>
              <p:cNvSpPr txBox="1"/>
              <p:nvPr/>
            </p:nvSpPr>
            <p:spPr>
              <a:xfrm>
                <a:off x="0" y="0"/>
                <a:ext cx="938943" cy="184484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1000" dirty="0">
                    <a:solidFill>
                      <a:srgbClr val="80CBC4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Historique</a:t>
                </a:r>
                <a:endParaRPr lang="fr-F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7" name="Groupe 16">
              <a:extLst>
                <a:ext uri="{FF2B5EF4-FFF2-40B4-BE49-F238E27FC236}">
                  <a16:creationId xmlns:a16="http://schemas.microsoft.com/office/drawing/2014/main" id="{85322C51-E2FC-403C-907E-BB396F9063F1}"/>
                </a:ext>
              </a:extLst>
            </p:cNvPr>
            <p:cNvGrpSpPr/>
            <p:nvPr/>
          </p:nvGrpSpPr>
          <p:grpSpPr>
            <a:xfrm>
              <a:off x="6161461" y="345876"/>
              <a:ext cx="2359544" cy="540000"/>
              <a:chOff x="0" y="0"/>
              <a:chExt cx="2137611" cy="281354"/>
            </a:xfrm>
          </p:grpSpPr>
          <p:sp>
            <p:nvSpPr>
              <p:cNvPr id="18" name="Rectangle : coins arrondis 17">
                <a:extLst>
                  <a:ext uri="{FF2B5EF4-FFF2-40B4-BE49-F238E27FC236}">
                    <a16:creationId xmlns:a16="http://schemas.microsoft.com/office/drawing/2014/main" id="{9631D61D-118F-47D9-8E60-BC6A0F38E8AE}"/>
                  </a:ext>
                </a:extLst>
              </p:cNvPr>
              <p:cNvSpPr/>
              <p:nvPr/>
            </p:nvSpPr>
            <p:spPr>
              <a:xfrm>
                <a:off x="4011" y="0"/>
                <a:ext cx="2133600" cy="281354"/>
              </a:xfrm>
              <a:prstGeom prst="roundRect">
                <a:avLst/>
              </a:prstGeom>
              <a:solidFill>
                <a:srgbClr val="E0F2F1"/>
              </a:solidFill>
              <a:ln>
                <a:solidFill>
                  <a:srgbClr val="0069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500">
                    <a:solidFill>
                      <a:srgbClr val="00695C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fr-FR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Zone de texte 17">
                <a:extLst>
                  <a:ext uri="{FF2B5EF4-FFF2-40B4-BE49-F238E27FC236}">
                    <a16:creationId xmlns:a16="http://schemas.microsoft.com/office/drawing/2014/main" id="{A63E3A2F-2BB9-4F08-B5B6-D2ECFE5EB008}"/>
                  </a:ext>
                </a:extLst>
              </p:cNvPr>
              <p:cNvSpPr txBox="1"/>
              <p:nvPr/>
            </p:nvSpPr>
            <p:spPr>
              <a:xfrm>
                <a:off x="0" y="0"/>
                <a:ext cx="1317183" cy="184484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1000" dirty="0">
                    <a:solidFill>
                      <a:srgbClr val="80CBC4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Alignement</a:t>
                </a:r>
                <a:endParaRPr lang="fr-F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0" name="Groupe 19">
              <a:extLst>
                <a:ext uri="{FF2B5EF4-FFF2-40B4-BE49-F238E27FC236}">
                  <a16:creationId xmlns:a16="http://schemas.microsoft.com/office/drawing/2014/main" id="{52D384FB-6B21-43E2-B64F-DBF0914D842A}"/>
                </a:ext>
              </a:extLst>
            </p:cNvPr>
            <p:cNvGrpSpPr/>
            <p:nvPr/>
          </p:nvGrpSpPr>
          <p:grpSpPr>
            <a:xfrm>
              <a:off x="8613691" y="761857"/>
              <a:ext cx="866560" cy="288000"/>
              <a:chOff x="-3" y="0"/>
              <a:chExt cx="2137614" cy="281354"/>
            </a:xfrm>
          </p:grpSpPr>
          <p:sp>
            <p:nvSpPr>
              <p:cNvPr id="21" name="Rectangle : coins arrondis 20">
                <a:extLst>
                  <a:ext uri="{FF2B5EF4-FFF2-40B4-BE49-F238E27FC236}">
                    <a16:creationId xmlns:a16="http://schemas.microsoft.com/office/drawing/2014/main" id="{1E6DFD1C-7B66-4BC5-895B-E279216909DE}"/>
                  </a:ext>
                </a:extLst>
              </p:cNvPr>
              <p:cNvSpPr/>
              <p:nvPr/>
            </p:nvSpPr>
            <p:spPr>
              <a:xfrm>
                <a:off x="4012" y="0"/>
                <a:ext cx="2133599" cy="28135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500">
                    <a:solidFill>
                      <a:srgbClr val="00695C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fr-FR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Zone de texte 23">
                <a:extLst>
                  <a:ext uri="{FF2B5EF4-FFF2-40B4-BE49-F238E27FC236}">
                    <a16:creationId xmlns:a16="http://schemas.microsoft.com/office/drawing/2014/main" id="{5B82EE24-9B3A-4D22-8F7E-8F2F725BB854}"/>
                  </a:ext>
                </a:extLst>
              </p:cNvPr>
              <p:cNvSpPr txBox="1"/>
              <p:nvPr/>
            </p:nvSpPr>
            <p:spPr>
              <a:xfrm>
                <a:off x="-3" y="0"/>
                <a:ext cx="2116126" cy="236738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900" dirty="0">
                    <a:solidFill>
                      <a:schemeClr val="bg1">
                        <a:lumMod val="65000"/>
                      </a:schemeClr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Age</a:t>
                </a:r>
                <a:endParaRPr lang="fr-FR" sz="1400" dirty="0">
                  <a:solidFill>
                    <a:schemeClr val="bg1">
                      <a:lumMod val="6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69FCEE95-197F-40E6-B0E9-98E7B884B81B}"/>
                </a:ext>
              </a:extLst>
            </p:cNvPr>
            <p:cNvGrpSpPr/>
            <p:nvPr/>
          </p:nvGrpSpPr>
          <p:grpSpPr>
            <a:xfrm>
              <a:off x="8618508" y="1192948"/>
              <a:ext cx="850354" cy="288000"/>
              <a:chOff x="-3" y="0"/>
              <a:chExt cx="2137614" cy="281354"/>
            </a:xfrm>
          </p:grpSpPr>
          <p:sp>
            <p:nvSpPr>
              <p:cNvPr id="24" name="Rectangle : coins arrondis 23">
                <a:extLst>
                  <a:ext uri="{FF2B5EF4-FFF2-40B4-BE49-F238E27FC236}">
                    <a16:creationId xmlns:a16="http://schemas.microsoft.com/office/drawing/2014/main" id="{5E98694D-B4F7-4C93-B672-0E8F914DBF1A}"/>
                  </a:ext>
                </a:extLst>
              </p:cNvPr>
              <p:cNvSpPr/>
              <p:nvPr/>
            </p:nvSpPr>
            <p:spPr>
              <a:xfrm>
                <a:off x="4012" y="0"/>
                <a:ext cx="2133599" cy="28135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500">
                    <a:solidFill>
                      <a:srgbClr val="00695C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fr-FR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Zone de texte 20">
                <a:extLst>
                  <a:ext uri="{FF2B5EF4-FFF2-40B4-BE49-F238E27FC236}">
                    <a16:creationId xmlns:a16="http://schemas.microsoft.com/office/drawing/2014/main" id="{D48C89D1-C214-4D68-A364-9DA7F3DF4DC8}"/>
                  </a:ext>
                </a:extLst>
              </p:cNvPr>
              <p:cNvSpPr txBox="1"/>
              <p:nvPr/>
            </p:nvSpPr>
            <p:spPr>
              <a:xfrm>
                <a:off x="-3" y="0"/>
                <a:ext cx="2116127" cy="239335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900" dirty="0">
                    <a:solidFill>
                      <a:schemeClr val="bg1">
                        <a:lumMod val="65000"/>
                      </a:schemeClr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Taille</a:t>
                </a:r>
                <a:endParaRPr lang="fr-FR" sz="1400" dirty="0">
                  <a:solidFill>
                    <a:schemeClr val="bg1">
                      <a:lumMod val="6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" name="Groupe 25">
              <a:extLst>
                <a:ext uri="{FF2B5EF4-FFF2-40B4-BE49-F238E27FC236}">
                  <a16:creationId xmlns:a16="http://schemas.microsoft.com/office/drawing/2014/main" id="{83F5C386-D494-4BA0-BCD3-0C0B7A5EBE22}"/>
                </a:ext>
              </a:extLst>
            </p:cNvPr>
            <p:cNvGrpSpPr/>
            <p:nvPr/>
          </p:nvGrpSpPr>
          <p:grpSpPr>
            <a:xfrm>
              <a:off x="8620194" y="345876"/>
              <a:ext cx="851955" cy="288000"/>
              <a:chOff x="-3" y="0"/>
              <a:chExt cx="2137614" cy="281354"/>
            </a:xfrm>
          </p:grpSpPr>
          <p:sp>
            <p:nvSpPr>
              <p:cNvPr id="27" name="Rectangle : coins arrondis 26">
                <a:extLst>
                  <a:ext uri="{FF2B5EF4-FFF2-40B4-BE49-F238E27FC236}">
                    <a16:creationId xmlns:a16="http://schemas.microsoft.com/office/drawing/2014/main" id="{2A5A499C-3D0C-4C8A-88D4-83ABA4E1F26F}"/>
                  </a:ext>
                </a:extLst>
              </p:cNvPr>
              <p:cNvSpPr/>
              <p:nvPr/>
            </p:nvSpPr>
            <p:spPr>
              <a:xfrm>
                <a:off x="4012" y="0"/>
                <a:ext cx="2133599" cy="28135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500">
                    <a:solidFill>
                      <a:srgbClr val="00695C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fr-FR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" name="Zone de texte 26">
                <a:extLst>
                  <a:ext uri="{FF2B5EF4-FFF2-40B4-BE49-F238E27FC236}">
                    <a16:creationId xmlns:a16="http://schemas.microsoft.com/office/drawing/2014/main" id="{8E9E1D8D-2708-4BED-BE44-61F962CBF2EF}"/>
                  </a:ext>
                </a:extLst>
              </p:cNvPr>
              <p:cNvSpPr txBox="1"/>
              <p:nvPr/>
            </p:nvSpPr>
            <p:spPr>
              <a:xfrm>
                <a:off x="-3" y="0"/>
                <a:ext cx="2116127" cy="21842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900" dirty="0">
                    <a:solidFill>
                      <a:schemeClr val="bg1">
                        <a:lumMod val="65000"/>
                      </a:schemeClr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Poids</a:t>
                </a:r>
                <a:endParaRPr lang="fr-FR" sz="1400" dirty="0">
                  <a:solidFill>
                    <a:schemeClr val="bg1">
                      <a:lumMod val="6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2" name="Groupe 91">
              <a:extLst>
                <a:ext uri="{FF2B5EF4-FFF2-40B4-BE49-F238E27FC236}">
                  <a16:creationId xmlns:a16="http://schemas.microsoft.com/office/drawing/2014/main" id="{13F5DEF6-8090-4133-9E07-6CA4378F25D3}"/>
                </a:ext>
              </a:extLst>
            </p:cNvPr>
            <p:cNvGrpSpPr/>
            <p:nvPr/>
          </p:nvGrpSpPr>
          <p:grpSpPr>
            <a:xfrm>
              <a:off x="3291917" y="1606280"/>
              <a:ext cx="6168397" cy="373532"/>
              <a:chOff x="0" y="0"/>
              <a:chExt cx="2137611" cy="281354"/>
            </a:xfrm>
          </p:grpSpPr>
          <p:sp>
            <p:nvSpPr>
              <p:cNvPr id="93" name="Rectangle : coins arrondis 92">
                <a:extLst>
                  <a:ext uri="{FF2B5EF4-FFF2-40B4-BE49-F238E27FC236}">
                    <a16:creationId xmlns:a16="http://schemas.microsoft.com/office/drawing/2014/main" id="{4531978B-7172-4F6A-96E2-AF556B34954C}"/>
                  </a:ext>
                </a:extLst>
              </p:cNvPr>
              <p:cNvSpPr/>
              <p:nvPr/>
            </p:nvSpPr>
            <p:spPr>
              <a:xfrm>
                <a:off x="4011" y="0"/>
                <a:ext cx="2133600" cy="281354"/>
              </a:xfrm>
              <a:prstGeom prst="roundRect">
                <a:avLst/>
              </a:prstGeom>
              <a:solidFill>
                <a:srgbClr val="E0F2F1"/>
              </a:solidFill>
              <a:ln>
                <a:solidFill>
                  <a:srgbClr val="0069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500">
                    <a:solidFill>
                      <a:srgbClr val="00695C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fr-FR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4" name="Zone de texte 17">
                <a:extLst>
                  <a:ext uri="{FF2B5EF4-FFF2-40B4-BE49-F238E27FC236}">
                    <a16:creationId xmlns:a16="http://schemas.microsoft.com/office/drawing/2014/main" id="{F930AA5F-EF23-4211-A4BF-FDDEF05FBEA8}"/>
                  </a:ext>
                </a:extLst>
              </p:cNvPr>
              <p:cNvSpPr txBox="1"/>
              <p:nvPr/>
            </p:nvSpPr>
            <p:spPr>
              <a:xfrm>
                <a:off x="0" y="0"/>
                <a:ext cx="1317183" cy="184484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1100" dirty="0">
                    <a:solidFill>
                      <a:srgbClr val="80CBC4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Traits</a:t>
                </a:r>
                <a:endParaRPr lang="fr-F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5" name="Groupe 84">
            <a:extLst>
              <a:ext uri="{FF2B5EF4-FFF2-40B4-BE49-F238E27FC236}">
                <a16:creationId xmlns:a16="http://schemas.microsoft.com/office/drawing/2014/main" id="{30045185-A7BD-4564-B3AE-0F3BAA861879}"/>
              </a:ext>
            </a:extLst>
          </p:cNvPr>
          <p:cNvGrpSpPr/>
          <p:nvPr/>
        </p:nvGrpSpPr>
        <p:grpSpPr>
          <a:xfrm>
            <a:off x="1882594" y="4423257"/>
            <a:ext cx="1882453" cy="7521925"/>
            <a:chOff x="1767842" y="4365382"/>
            <a:chExt cx="1882453" cy="7521925"/>
          </a:xfrm>
        </p:grpSpPr>
        <p:sp>
          <p:nvSpPr>
            <p:cNvPr id="133" name="ZoneTexte 132">
              <a:extLst>
                <a:ext uri="{FF2B5EF4-FFF2-40B4-BE49-F238E27FC236}">
                  <a16:creationId xmlns:a16="http://schemas.microsoft.com/office/drawing/2014/main" id="{B3365883-93D4-4C05-A191-9D4B56E671A6}"/>
                </a:ext>
              </a:extLst>
            </p:cNvPr>
            <p:cNvSpPr txBox="1"/>
            <p:nvPr/>
          </p:nvSpPr>
          <p:spPr>
            <a:xfrm>
              <a:off x="2055448" y="4365382"/>
              <a:ext cx="15948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srgbClr val="006064"/>
                  </a:solidFill>
                </a:rPr>
                <a:t>Compétences</a:t>
              </a:r>
            </a:p>
          </p:txBody>
        </p:sp>
        <p:grpSp>
          <p:nvGrpSpPr>
            <p:cNvPr id="83" name="Groupe 82">
              <a:extLst>
                <a:ext uri="{FF2B5EF4-FFF2-40B4-BE49-F238E27FC236}">
                  <a16:creationId xmlns:a16="http://schemas.microsoft.com/office/drawing/2014/main" id="{9546653C-853A-41FA-B130-3B0C9C4CD945}"/>
                </a:ext>
              </a:extLst>
            </p:cNvPr>
            <p:cNvGrpSpPr/>
            <p:nvPr/>
          </p:nvGrpSpPr>
          <p:grpSpPr>
            <a:xfrm>
              <a:off x="2041140" y="4758359"/>
              <a:ext cx="1493513" cy="338555"/>
              <a:chOff x="2041140" y="4758359"/>
              <a:chExt cx="1493513" cy="338555"/>
            </a:xfrm>
          </p:grpSpPr>
          <p:grpSp>
            <p:nvGrpSpPr>
              <p:cNvPr id="130" name="Groupe 129">
                <a:extLst>
                  <a:ext uri="{FF2B5EF4-FFF2-40B4-BE49-F238E27FC236}">
                    <a16:creationId xmlns:a16="http://schemas.microsoft.com/office/drawing/2014/main" id="{5E735502-4A9E-469B-869E-5A9A1B7314AB}"/>
                  </a:ext>
                </a:extLst>
              </p:cNvPr>
              <p:cNvGrpSpPr/>
              <p:nvPr/>
            </p:nvGrpSpPr>
            <p:grpSpPr>
              <a:xfrm>
                <a:off x="2041140" y="4758359"/>
                <a:ext cx="1493513" cy="338555"/>
                <a:chOff x="7920486" y="5678058"/>
                <a:chExt cx="1493513" cy="338555"/>
              </a:xfrm>
            </p:grpSpPr>
            <p:sp>
              <p:nvSpPr>
                <p:cNvPr id="131" name="Rectangle : coins arrondis 130">
                  <a:extLst>
                    <a:ext uri="{FF2B5EF4-FFF2-40B4-BE49-F238E27FC236}">
                      <a16:creationId xmlns:a16="http://schemas.microsoft.com/office/drawing/2014/main" id="{10C4B3B2-A6B9-4364-81DE-5DBD3B4C2DEF}"/>
                    </a:ext>
                  </a:extLst>
                </p:cNvPr>
                <p:cNvSpPr/>
                <p:nvPr/>
              </p:nvSpPr>
              <p:spPr>
                <a:xfrm>
                  <a:off x="8793120" y="5678058"/>
                  <a:ext cx="620879" cy="338555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fr-FR" sz="1400" b="1" dirty="0">
                    <a:solidFill>
                      <a:schemeClr val="accent2">
                        <a:lumMod val="50000"/>
                      </a:schemeClr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2" name="ZoneTexte 131">
                  <a:extLst>
                    <a:ext uri="{FF2B5EF4-FFF2-40B4-BE49-F238E27FC236}">
                      <a16:creationId xmlns:a16="http://schemas.microsoft.com/office/drawing/2014/main" id="{F7ABD1DA-9459-499A-A048-CB3541841AA5}"/>
                    </a:ext>
                  </a:extLst>
                </p:cNvPr>
                <p:cNvSpPr txBox="1"/>
                <p:nvPr/>
              </p:nvSpPr>
              <p:spPr>
                <a:xfrm>
                  <a:off x="7920486" y="5708835"/>
                  <a:ext cx="86334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fr-FR" sz="1200" dirty="0">
                      <a:solidFill>
                        <a:schemeClr val="accent6">
                          <a:lumMod val="50000"/>
                        </a:schemeClr>
                      </a:solidFill>
                    </a:rPr>
                    <a:t>Acrobatie</a:t>
                  </a:r>
                  <a:endParaRPr lang="fr-FR" sz="1600" dirty="0">
                    <a:solidFill>
                      <a:schemeClr val="accent6">
                        <a:lumMod val="50000"/>
                      </a:schemeClr>
                    </a:solidFill>
                  </a:endParaRPr>
                </a:p>
              </p:txBody>
            </p:sp>
          </p:grpSp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EA8A2C2C-1AF0-4B36-A784-26E2CF009F09}"/>
                  </a:ext>
                </a:extLst>
              </p:cNvPr>
              <p:cNvSpPr txBox="1"/>
              <p:nvPr/>
            </p:nvSpPr>
            <p:spPr>
              <a:xfrm>
                <a:off x="2892973" y="4758359"/>
                <a:ext cx="41342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900" dirty="0">
                    <a:solidFill>
                      <a:schemeClr val="accent6">
                        <a:lumMod val="75000"/>
                      </a:schemeClr>
                    </a:solidFill>
                  </a:rPr>
                  <a:t>-1</a:t>
                </a:r>
                <a:endParaRPr lang="fr-FR" sz="16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38" name="Groupe 137">
              <a:extLst>
                <a:ext uri="{FF2B5EF4-FFF2-40B4-BE49-F238E27FC236}">
                  <a16:creationId xmlns:a16="http://schemas.microsoft.com/office/drawing/2014/main" id="{BE4D0204-18F5-46A1-A64F-F61A8F362F07}"/>
                </a:ext>
              </a:extLst>
            </p:cNvPr>
            <p:cNvGrpSpPr/>
            <p:nvPr/>
          </p:nvGrpSpPr>
          <p:grpSpPr>
            <a:xfrm>
              <a:off x="2046342" y="5153923"/>
              <a:ext cx="1493513" cy="338555"/>
              <a:chOff x="2041140" y="4758359"/>
              <a:chExt cx="1493513" cy="338555"/>
            </a:xfrm>
          </p:grpSpPr>
          <p:grpSp>
            <p:nvGrpSpPr>
              <p:cNvPr id="139" name="Groupe 138">
                <a:extLst>
                  <a:ext uri="{FF2B5EF4-FFF2-40B4-BE49-F238E27FC236}">
                    <a16:creationId xmlns:a16="http://schemas.microsoft.com/office/drawing/2014/main" id="{AD8FA0A4-4456-415B-8C6C-3A978C852EA5}"/>
                  </a:ext>
                </a:extLst>
              </p:cNvPr>
              <p:cNvGrpSpPr/>
              <p:nvPr/>
            </p:nvGrpSpPr>
            <p:grpSpPr>
              <a:xfrm>
                <a:off x="2041140" y="4758359"/>
                <a:ext cx="1493513" cy="338555"/>
                <a:chOff x="7920486" y="5678058"/>
                <a:chExt cx="1493513" cy="338555"/>
              </a:xfrm>
            </p:grpSpPr>
            <p:sp>
              <p:nvSpPr>
                <p:cNvPr id="141" name="Rectangle : coins arrondis 140">
                  <a:extLst>
                    <a:ext uri="{FF2B5EF4-FFF2-40B4-BE49-F238E27FC236}">
                      <a16:creationId xmlns:a16="http://schemas.microsoft.com/office/drawing/2014/main" id="{E37A71DC-8156-4553-9CA0-9DCA44EB5C32}"/>
                    </a:ext>
                  </a:extLst>
                </p:cNvPr>
                <p:cNvSpPr/>
                <p:nvPr/>
              </p:nvSpPr>
              <p:spPr>
                <a:xfrm>
                  <a:off x="8793120" y="5678058"/>
                  <a:ext cx="620879" cy="338555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fr-FR" sz="1400" b="1" dirty="0">
                    <a:solidFill>
                      <a:schemeClr val="accent2">
                        <a:lumMod val="50000"/>
                      </a:schemeClr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2" name="ZoneTexte 141">
                  <a:extLst>
                    <a:ext uri="{FF2B5EF4-FFF2-40B4-BE49-F238E27FC236}">
                      <a16:creationId xmlns:a16="http://schemas.microsoft.com/office/drawing/2014/main" id="{543B733D-C771-4A2D-B3A5-5E6EAE8EF2AF}"/>
                    </a:ext>
                  </a:extLst>
                </p:cNvPr>
                <p:cNvSpPr txBox="1"/>
                <p:nvPr/>
              </p:nvSpPr>
              <p:spPr>
                <a:xfrm>
                  <a:off x="7920486" y="5708835"/>
                  <a:ext cx="86334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fr-FR" sz="1200" dirty="0">
                      <a:solidFill>
                        <a:schemeClr val="accent6">
                          <a:lumMod val="50000"/>
                        </a:schemeClr>
                      </a:solidFill>
                    </a:rPr>
                    <a:t>Discrétion</a:t>
                  </a:r>
                  <a:endParaRPr lang="fr-FR" sz="1600" dirty="0">
                    <a:solidFill>
                      <a:schemeClr val="accent6">
                        <a:lumMod val="50000"/>
                      </a:schemeClr>
                    </a:solidFill>
                  </a:endParaRPr>
                </a:p>
              </p:txBody>
            </p:sp>
          </p:grpSp>
          <p:sp>
            <p:nvSpPr>
              <p:cNvPr id="140" name="ZoneTexte 139">
                <a:extLst>
                  <a:ext uri="{FF2B5EF4-FFF2-40B4-BE49-F238E27FC236}">
                    <a16:creationId xmlns:a16="http://schemas.microsoft.com/office/drawing/2014/main" id="{B4A94BC7-C33B-412B-8FF3-1BB8AC44543D}"/>
                  </a:ext>
                </a:extLst>
              </p:cNvPr>
              <p:cNvSpPr txBox="1"/>
              <p:nvPr/>
            </p:nvSpPr>
            <p:spPr>
              <a:xfrm>
                <a:off x="2886877" y="4758359"/>
                <a:ext cx="41342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900" dirty="0">
                    <a:solidFill>
                      <a:schemeClr val="accent6">
                        <a:lumMod val="75000"/>
                      </a:schemeClr>
                    </a:solidFill>
                  </a:rPr>
                  <a:t>-1</a:t>
                </a:r>
                <a:endParaRPr lang="fr-FR" sz="16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43" name="Groupe 142">
              <a:extLst>
                <a:ext uri="{FF2B5EF4-FFF2-40B4-BE49-F238E27FC236}">
                  <a16:creationId xmlns:a16="http://schemas.microsoft.com/office/drawing/2014/main" id="{AE1A7255-B941-4A34-86D6-8B19F1224E9D}"/>
                </a:ext>
              </a:extLst>
            </p:cNvPr>
            <p:cNvGrpSpPr/>
            <p:nvPr/>
          </p:nvGrpSpPr>
          <p:grpSpPr>
            <a:xfrm>
              <a:off x="1935352" y="5557067"/>
              <a:ext cx="1599301" cy="338555"/>
              <a:chOff x="1935352" y="4758359"/>
              <a:chExt cx="1599301" cy="338555"/>
            </a:xfrm>
          </p:grpSpPr>
          <p:grpSp>
            <p:nvGrpSpPr>
              <p:cNvPr id="144" name="Groupe 143">
                <a:extLst>
                  <a:ext uri="{FF2B5EF4-FFF2-40B4-BE49-F238E27FC236}">
                    <a16:creationId xmlns:a16="http://schemas.microsoft.com/office/drawing/2014/main" id="{607DBA0E-D068-415F-9D9C-ADB093D143C8}"/>
                  </a:ext>
                </a:extLst>
              </p:cNvPr>
              <p:cNvGrpSpPr/>
              <p:nvPr/>
            </p:nvGrpSpPr>
            <p:grpSpPr>
              <a:xfrm>
                <a:off x="1935352" y="4758359"/>
                <a:ext cx="1599301" cy="338555"/>
                <a:chOff x="7814698" y="5678058"/>
                <a:chExt cx="1599301" cy="338555"/>
              </a:xfrm>
            </p:grpSpPr>
            <p:sp>
              <p:nvSpPr>
                <p:cNvPr id="146" name="Rectangle : coins arrondis 145">
                  <a:extLst>
                    <a:ext uri="{FF2B5EF4-FFF2-40B4-BE49-F238E27FC236}">
                      <a16:creationId xmlns:a16="http://schemas.microsoft.com/office/drawing/2014/main" id="{D1541957-B232-4DE0-844D-F121599619FD}"/>
                    </a:ext>
                  </a:extLst>
                </p:cNvPr>
                <p:cNvSpPr/>
                <p:nvPr/>
              </p:nvSpPr>
              <p:spPr>
                <a:xfrm>
                  <a:off x="8793120" y="5678058"/>
                  <a:ext cx="620879" cy="338555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fr-FR" sz="1400" b="1" dirty="0">
                    <a:solidFill>
                      <a:schemeClr val="accent2">
                        <a:lumMod val="50000"/>
                      </a:schemeClr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" name="ZoneTexte 146">
                  <a:extLst>
                    <a:ext uri="{FF2B5EF4-FFF2-40B4-BE49-F238E27FC236}">
                      <a16:creationId xmlns:a16="http://schemas.microsoft.com/office/drawing/2014/main" id="{C8F17CFC-0E60-40F3-89B4-900F27A3C6AF}"/>
                    </a:ext>
                  </a:extLst>
                </p:cNvPr>
                <p:cNvSpPr txBox="1"/>
                <p:nvPr/>
              </p:nvSpPr>
              <p:spPr>
                <a:xfrm>
                  <a:off x="7814698" y="5708835"/>
                  <a:ext cx="96913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fr-FR" sz="1200" dirty="0">
                      <a:solidFill>
                        <a:schemeClr val="accent6">
                          <a:lumMod val="50000"/>
                        </a:schemeClr>
                      </a:solidFill>
                    </a:rPr>
                    <a:t>Escamotage</a:t>
                  </a:r>
                  <a:endParaRPr lang="fr-FR" sz="1600" dirty="0">
                    <a:solidFill>
                      <a:schemeClr val="accent6">
                        <a:lumMod val="50000"/>
                      </a:schemeClr>
                    </a:solidFill>
                  </a:endParaRPr>
                </a:p>
              </p:txBody>
            </p:sp>
          </p:grpSp>
          <p:sp>
            <p:nvSpPr>
              <p:cNvPr id="145" name="ZoneTexte 144">
                <a:extLst>
                  <a:ext uri="{FF2B5EF4-FFF2-40B4-BE49-F238E27FC236}">
                    <a16:creationId xmlns:a16="http://schemas.microsoft.com/office/drawing/2014/main" id="{FCCA0C40-990C-4768-8043-AB5683DE0CB0}"/>
                  </a:ext>
                </a:extLst>
              </p:cNvPr>
              <p:cNvSpPr txBox="1"/>
              <p:nvPr/>
            </p:nvSpPr>
            <p:spPr>
              <a:xfrm>
                <a:off x="2886877" y="4758359"/>
                <a:ext cx="41342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900" dirty="0">
                    <a:solidFill>
                      <a:schemeClr val="accent6">
                        <a:lumMod val="75000"/>
                      </a:schemeClr>
                    </a:solidFill>
                  </a:rPr>
                  <a:t>-1</a:t>
                </a:r>
                <a:endParaRPr lang="fr-FR" sz="16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48" name="Groupe 147">
              <a:extLst>
                <a:ext uri="{FF2B5EF4-FFF2-40B4-BE49-F238E27FC236}">
                  <a16:creationId xmlns:a16="http://schemas.microsoft.com/office/drawing/2014/main" id="{CBE3E44A-3354-40CC-9721-2CB2612CE008}"/>
                </a:ext>
              </a:extLst>
            </p:cNvPr>
            <p:cNvGrpSpPr/>
            <p:nvPr/>
          </p:nvGrpSpPr>
          <p:grpSpPr>
            <a:xfrm>
              <a:off x="1935352" y="5959169"/>
              <a:ext cx="1599301" cy="338555"/>
              <a:chOff x="1935352" y="4758359"/>
              <a:chExt cx="1599301" cy="338555"/>
            </a:xfrm>
          </p:grpSpPr>
          <p:grpSp>
            <p:nvGrpSpPr>
              <p:cNvPr id="149" name="Groupe 148">
                <a:extLst>
                  <a:ext uri="{FF2B5EF4-FFF2-40B4-BE49-F238E27FC236}">
                    <a16:creationId xmlns:a16="http://schemas.microsoft.com/office/drawing/2014/main" id="{B3E7CD32-94D1-4BFD-BB6F-C7B1C9A5E37A}"/>
                  </a:ext>
                </a:extLst>
              </p:cNvPr>
              <p:cNvGrpSpPr/>
              <p:nvPr/>
            </p:nvGrpSpPr>
            <p:grpSpPr>
              <a:xfrm>
                <a:off x="1935352" y="4758359"/>
                <a:ext cx="1599301" cy="338555"/>
                <a:chOff x="7814698" y="5678058"/>
                <a:chExt cx="1599301" cy="338555"/>
              </a:xfrm>
            </p:grpSpPr>
            <p:sp>
              <p:nvSpPr>
                <p:cNvPr id="151" name="Rectangle : coins arrondis 150">
                  <a:extLst>
                    <a:ext uri="{FF2B5EF4-FFF2-40B4-BE49-F238E27FC236}">
                      <a16:creationId xmlns:a16="http://schemas.microsoft.com/office/drawing/2014/main" id="{D987ACE5-318E-4654-9B77-B68657FEDCFA}"/>
                    </a:ext>
                  </a:extLst>
                </p:cNvPr>
                <p:cNvSpPr/>
                <p:nvPr/>
              </p:nvSpPr>
              <p:spPr>
                <a:xfrm>
                  <a:off x="8793120" y="5678058"/>
                  <a:ext cx="620879" cy="338555"/>
                </a:xfrm>
                <a:prstGeom prst="roundRect">
                  <a:avLst/>
                </a:prstGeom>
                <a:solidFill>
                  <a:srgbClr val="EFE1D5"/>
                </a:solidFill>
                <a:ln>
                  <a:solidFill>
                    <a:srgbClr val="55473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fr-FR" sz="1400" b="1" dirty="0">
                    <a:solidFill>
                      <a:schemeClr val="accent2">
                        <a:lumMod val="50000"/>
                      </a:schemeClr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2" name="ZoneTexte 151">
                  <a:extLst>
                    <a:ext uri="{FF2B5EF4-FFF2-40B4-BE49-F238E27FC236}">
                      <a16:creationId xmlns:a16="http://schemas.microsoft.com/office/drawing/2014/main" id="{03560BEC-28A9-424A-8AC5-218991614149}"/>
                    </a:ext>
                  </a:extLst>
                </p:cNvPr>
                <p:cNvSpPr txBox="1"/>
                <p:nvPr/>
              </p:nvSpPr>
              <p:spPr>
                <a:xfrm>
                  <a:off x="7814698" y="5708835"/>
                  <a:ext cx="96913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fr-FR" sz="1200" dirty="0">
                      <a:solidFill>
                        <a:srgbClr val="554735"/>
                      </a:solidFill>
                    </a:rPr>
                    <a:t>Athlétisme</a:t>
                  </a:r>
                  <a:endParaRPr lang="fr-FR" sz="1600" dirty="0">
                    <a:solidFill>
                      <a:srgbClr val="554735"/>
                    </a:solidFill>
                  </a:endParaRPr>
                </a:p>
              </p:txBody>
            </p:sp>
          </p:grpSp>
          <p:sp>
            <p:nvSpPr>
              <p:cNvPr id="150" name="ZoneTexte 149">
                <a:extLst>
                  <a:ext uri="{FF2B5EF4-FFF2-40B4-BE49-F238E27FC236}">
                    <a16:creationId xmlns:a16="http://schemas.microsoft.com/office/drawing/2014/main" id="{EB9647AF-3910-4C4C-B13E-AFDE430F5BA9}"/>
                  </a:ext>
                </a:extLst>
              </p:cNvPr>
              <p:cNvSpPr txBox="1"/>
              <p:nvPr/>
            </p:nvSpPr>
            <p:spPr>
              <a:xfrm>
                <a:off x="2886877" y="4758359"/>
                <a:ext cx="41342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900" dirty="0">
                    <a:solidFill>
                      <a:srgbClr val="B49F86"/>
                    </a:solidFill>
                  </a:rPr>
                  <a:t>-1</a:t>
                </a:r>
                <a:endParaRPr lang="fr-FR" sz="1600" dirty="0">
                  <a:solidFill>
                    <a:srgbClr val="B49F86"/>
                  </a:solidFill>
                </a:endParaRPr>
              </a:p>
            </p:txBody>
          </p:sp>
        </p:grpSp>
        <p:grpSp>
          <p:nvGrpSpPr>
            <p:cNvPr id="153" name="Groupe 152">
              <a:extLst>
                <a:ext uri="{FF2B5EF4-FFF2-40B4-BE49-F238E27FC236}">
                  <a16:creationId xmlns:a16="http://schemas.microsoft.com/office/drawing/2014/main" id="{5F2AD2A9-CD2C-4C62-AF73-73F86F4183BB}"/>
                </a:ext>
              </a:extLst>
            </p:cNvPr>
            <p:cNvGrpSpPr/>
            <p:nvPr/>
          </p:nvGrpSpPr>
          <p:grpSpPr>
            <a:xfrm>
              <a:off x="1937477" y="6358827"/>
              <a:ext cx="1599301" cy="338555"/>
              <a:chOff x="1935352" y="4758359"/>
              <a:chExt cx="1599301" cy="338555"/>
            </a:xfrm>
          </p:grpSpPr>
          <p:grpSp>
            <p:nvGrpSpPr>
              <p:cNvPr id="154" name="Groupe 153">
                <a:extLst>
                  <a:ext uri="{FF2B5EF4-FFF2-40B4-BE49-F238E27FC236}">
                    <a16:creationId xmlns:a16="http://schemas.microsoft.com/office/drawing/2014/main" id="{BDC84211-1255-4519-BD38-1EC7A4C48C4D}"/>
                  </a:ext>
                </a:extLst>
              </p:cNvPr>
              <p:cNvGrpSpPr/>
              <p:nvPr/>
            </p:nvGrpSpPr>
            <p:grpSpPr>
              <a:xfrm>
                <a:off x="1935352" y="4758359"/>
                <a:ext cx="1599301" cy="338555"/>
                <a:chOff x="7814698" y="5678058"/>
                <a:chExt cx="1599301" cy="338555"/>
              </a:xfrm>
            </p:grpSpPr>
            <p:sp>
              <p:nvSpPr>
                <p:cNvPr id="156" name="Rectangle : coins arrondis 155">
                  <a:extLst>
                    <a:ext uri="{FF2B5EF4-FFF2-40B4-BE49-F238E27FC236}">
                      <a16:creationId xmlns:a16="http://schemas.microsoft.com/office/drawing/2014/main" id="{0DAC5071-4348-4CA5-9CB2-C4611DCE8649}"/>
                    </a:ext>
                  </a:extLst>
                </p:cNvPr>
                <p:cNvSpPr/>
                <p:nvPr/>
              </p:nvSpPr>
              <p:spPr>
                <a:xfrm>
                  <a:off x="8793120" y="5678058"/>
                  <a:ext cx="620879" cy="338555"/>
                </a:xfrm>
                <a:prstGeom prst="roundRect">
                  <a:avLst/>
                </a:prstGeom>
                <a:solidFill>
                  <a:srgbClr val="EFE1D5"/>
                </a:solidFill>
                <a:ln>
                  <a:solidFill>
                    <a:srgbClr val="55473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fr-FR" sz="1400" b="1" dirty="0">
                    <a:solidFill>
                      <a:schemeClr val="accent2">
                        <a:lumMod val="50000"/>
                      </a:schemeClr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7" name="ZoneTexte 156">
                  <a:extLst>
                    <a:ext uri="{FF2B5EF4-FFF2-40B4-BE49-F238E27FC236}">
                      <a16:creationId xmlns:a16="http://schemas.microsoft.com/office/drawing/2014/main" id="{E00499BD-B55A-49F1-B7C8-91B65AE536E1}"/>
                    </a:ext>
                  </a:extLst>
                </p:cNvPr>
                <p:cNvSpPr txBox="1"/>
                <p:nvPr/>
              </p:nvSpPr>
              <p:spPr>
                <a:xfrm>
                  <a:off x="7814698" y="5708835"/>
                  <a:ext cx="96913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fr-FR" sz="1200" dirty="0">
                      <a:solidFill>
                        <a:srgbClr val="554735"/>
                      </a:solidFill>
                    </a:rPr>
                    <a:t>Intimidation</a:t>
                  </a:r>
                  <a:endParaRPr lang="fr-FR" sz="1600" dirty="0">
                    <a:solidFill>
                      <a:srgbClr val="554735"/>
                    </a:solidFill>
                  </a:endParaRPr>
                </a:p>
              </p:txBody>
            </p:sp>
          </p:grpSp>
          <p:sp>
            <p:nvSpPr>
              <p:cNvPr id="155" name="ZoneTexte 154">
                <a:extLst>
                  <a:ext uri="{FF2B5EF4-FFF2-40B4-BE49-F238E27FC236}">
                    <a16:creationId xmlns:a16="http://schemas.microsoft.com/office/drawing/2014/main" id="{D3E54FFB-9E5D-45FD-8822-0DE8C0D97268}"/>
                  </a:ext>
                </a:extLst>
              </p:cNvPr>
              <p:cNvSpPr txBox="1"/>
              <p:nvPr/>
            </p:nvSpPr>
            <p:spPr>
              <a:xfrm>
                <a:off x="2886877" y="4758359"/>
                <a:ext cx="41342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900" dirty="0">
                    <a:solidFill>
                      <a:srgbClr val="B49F86"/>
                    </a:solidFill>
                  </a:rPr>
                  <a:t>-1</a:t>
                </a:r>
                <a:endParaRPr lang="fr-FR" sz="1600" dirty="0">
                  <a:solidFill>
                    <a:srgbClr val="B49F86"/>
                  </a:solidFill>
                </a:endParaRPr>
              </a:p>
            </p:txBody>
          </p:sp>
        </p:grpSp>
        <p:grpSp>
          <p:nvGrpSpPr>
            <p:cNvPr id="158" name="Groupe 157">
              <a:extLst>
                <a:ext uri="{FF2B5EF4-FFF2-40B4-BE49-F238E27FC236}">
                  <a16:creationId xmlns:a16="http://schemas.microsoft.com/office/drawing/2014/main" id="{53132983-145B-4DE2-82E4-4D057FE025B1}"/>
                </a:ext>
              </a:extLst>
            </p:cNvPr>
            <p:cNvGrpSpPr/>
            <p:nvPr/>
          </p:nvGrpSpPr>
          <p:grpSpPr>
            <a:xfrm>
              <a:off x="1943430" y="6755413"/>
              <a:ext cx="1599301" cy="338555"/>
              <a:chOff x="1935352" y="4758359"/>
              <a:chExt cx="1599301" cy="338555"/>
            </a:xfrm>
          </p:grpSpPr>
          <p:grpSp>
            <p:nvGrpSpPr>
              <p:cNvPr id="159" name="Groupe 158">
                <a:extLst>
                  <a:ext uri="{FF2B5EF4-FFF2-40B4-BE49-F238E27FC236}">
                    <a16:creationId xmlns:a16="http://schemas.microsoft.com/office/drawing/2014/main" id="{596F0C7A-DD88-422D-8823-7327F0DCC731}"/>
                  </a:ext>
                </a:extLst>
              </p:cNvPr>
              <p:cNvGrpSpPr/>
              <p:nvPr/>
            </p:nvGrpSpPr>
            <p:grpSpPr>
              <a:xfrm>
                <a:off x="1935352" y="4758359"/>
                <a:ext cx="1599301" cy="338555"/>
                <a:chOff x="7814698" y="5678058"/>
                <a:chExt cx="1599301" cy="338555"/>
              </a:xfrm>
            </p:grpSpPr>
            <p:sp>
              <p:nvSpPr>
                <p:cNvPr id="161" name="Rectangle : coins arrondis 160">
                  <a:extLst>
                    <a:ext uri="{FF2B5EF4-FFF2-40B4-BE49-F238E27FC236}">
                      <a16:creationId xmlns:a16="http://schemas.microsoft.com/office/drawing/2014/main" id="{F209A6F1-E754-4591-A95E-FCC6BC3D6C5E}"/>
                    </a:ext>
                  </a:extLst>
                </p:cNvPr>
                <p:cNvSpPr/>
                <p:nvPr/>
              </p:nvSpPr>
              <p:spPr>
                <a:xfrm>
                  <a:off x="8793120" y="5678058"/>
                  <a:ext cx="620879" cy="338555"/>
                </a:xfrm>
                <a:prstGeom prst="roundRect">
                  <a:avLst/>
                </a:prstGeom>
                <a:solidFill>
                  <a:srgbClr val="FFE1E1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fr-FR" sz="1400" b="1" dirty="0">
                    <a:solidFill>
                      <a:schemeClr val="accent2">
                        <a:lumMod val="50000"/>
                      </a:schemeClr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2" name="ZoneTexte 161">
                  <a:extLst>
                    <a:ext uri="{FF2B5EF4-FFF2-40B4-BE49-F238E27FC236}">
                      <a16:creationId xmlns:a16="http://schemas.microsoft.com/office/drawing/2014/main" id="{F3D95646-1A16-4BCF-9FD0-7F265DC0F7AB}"/>
                    </a:ext>
                  </a:extLst>
                </p:cNvPr>
                <p:cNvSpPr txBox="1"/>
                <p:nvPr/>
              </p:nvSpPr>
              <p:spPr>
                <a:xfrm>
                  <a:off x="7814698" y="5708835"/>
                  <a:ext cx="96913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fr-FR" sz="1200" dirty="0">
                      <a:solidFill>
                        <a:srgbClr val="C00000"/>
                      </a:solidFill>
                    </a:rPr>
                    <a:t>Arcane</a:t>
                  </a:r>
                  <a:endParaRPr lang="fr-FR" sz="1600" dirty="0">
                    <a:solidFill>
                      <a:srgbClr val="C00000"/>
                    </a:solidFill>
                  </a:endParaRPr>
                </a:p>
              </p:txBody>
            </p:sp>
          </p:grpSp>
          <p:sp>
            <p:nvSpPr>
              <p:cNvPr id="160" name="ZoneTexte 159">
                <a:extLst>
                  <a:ext uri="{FF2B5EF4-FFF2-40B4-BE49-F238E27FC236}">
                    <a16:creationId xmlns:a16="http://schemas.microsoft.com/office/drawing/2014/main" id="{1F407965-DDEB-42AD-9521-1A9E1993D56E}"/>
                  </a:ext>
                </a:extLst>
              </p:cNvPr>
              <p:cNvSpPr txBox="1"/>
              <p:nvPr/>
            </p:nvSpPr>
            <p:spPr>
              <a:xfrm>
                <a:off x="2886877" y="4758359"/>
                <a:ext cx="41342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900" dirty="0">
                    <a:solidFill>
                      <a:srgbClr val="FF8F8F"/>
                    </a:solidFill>
                  </a:rPr>
                  <a:t>-1</a:t>
                </a:r>
                <a:endParaRPr lang="fr-FR" sz="1600" dirty="0">
                  <a:solidFill>
                    <a:srgbClr val="FF8F8F"/>
                  </a:solidFill>
                </a:endParaRPr>
              </a:p>
            </p:txBody>
          </p:sp>
        </p:grpSp>
        <p:grpSp>
          <p:nvGrpSpPr>
            <p:cNvPr id="163" name="Groupe 162">
              <a:extLst>
                <a:ext uri="{FF2B5EF4-FFF2-40B4-BE49-F238E27FC236}">
                  <a16:creationId xmlns:a16="http://schemas.microsoft.com/office/drawing/2014/main" id="{113D9EF7-34A6-466F-A460-C3481F65D210}"/>
                </a:ext>
              </a:extLst>
            </p:cNvPr>
            <p:cNvGrpSpPr/>
            <p:nvPr/>
          </p:nvGrpSpPr>
          <p:grpSpPr>
            <a:xfrm>
              <a:off x="1935352" y="7163242"/>
              <a:ext cx="1599301" cy="338555"/>
              <a:chOff x="1935352" y="4758359"/>
              <a:chExt cx="1599301" cy="338555"/>
            </a:xfrm>
          </p:grpSpPr>
          <p:grpSp>
            <p:nvGrpSpPr>
              <p:cNvPr id="164" name="Groupe 163">
                <a:extLst>
                  <a:ext uri="{FF2B5EF4-FFF2-40B4-BE49-F238E27FC236}">
                    <a16:creationId xmlns:a16="http://schemas.microsoft.com/office/drawing/2014/main" id="{AD9FC857-6A0F-48FA-B6F8-D04E220C36BA}"/>
                  </a:ext>
                </a:extLst>
              </p:cNvPr>
              <p:cNvGrpSpPr/>
              <p:nvPr/>
            </p:nvGrpSpPr>
            <p:grpSpPr>
              <a:xfrm>
                <a:off x="1935352" y="4758359"/>
                <a:ext cx="1599301" cy="338555"/>
                <a:chOff x="7814698" y="5678058"/>
                <a:chExt cx="1599301" cy="338555"/>
              </a:xfrm>
            </p:grpSpPr>
            <p:sp>
              <p:nvSpPr>
                <p:cNvPr id="166" name="Rectangle : coins arrondis 165">
                  <a:extLst>
                    <a:ext uri="{FF2B5EF4-FFF2-40B4-BE49-F238E27FC236}">
                      <a16:creationId xmlns:a16="http://schemas.microsoft.com/office/drawing/2014/main" id="{29F61BF6-2301-4897-A0BF-C72EF76F4109}"/>
                    </a:ext>
                  </a:extLst>
                </p:cNvPr>
                <p:cNvSpPr/>
                <p:nvPr/>
              </p:nvSpPr>
              <p:spPr>
                <a:xfrm>
                  <a:off x="8793120" y="5678058"/>
                  <a:ext cx="620879" cy="338555"/>
                </a:xfrm>
                <a:prstGeom prst="roundRect">
                  <a:avLst/>
                </a:prstGeom>
                <a:solidFill>
                  <a:srgbClr val="FFE1E1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fr-FR" sz="1400" b="1" dirty="0">
                    <a:solidFill>
                      <a:schemeClr val="accent2">
                        <a:lumMod val="50000"/>
                      </a:schemeClr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7" name="ZoneTexte 166">
                  <a:extLst>
                    <a:ext uri="{FF2B5EF4-FFF2-40B4-BE49-F238E27FC236}">
                      <a16:creationId xmlns:a16="http://schemas.microsoft.com/office/drawing/2014/main" id="{AECACD6E-C994-42B2-9186-2807EC418E81}"/>
                    </a:ext>
                  </a:extLst>
                </p:cNvPr>
                <p:cNvSpPr txBox="1"/>
                <p:nvPr/>
              </p:nvSpPr>
              <p:spPr>
                <a:xfrm>
                  <a:off x="7814698" y="5708835"/>
                  <a:ext cx="96913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fr-FR" sz="1200" dirty="0">
                      <a:solidFill>
                        <a:srgbClr val="C00000"/>
                      </a:solidFill>
                    </a:rPr>
                    <a:t>Histoire</a:t>
                  </a:r>
                  <a:endParaRPr lang="fr-FR" sz="1600" dirty="0">
                    <a:solidFill>
                      <a:srgbClr val="C00000"/>
                    </a:solidFill>
                  </a:endParaRPr>
                </a:p>
              </p:txBody>
            </p:sp>
          </p:grpSp>
          <p:sp>
            <p:nvSpPr>
              <p:cNvPr id="165" name="ZoneTexte 164">
                <a:extLst>
                  <a:ext uri="{FF2B5EF4-FFF2-40B4-BE49-F238E27FC236}">
                    <a16:creationId xmlns:a16="http://schemas.microsoft.com/office/drawing/2014/main" id="{F9E476A0-3AAE-4AF1-8578-5C35966BA9BC}"/>
                  </a:ext>
                </a:extLst>
              </p:cNvPr>
              <p:cNvSpPr txBox="1"/>
              <p:nvPr/>
            </p:nvSpPr>
            <p:spPr>
              <a:xfrm>
                <a:off x="2886877" y="4758359"/>
                <a:ext cx="41342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900" dirty="0">
                    <a:solidFill>
                      <a:srgbClr val="FF8F8F"/>
                    </a:solidFill>
                  </a:rPr>
                  <a:t>-1</a:t>
                </a:r>
                <a:endParaRPr lang="fr-FR" sz="1600" dirty="0">
                  <a:solidFill>
                    <a:srgbClr val="FF8F8F"/>
                  </a:solidFill>
                </a:endParaRPr>
              </a:p>
            </p:txBody>
          </p:sp>
        </p:grpSp>
        <p:grpSp>
          <p:nvGrpSpPr>
            <p:cNvPr id="168" name="Groupe 167">
              <a:extLst>
                <a:ext uri="{FF2B5EF4-FFF2-40B4-BE49-F238E27FC236}">
                  <a16:creationId xmlns:a16="http://schemas.microsoft.com/office/drawing/2014/main" id="{E1ED123B-587A-48CE-9FB9-CD7561142E92}"/>
                </a:ext>
              </a:extLst>
            </p:cNvPr>
            <p:cNvGrpSpPr/>
            <p:nvPr/>
          </p:nvGrpSpPr>
          <p:grpSpPr>
            <a:xfrm>
              <a:off x="1935352" y="7559936"/>
              <a:ext cx="1599301" cy="338555"/>
              <a:chOff x="1935352" y="4758359"/>
              <a:chExt cx="1599301" cy="338555"/>
            </a:xfrm>
          </p:grpSpPr>
          <p:grpSp>
            <p:nvGrpSpPr>
              <p:cNvPr id="169" name="Groupe 168">
                <a:extLst>
                  <a:ext uri="{FF2B5EF4-FFF2-40B4-BE49-F238E27FC236}">
                    <a16:creationId xmlns:a16="http://schemas.microsoft.com/office/drawing/2014/main" id="{9EA9E270-5AEF-47C2-A5D1-946DE9D6E618}"/>
                  </a:ext>
                </a:extLst>
              </p:cNvPr>
              <p:cNvGrpSpPr/>
              <p:nvPr/>
            </p:nvGrpSpPr>
            <p:grpSpPr>
              <a:xfrm>
                <a:off x="1935352" y="4758359"/>
                <a:ext cx="1599301" cy="338555"/>
                <a:chOff x="7814698" y="5678058"/>
                <a:chExt cx="1599301" cy="338555"/>
              </a:xfrm>
            </p:grpSpPr>
            <p:sp>
              <p:nvSpPr>
                <p:cNvPr id="171" name="Rectangle : coins arrondis 170">
                  <a:extLst>
                    <a:ext uri="{FF2B5EF4-FFF2-40B4-BE49-F238E27FC236}">
                      <a16:creationId xmlns:a16="http://schemas.microsoft.com/office/drawing/2014/main" id="{67239330-DF71-4F59-8513-72AE844C6039}"/>
                    </a:ext>
                  </a:extLst>
                </p:cNvPr>
                <p:cNvSpPr/>
                <p:nvPr/>
              </p:nvSpPr>
              <p:spPr>
                <a:xfrm>
                  <a:off x="8793120" y="5678058"/>
                  <a:ext cx="620879" cy="338555"/>
                </a:xfrm>
                <a:prstGeom prst="roundRect">
                  <a:avLst/>
                </a:prstGeom>
                <a:solidFill>
                  <a:srgbClr val="FFE1E1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fr-FR" sz="1400" b="1" dirty="0">
                    <a:solidFill>
                      <a:schemeClr val="accent2">
                        <a:lumMod val="50000"/>
                      </a:schemeClr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2" name="ZoneTexte 171">
                  <a:extLst>
                    <a:ext uri="{FF2B5EF4-FFF2-40B4-BE49-F238E27FC236}">
                      <a16:creationId xmlns:a16="http://schemas.microsoft.com/office/drawing/2014/main" id="{A490BEAA-6052-45B4-8C7F-6033A5A65669}"/>
                    </a:ext>
                  </a:extLst>
                </p:cNvPr>
                <p:cNvSpPr txBox="1"/>
                <p:nvPr/>
              </p:nvSpPr>
              <p:spPr>
                <a:xfrm>
                  <a:off x="7814698" y="5708835"/>
                  <a:ext cx="96913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fr-FR" sz="1200" dirty="0">
                      <a:solidFill>
                        <a:srgbClr val="C00000"/>
                      </a:solidFill>
                    </a:rPr>
                    <a:t>Religion</a:t>
                  </a:r>
                  <a:endParaRPr lang="fr-FR" sz="1600" dirty="0">
                    <a:solidFill>
                      <a:srgbClr val="C00000"/>
                    </a:solidFill>
                  </a:endParaRPr>
                </a:p>
              </p:txBody>
            </p:sp>
          </p:grpSp>
          <p:sp>
            <p:nvSpPr>
              <p:cNvPr id="170" name="ZoneTexte 169">
                <a:extLst>
                  <a:ext uri="{FF2B5EF4-FFF2-40B4-BE49-F238E27FC236}">
                    <a16:creationId xmlns:a16="http://schemas.microsoft.com/office/drawing/2014/main" id="{8466E448-5AAD-4481-8910-A95DB14BA501}"/>
                  </a:ext>
                </a:extLst>
              </p:cNvPr>
              <p:cNvSpPr txBox="1"/>
              <p:nvPr/>
            </p:nvSpPr>
            <p:spPr>
              <a:xfrm>
                <a:off x="2886877" y="4758359"/>
                <a:ext cx="41342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900" dirty="0">
                    <a:solidFill>
                      <a:srgbClr val="FF8F8F"/>
                    </a:solidFill>
                  </a:rPr>
                  <a:t>-1</a:t>
                </a:r>
                <a:endParaRPr lang="fr-FR" sz="1600" dirty="0">
                  <a:solidFill>
                    <a:srgbClr val="FF8F8F"/>
                  </a:solidFill>
                </a:endParaRPr>
              </a:p>
            </p:txBody>
          </p:sp>
        </p:grpSp>
        <p:grpSp>
          <p:nvGrpSpPr>
            <p:cNvPr id="173" name="Groupe 172">
              <a:extLst>
                <a:ext uri="{FF2B5EF4-FFF2-40B4-BE49-F238E27FC236}">
                  <a16:creationId xmlns:a16="http://schemas.microsoft.com/office/drawing/2014/main" id="{F8C7315E-8A47-4ABB-86D8-A027018907F0}"/>
                </a:ext>
              </a:extLst>
            </p:cNvPr>
            <p:cNvGrpSpPr/>
            <p:nvPr/>
          </p:nvGrpSpPr>
          <p:grpSpPr>
            <a:xfrm>
              <a:off x="1924028" y="7962032"/>
              <a:ext cx="1610625" cy="338555"/>
              <a:chOff x="1924028" y="4758359"/>
              <a:chExt cx="1610625" cy="338555"/>
            </a:xfrm>
          </p:grpSpPr>
          <p:grpSp>
            <p:nvGrpSpPr>
              <p:cNvPr id="174" name="Groupe 173">
                <a:extLst>
                  <a:ext uri="{FF2B5EF4-FFF2-40B4-BE49-F238E27FC236}">
                    <a16:creationId xmlns:a16="http://schemas.microsoft.com/office/drawing/2014/main" id="{6D18E88A-F337-4F5E-AB43-E04F42B29316}"/>
                  </a:ext>
                </a:extLst>
              </p:cNvPr>
              <p:cNvGrpSpPr/>
              <p:nvPr/>
            </p:nvGrpSpPr>
            <p:grpSpPr>
              <a:xfrm>
                <a:off x="1924028" y="4758359"/>
                <a:ext cx="1610625" cy="338555"/>
                <a:chOff x="7803374" y="5678058"/>
                <a:chExt cx="1610625" cy="338555"/>
              </a:xfrm>
            </p:grpSpPr>
            <p:sp>
              <p:nvSpPr>
                <p:cNvPr id="176" name="Rectangle : coins arrondis 175">
                  <a:extLst>
                    <a:ext uri="{FF2B5EF4-FFF2-40B4-BE49-F238E27FC236}">
                      <a16:creationId xmlns:a16="http://schemas.microsoft.com/office/drawing/2014/main" id="{88C4989C-6061-4DA0-BD1D-BBCC8B6244E9}"/>
                    </a:ext>
                  </a:extLst>
                </p:cNvPr>
                <p:cNvSpPr/>
                <p:nvPr/>
              </p:nvSpPr>
              <p:spPr>
                <a:xfrm>
                  <a:off x="8793120" y="5678058"/>
                  <a:ext cx="620879" cy="338555"/>
                </a:xfrm>
                <a:prstGeom prst="roundRect">
                  <a:avLst/>
                </a:prstGeom>
                <a:solidFill>
                  <a:srgbClr val="FFE1E1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fr-FR" sz="1400" b="1" dirty="0">
                    <a:solidFill>
                      <a:schemeClr val="accent2">
                        <a:lumMod val="50000"/>
                      </a:schemeClr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7" name="ZoneTexte 176">
                  <a:extLst>
                    <a:ext uri="{FF2B5EF4-FFF2-40B4-BE49-F238E27FC236}">
                      <a16:creationId xmlns:a16="http://schemas.microsoft.com/office/drawing/2014/main" id="{E9DD9B25-C04F-4FBE-9D1C-8C68A5C9E43B}"/>
                    </a:ext>
                  </a:extLst>
                </p:cNvPr>
                <p:cNvSpPr txBox="1"/>
                <p:nvPr/>
              </p:nvSpPr>
              <p:spPr>
                <a:xfrm>
                  <a:off x="7803374" y="5708835"/>
                  <a:ext cx="98046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fr-FR" sz="1200" dirty="0">
                      <a:solidFill>
                        <a:srgbClr val="C00000"/>
                      </a:solidFill>
                    </a:rPr>
                    <a:t>Investigation</a:t>
                  </a:r>
                  <a:endParaRPr lang="fr-FR" sz="1600" dirty="0">
                    <a:solidFill>
                      <a:srgbClr val="C00000"/>
                    </a:solidFill>
                  </a:endParaRPr>
                </a:p>
              </p:txBody>
            </p:sp>
          </p:grpSp>
          <p:sp>
            <p:nvSpPr>
              <p:cNvPr id="175" name="ZoneTexte 174">
                <a:extLst>
                  <a:ext uri="{FF2B5EF4-FFF2-40B4-BE49-F238E27FC236}">
                    <a16:creationId xmlns:a16="http://schemas.microsoft.com/office/drawing/2014/main" id="{03503299-5CC2-44DB-8F19-A2E34B070CC8}"/>
                  </a:ext>
                </a:extLst>
              </p:cNvPr>
              <p:cNvSpPr txBox="1"/>
              <p:nvPr/>
            </p:nvSpPr>
            <p:spPr>
              <a:xfrm>
                <a:off x="2886877" y="4758359"/>
                <a:ext cx="41342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900" dirty="0">
                    <a:solidFill>
                      <a:srgbClr val="FF8F8F"/>
                    </a:solidFill>
                  </a:rPr>
                  <a:t>-1</a:t>
                </a:r>
                <a:endParaRPr lang="fr-FR" sz="1600" dirty="0">
                  <a:solidFill>
                    <a:srgbClr val="FF8F8F"/>
                  </a:solidFill>
                </a:endParaRPr>
              </a:p>
            </p:txBody>
          </p:sp>
        </p:grpSp>
        <p:grpSp>
          <p:nvGrpSpPr>
            <p:cNvPr id="178" name="Groupe 177">
              <a:extLst>
                <a:ext uri="{FF2B5EF4-FFF2-40B4-BE49-F238E27FC236}">
                  <a16:creationId xmlns:a16="http://schemas.microsoft.com/office/drawing/2014/main" id="{A2F75455-14C5-4292-9A48-71D6A1D3D7C9}"/>
                </a:ext>
              </a:extLst>
            </p:cNvPr>
            <p:cNvGrpSpPr/>
            <p:nvPr/>
          </p:nvGrpSpPr>
          <p:grpSpPr>
            <a:xfrm>
              <a:off x="1943430" y="8364128"/>
              <a:ext cx="1599301" cy="338555"/>
              <a:chOff x="1935352" y="4758359"/>
              <a:chExt cx="1599301" cy="338555"/>
            </a:xfrm>
          </p:grpSpPr>
          <p:grpSp>
            <p:nvGrpSpPr>
              <p:cNvPr id="179" name="Groupe 178">
                <a:extLst>
                  <a:ext uri="{FF2B5EF4-FFF2-40B4-BE49-F238E27FC236}">
                    <a16:creationId xmlns:a16="http://schemas.microsoft.com/office/drawing/2014/main" id="{8EB815B0-6416-4C1E-AE62-5690EB79B560}"/>
                  </a:ext>
                </a:extLst>
              </p:cNvPr>
              <p:cNvGrpSpPr/>
              <p:nvPr/>
            </p:nvGrpSpPr>
            <p:grpSpPr>
              <a:xfrm>
                <a:off x="1935352" y="4758359"/>
                <a:ext cx="1599301" cy="338555"/>
                <a:chOff x="7814698" y="5678058"/>
                <a:chExt cx="1599301" cy="338555"/>
              </a:xfrm>
            </p:grpSpPr>
            <p:sp>
              <p:nvSpPr>
                <p:cNvPr id="181" name="Rectangle : coins arrondis 180">
                  <a:extLst>
                    <a:ext uri="{FF2B5EF4-FFF2-40B4-BE49-F238E27FC236}">
                      <a16:creationId xmlns:a16="http://schemas.microsoft.com/office/drawing/2014/main" id="{7391588B-644B-47B9-B654-AE0C00E895F0}"/>
                    </a:ext>
                  </a:extLst>
                </p:cNvPr>
                <p:cNvSpPr/>
                <p:nvPr/>
              </p:nvSpPr>
              <p:spPr>
                <a:xfrm>
                  <a:off x="8793120" y="5678058"/>
                  <a:ext cx="620879" cy="338555"/>
                </a:xfrm>
                <a:prstGeom prst="roundRect">
                  <a:avLst/>
                </a:prstGeom>
                <a:solidFill>
                  <a:srgbClr val="FFE1E1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fr-FR" sz="1400" b="1" dirty="0">
                    <a:solidFill>
                      <a:schemeClr val="accent2">
                        <a:lumMod val="50000"/>
                      </a:schemeClr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2" name="ZoneTexte 181">
                  <a:extLst>
                    <a:ext uri="{FF2B5EF4-FFF2-40B4-BE49-F238E27FC236}">
                      <a16:creationId xmlns:a16="http://schemas.microsoft.com/office/drawing/2014/main" id="{88D8A86B-095C-44DB-A422-82201DAAE34F}"/>
                    </a:ext>
                  </a:extLst>
                </p:cNvPr>
                <p:cNvSpPr txBox="1"/>
                <p:nvPr/>
              </p:nvSpPr>
              <p:spPr>
                <a:xfrm>
                  <a:off x="7814698" y="5708835"/>
                  <a:ext cx="96913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fr-FR" sz="1200" dirty="0">
                      <a:solidFill>
                        <a:srgbClr val="C00000"/>
                      </a:solidFill>
                    </a:rPr>
                    <a:t>Nature</a:t>
                  </a:r>
                  <a:endParaRPr lang="fr-FR" sz="1600" dirty="0">
                    <a:solidFill>
                      <a:srgbClr val="C00000"/>
                    </a:solidFill>
                  </a:endParaRPr>
                </a:p>
              </p:txBody>
            </p:sp>
          </p:grpSp>
          <p:sp>
            <p:nvSpPr>
              <p:cNvPr id="180" name="ZoneTexte 179">
                <a:extLst>
                  <a:ext uri="{FF2B5EF4-FFF2-40B4-BE49-F238E27FC236}">
                    <a16:creationId xmlns:a16="http://schemas.microsoft.com/office/drawing/2014/main" id="{440FD9F7-19A5-4D79-9479-0FEF806CAD33}"/>
                  </a:ext>
                </a:extLst>
              </p:cNvPr>
              <p:cNvSpPr txBox="1"/>
              <p:nvPr/>
            </p:nvSpPr>
            <p:spPr>
              <a:xfrm>
                <a:off x="2886877" y="4758359"/>
                <a:ext cx="41342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900" dirty="0">
                    <a:solidFill>
                      <a:srgbClr val="FF8F8F"/>
                    </a:solidFill>
                  </a:rPr>
                  <a:t>-1</a:t>
                </a:r>
                <a:endParaRPr lang="fr-FR" sz="1600" dirty="0">
                  <a:solidFill>
                    <a:srgbClr val="FF8F8F"/>
                  </a:solidFill>
                </a:endParaRPr>
              </a:p>
            </p:txBody>
          </p:sp>
        </p:grpSp>
        <p:grpSp>
          <p:nvGrpSpPr>
            <p:cNvPr id="183" name="Groupe 182">
              <a:extLst>
                <a:ext uri="{FF2B5EF4-FFF2-40B4-BE49-F238E27FC236}">
                  <a16:creationId xmlns:a16="http://schemas.microsoft.com/office/drawing/2014/main" id="{92534ED1-861E-4955-88B0-B89E858D7780}"/>
                </a:ext>
              </a:extLst>
            </p:cNvPr>
            <p:cNvGrpSpPr/>
            <p:nvPr/>
          </p:nvGrpSpPr>
          <p:grpSpPr>
            <a:xfrm>
              <a:off x="1931746" y="8760567"/>
              <a:ext cx="1599301" cy="338555"/>
              <a:chOff x="1935352" y="4758359"/>
              <a:chExt cx="1599301" cy="338555"/>
            </a:xfrm>
          </p:grpSpPr>
          <p:grpSp>
            <p:nvGrpSpPr>
              <p:cNvPr id="184" name="Groupe 183">
                <a:extLst>
                  <a:ext uri="{FF2B5EF4-FFF2-40B4-BE49-F238E27FC236}">
                    <a16:creationId xmlns:a16="http://schemas.microsoft.com/office/drawing/2014/main" id="{FD670336-8F84-4A1A-9CC6-7EB296A15FBA}"/>
                  </a:ext>
                </a:extLst>
              </p:cNvPr>
              <p:cNvGrpSpPr/>
              <p:nvPr/>
            </p:nvGrpSpPr>
            <p:grpSpPr>
              <a:xfrm>
                <a:off x="1935352" y="4758359"/>
                <a:ext cx="1599301" cy="338555"/>
                <a:chOff x="7814698" y="5678058"/>
                <a:chExt cx="1599301" cy="338555"/>
              </a:xfrm>
            </p:grpSpPr>
            <p:sp>
              <p:nvSpPr>
                <p:cNvPr id="186" name="Rectangle : coins arrondis 185">
                  <a:extLst>
                    <a:ext uri="{FF2B5EF4-FFF2-40B4-BE49-F238E27FC236}">
                      <a16:creationId xmlns:a16="http://schemas.microsoft.com/office/drawing/2014/main" id="{A8677AC2-ACDA-435B-83E7-68E3DA3AD303}"/>
                    </a:ext>
                  </a:extLst>
                </p:cNvPr>
                <p:cNvSpPr/>
                <p:nvPr/>
              </p:nvSpPr>
              <p:spPr>
                <a:xfrm>
                  <a:off x="8793120" y="5678058"/>
                  <a:ext cx="620879" cy="338555"/>
                </a:xfrm>
                <a:prstGeom prst="roundRect">
                  <a:avLst/>
                </a:prstGeom>
                <a:solidFill>
                  <a:srgbClr val="EBE2FE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fr-FR" sz="1400" b="1" dirty="0">
                    <a:solidFill>
                      <a:schemeClr val="accent2">
                        <a:lumMod val="50000"/>
                      </a:schemeClr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7" name="ZoneTexte 186">
                  <a:extLst>
                    <a:ext uri="{FF2B5EF4-FFF2-40B4-BE49-F238E27FC236}">
                      <a16:creationId xmlns:a16="http://schemas.microsoft.com/office/drawing/2014/main" id="{94784AB6-20CB-450C-BFC6-35C0339E136B}"/>
                    </a:ext>
                  </a:extLst>
                </p:cNvPr>
                <p:cNvSpPr txBox="1"/>
                <p:nvPr/>
              </p:nvSpPr>
              <p:spPr>
                <a:xfrm>
                  <a:off x="7814698" y="5708835"/>
                  <a:ext cx="96913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fr-FR" sz="1200" dirty="0">
                      <a:solidFill>
                        <a:srgbClr val="7030A0"/>
                      </a:solidFill>
                    </a:rPr>
                    <a:t>Dressage</a:t>
                  </a:r>
                  <a:endParaRPr lang="fr-FR" sz="1600" dirty="0">
                    <a:solidFill>
                      <a:srgbClr val="7030A0"/>
                    </a:solidFill>
                  </a:endParaRPr>
                </a:p>
              </p:txBody>
            </p:sp>
          </p:grpSp>
          <p:sp>
            <p:nvSpPr>
              <p:cNvPr id="185" name="ZoneTexte 184">
                <a:extLst>
                  <a:ext uri="{FF2B5EF4-FFF2-40B4-BE49-F238E27FC236}">
                    <a16:creationId xmlns:a16="http://schemas.microsoft.com/office/drawing/2014/main" id="{62BEB7ED-FE51-480B-8F5B-7248FB560795}"/>
                  </a:ext>
                </a:extLst>
              </p:cNvPr>
              <p:cNvSpPr txBox="1"/>
              <p:nvPr/>
            </p:nvSpPr>
            <p:spPr>
              <a:xfrm>
                <a:off x="2886877" y="4758359"/>
                <a:ext cx="41342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900" dirty="0">
                    <a:solidFill>
                      <a:srgbClr val="BF95DF"/>
                    </a:solidFill>
                  </a:rPr>
                  <a:t>-1</a:t>
                </a:r>
                <a:endParaRPr lang="fr-FR" sz="1600" dirty="0">
                  <a:solidFill>
                    <a:srgbClr val="BF95DF"/>
                  </a:solidFill>
                </a:endParaRPr>
              </a:p>
            </p:txBody>
          </p:sp>
        </p:grpSp>
        <p:grpSp>
          <p:nvGrpSpPr>
            <p:cNvPr id="188" name="Groupe 187">
              <a:extLst>
                <a:ext uri="{FF2B5EF4-FFF2-40B4-BE49-F238E27FC236}">
                  <a16:creationId xmlns:a16="http://schemas.microsoft.com/office/drawing/2014/main" id="{49179CAA-1543-444E-B39C-508E65178C6D}"/>
                </a:ext>
              </a:extLst>
            </p:cNvPr>
            <p:cNvGrpSpPr/>
            <p:nvPr/>
          </p:nvGrpSpPr>
          <p:grpSpPr>
            <a:xfrm>
              <a:off x="1940554" y="9157006"/>
              <a:ext cx="1599301" cy="338555"/>
              <a:chOff x="1935352" y="4758359"/>
              <a:chExt cx="1599301" cy="338555"/>
            </a:xfrm>
          </p:grpSpPr>
          <p:grpSp>
            <p:nvGrpSpPr>
              <p:cNvPr id="189" name="Groupe 188">
                <a:extLst>
                  <a:ext uri="{FF2B5EF4-FFF2-40B4-BE49-F238E27FC236}">
                    <a16:creationId xmlns:a16="http://schemas.microsoft.com/office/drawing/2014/main" id="{628941D8-2DC3-492E-A116-AEC0536F0FB1}"/>
                  </a:ext>
                </a:extLst>
              </p:cNvPr>
              <p:cNvGrpSpPr/>
              <p:nvPr/>
            </p:nvGrpSpPr>
            <p:grpSpPr>
              <a:xfrm>
                <a:off x="1935352" y="4758359"/>
                <a:ext cx="1599301" cy="338555"/>
                <a:chOff x="7814698" y="5678058"/>
                <a:chExt cx="1599301" cy="338555"/>
              </a:xfrm>
            </p:grpSpPr>
            <p:sp>
              <p:nvSpPr>
                <p:cNvPr id="191" name="Rectangle : coins arrondis 190">
                  <a:extLst>
                    <a:ext uri="{FF2B5EF4-FFF2-40B4-BE49-F238E27FC236}">
                      <a16:creationId xmlns:a16="http://schemas.microsoft.com/office/drawing/2014/main" id="{C41266DD-4C6E-4103-A2FD-F02E512AFBB1}"/>
                    </a:ext>
                  </a:extLst>
                </p:cNvPr>
                <p:cNvSpPr/>
                <p:nvPr/>
              </p:nvSpPr>
              <p:spPr>
                <a:xfrm>
                  <a:off x="8793120" y="5678058"/>
                  <a:ext cx="620879" cy="338555"/>
                </a:xfrm>
                <a:prstGeom prst="roundRect">
                  <a:avLst/>
                </a:prstGeom>
                <a:solidFill>
                  <a:srgbClr val="EBE2FE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fr-FR" sz="1400" b="1" dirty="0">
                    <a:solidFill>
                      <a:schemeClr val="accent2">
                        <a:lumMod val="50000"/>
                      </a:schemeClr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2" name="ZoneTexte 191">
                  <a:extLst>
                    <a:ext uri="{FF2B5EF4-FFF2-40B4-BE49-F238E27FC236}">
                      <a16:creationId xmlns:a16="http://schemas.microsoft.com/office/drawing/2014/main" id="{12334A51-179A-422D-A4B6-F59BB25B73CC}"/>
                    </a:ext>
                  </a:extLst>
                </p:cNvPr>
                <p:cNvSpPr txBox="1"/>
                <p:nvPr/>
              </p:nvSpPr>
              <p:spPr>
                <a:xfrm>
                  <a:off x="7814698" y="5708835"/>
                  <a:ext cx="96913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fr-FR" sz="1200" dirty="0">
                      <a:solidFill>
                        <a:srgbClr val="7030A0"/>
                      </a:solidFill>
                    </a:rPr>
                    <a:t>Médecine</a:t>
                  </a:r>
                  <a:endParaRPr lang="fr-FR" sz="1600" dirty="0">
                    <a:solidFill>
                      <a:srgbClr val="7030A0"/>
                    </a:solidFill>
                  </a:endParaRPr>
                </a:p>
              </p:txBody>
            </p:sp>
          </p:grpSp>
          <p:sp>
            <p:nvSpPr>
              <p:cNvPr id="190" name="ZoneTexte 189">
                <a:extLst>
                  <a:ext uri="{FF2B5EF4-FFF2-40B4-BE49-F238E27FC236}">
                    <a16:creationId xmlns:a16="http://schemas.microsoft.com/office/drawing/2014/main" id="{A66F3602-2C48-4768-90BD-C1D558490F5D}"/>
                  </a:ext>
                </a:extLst>
              </p:cNvPr>
              <p:cNvSpPr txBox="1"/>
              <p:nvPr/>
            </p:nvSpPr>
            <p:spPr>
              <a:xfrm>
                <a:off x="2886877" y="4758359"/>
                <a:ext cx="41342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900" dirty="0">
                    <a:solidFill>
                      <a:srgbClr val="BF95DF"/>
                    </a:solidFill>
                  </a:rPr>
                  <a:t>-1</a:t>
                </a:r>
                <a:endParaRPr lang="fr-FR" sz="1600" dirty="0">
                  <a:solidFill>
                    <a:srgbClr val="BF95DF"/>
                  </a:solidFill>
                </a:endParaRPr>
              </a:p>
            </p:txBody>
          </p:sp>
        </p:grpSp>
        <p:grpSp>
          <p:nvGrpSpPr>
            <p:cNvPr id="193" name="Groupe 192">
              <a:extLst>
                <a:ext uri="{FF2B5EF4-FFF2-40B4-BE49-F238E27FC236}">
                  <a16:creationId xmlns:a16="http://schemas.microsoft.com/office/drawing/2014/main" id="{8D9D8967-86EB-4D28-A034-74EF422E8A19}"/>
                </a:ext>
              </a:extLst>
            </p:cNvPr>
            <p:cNvGrpSpPr/>
            <p:nvPr/>
          </p:nvGrpSpPr>
          <p:grpSpPr>
            <a:xfrm>
              <a:off x="1937901" y="9553445"/>
              <a:ext cx="1599301" cy="338555"/>
              <a:chOff x="1935352" y="4758359"/>
              <a:chExt cx="1599301" cy="338555"/>
            </a:xfrm>
          </p:grpSpPr>
          <p:grpSp>
            <p:nvGrpSpPr>
              <p:cNvPr id="194" name="Groupe 193">
                <a:extLst>
                  <a:ext uri="{FF2B5EF4-FFF2-40B4-BE49-F238E27FC236}">
                    <a16:creationId xmlns:a16="http://schemas.microsoft.com/office/drawing/2014/main" id="{E99E1775-FAD4-4EB0-B8D9-DB1825B7190B}"/>
                  </a:ext>
                </a:extLst>
              </p:cNvPr>
              <p:cNvGrpSpPr/>
              <p:nvPr/>
            </p:nvGrpSpPr>
            <p:grpSpPr>
              <a:xfrm>
                <a:off x="1935352" y="4758359"/>
                <a:ext cx="1599301" cy="338555"/>
                <a:chOff x="7814698" y="5678058"/>
                <a:chExt cx="1599301" cy="338555"/>
              </a:xfrm>
            </p:grpSpPr>
            <p:sp>
              <p:nvSpPr>
                <p:cNvPr id="196" name="Rectangle : coins arrondis 195">
                  <a:extLst>
                    <a:ext uri="{FF2B5EF4-FFF2-40B4-BE49-F238E27FC236}">
                      <a16:creationId xmlns:a16="http://schemas.microsoft.com/office/drawing/2014/main" id="{3D8A0B43-82E3-465F-92A6-20850D3024A2}"/>
                    </a:ext>
                  </a:extLst>
                </p:cNvPr>
                <p:cNvSpPr/>
                <p:nvPr/>
              </p:nvSpPr>
              <p:spPr>
                <a:xfrm>
                  <a:off x="8793120" y="5678058"/>
                  <a:ext cx="620879" cy="338555"/>
                </a:xfrm>
                <a:prstGeom prst="roundRect">
                  <a:avLst/>
                </a:prstGeom>
                <a:solidFill>
                  <a:srgbClr val="EBE2FE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fr-FR" sz="1400" b="1" dirty="0">
                    <a:solidFill>
                      <a:schemeClr val="accent2">
                        <a:lumMod val="50000"/>
                      </a:schemeClr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7" name="ZoneTexte 196">
                  <a:extLst>
                    <a:ext uri="{FF2B5EF4-FFF2-40B4-BE49-F238E27FC236}">
                      <a16:creationId xmlns:a16="http://schemas.microsoft.com/office/drawing/2014/main" id="{E5CABD08-B2E4-49C2-B209-D5B99A664F19}"/>
                    </a:ext>
                  </a:extLst>
                </p:cNvPr>
                <p:cNvSpPr txBox="1"/>
                <p:nvPr/>
              </p:nvSpPr>
              <p:spPr>
                <a:xfrm>
                  <a:off x="7814698" y="5708835"/>
                  <a:ext cx="96913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fr-FR" sz="1200" dirty="0">
                      <a:solidFill>
                        <a:srgbClr val="7030A0"/>
                      </a:solidFill>
                    </a:rPr>
                    <a:t>Perception</a:t>
                  </a:r>
                  <a:endParaRPr lang="fr-FR" sz="1600" dirty="0">
                    <a:solidFill>
                      <a:srgbClr val="7030A0"/>
                    </a:solidFill>
                  </a:endParaRPr>
                </a:p>
              </p:txBody>
            </p:sp>
          </p:grpSp>
          <p:sp>
            <p:nvSpPr>
              <p:cNvPr id="195" name="ZoneTexte 194">
                <a:extLst>
                  <a:ext uri="{FF2B5EF4-FFF2-40B4-BE49-F238E27FC236}">
                    <a16:creationId xmlns:a16="http://schemas.microsoft.com/office/drawing/2014/main" id="{E165BBA2-0363-44EE-8407-D4666AE612D9}"/>
                  </a:ext>
                </a:extLst>
              </p:cNvPr>
              <p:cNvSpPr txBox="1"/>
              <p:nvPr/>
            </p:nvSpPr>
            <p:spPr>
              <a:xfrm>
                <a:off x="2886877" y="4758359"/>
                <a:ext cx="41342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900" dirty="0">
                    <a:solidFill>
                      <a:srgbClr val="BF95DF"/>
                    </a:solidFill>
                  </a:rPr>
                  <a:t>-1</a:t>
                </a:r>
                <a:endParaRPr lang="fr-FR" sz="1600" dirty="0">
                  <a:solidFill>
                    <a:srgbClr val="BF95DF"/>
                  </a:solidFill>
                </a:endParaRPr>
              </a:p>
            </p:txBody>
          </p:sp>
        </p:grpSp>
        <p:grpSp>
          <p:nvGrpSpPr>
            <p:cNvPr id="198" name="Groupe 197">
              <a:extLst>
                <a:ext uri="{FF2B5EF4-FFF2-40B4-BE49-F238E27FC236}">
                  <a16:creationId xmlns:a16="http://schemas.microsoft.com/office/drawing/2014/main" id="{29714747-3BE3-4B08-B40A-F0093E17C522}"/>
                </a:ext>
              </a:extLst>
            </p:cNvPr>
            <p:cNvGrpSpPr/>
            <p:nvPr/>
          </p:nvGrpSpPr>
          <p:grpSpPr>
            <a:xfrm>
              <a:off x="1931746" y="9949884"/>
              <a:ext cx="1599301" cy="338555"/>
              <a:chOff x="1935352" y="4758359"/>
              <a:chExt cx="1599301" cy="338555"/>
            </a:xfrm>
          </p:grpSpPr>
          <p:grpSp>
            <p:nvGrpSpPr>
              <p:cNvPr id="199" name="Groupe 198">
                <a:extLst>
                  <a:ext uri="{FF2B5EF4-FFF2-40B4-BE49-F238E27FC236}">
                    <a16:creationId xmlns:a16="http://schemas.microsoft.com/office/drawing/2014/main" id="{2AE2C6C7-5167-4AF7-AC43-0239735294A9}"/>
                  </a:ext>
                </a:extLst>
              </p:cNvPr>
              <p:cNvGrpSpPr/>
              <p:nvPr/>
            </p:nvGrpSpPr>
            <p:grpSpPr>
              <a:xfrm>
                <a:off x="1935352" y="4758359"/>
                <a:ext cx="1599301" cy="338555"/>
                <a:chOff x="7814698" y="5678058"/>
                <a:chExt cx="1599301" cy="338555"/>
              </a:xfrm>
            </p:grpSpPr>
            <p:sp>
              <p:nvSpPr>
                <p:cNvPr id="201" name="Rectangle : coins arrondis 200">
                  <a:extLst>
                    <a:ext uri="{FF2B5EF4-FFF2-40B4-BE49-F238E27FC236}">
                      <a16:creationId xmlns:a16="http://schemas.microsoft.com/office/drawing/2014/main" id="{EF68997C-188E-4006-9E1C-DC0EBE7708E3}"/>
                    </a:ext>
                  </a:extLst>
                </p:cNvPr>
                <p:cNvSpPr/>
                <p:nvPr/>
              </p:nvSpPr>
              <p:spPr>
                <a:xfrm>
                  <a:off x="8793120" y="5678058"/>
                  <a:ext cx="620879" cy="338555"/>
                </a:xfrm>
                <a:prstGeom prst="roundRect">
                  <a:avLst/>
                </a:prstGeom>
                <a:solidFill>
                  <a:srgbClr val="EBE2FE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fr-FR" sz="1400" b="1" dirty="0">
                    <a:solidFill>
                      <a:schemeClr val="accent2">
                        <a:lumMod val="50000"/>
                      </a:schemeClr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2" name="ZoneTexte 201">
                  <a:extLst>
                    <a:ext uri="{FF2B5EF4-FFF2-40B4-BE49-F238E27FC236}">
                      <a16:creationId xmlns:a16="http://schemas.microsoft.com/office/drawing/2014/main" id="{11A81432-B0E4-4BD0-B185-A55975C535BC}"/>
                    </a:ext>
                  </a:extLst>
                </p:cNvPr>
                <p:cNvSpPr txBox="1"/>
                <p:nvPr/>
              </p:nvSpPr>
              <p:spPr>
                <a:xfrm>
                  <a:off x="7814698" y="5708835"/>
                  <a:ext cx="96913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fr-FR" sz="1200" dirty="0">
                      <a:solidFill>
                        <a:srgbClr val="7030A0"/>
                      </a:solidFill>
                    </a:rPr>
                    <a:t>Perspicacité</a:t>
                  </a:r>
                  <a:endParaRPr lang="fr-FR" sz="1600" dirty="0">
                    <a:solidFill>
                      <a:srgbClr val="7030A0"/>
                    </a:solidFill>
                  </a:endParaRPr>
                </a:p>
              </p:txBody>
            </p:sp>
          </p:grpSp>
          <p:sp>
            <p:nvSpPr>
              <p:cNvPr id="200" name="ZoneTexte 199">
                <a:extLst>
                  <a:ext uri="{FF2B5EF4-FFF2-40B4-BE49-F238E27FC236}">
                    <a16:creationId xmlns:a16="http://schemas.microsoft.com/office/drawing/2014/main" id="{F6DDD183-952C-4C7D-B470-B935BD0DCAC2}"/>
                  </a:ext>
                </a:extLst>
              </p:cNvPr>
              <p:cNvSpPr txBox="1"/>
              <p:nvPr/>
            </p:nvSpPr>
            <p:spPr>
              <a:xfrm>
                <a:off x="2886877" y="4758359"/>
                <a:ext cx="41342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900" dirty="0">
                    <a:solidFill>
                      <a:srgbClr val="BF95DF"/>
                    </a:solidFill>
                  </a:rPr>
                  <a:t>-1</a:t>
                </a:r>
                <a:endParaRPr lang="fr-FR" sz="1600" dirty="0">
                  <a:solidFill>
                    <a:srgbClr val="BF95DF"/>
                  </a:solidFill>
                </a:endParaRPr>
              </a:p>
            </p:txBody>
          </p:sp>
        </p:grpSp>
        <p:grpSp>
          <p:nvGrpSpPr>
            <p:cNvPr id="203" name="Groupe 202">
              <a:extLst>
                <a:ext uri="{FF2B5EF4-FFF2-40B4-BE49-F238E27FC236}">
                  <a16:creationId xmlns:a16="http://schemas.microsoft.com/office/drawing/2014/main" id="{5633558C-D53D-4D53-9B9A-5535650ECC84}"/>
                </a:ext>
              </a:extLst>
            </p:cNvPr>
            <p:cNvGrpSpPr/>
            <p:nvPr/>
          </p:nvGrpSpPr>
          <p:grpSpPr>
            <a:xfrm>
              <a:off x="1940554" y="10347631"/>
              <a:ext cx="1599301" cy="338555"/>
              <a:chOff x="1935352" y="4758359"/>
              <a:chExt cx="1599301" cy="338555"/>
            </a:xfrm>
          </p:grpSpPr>
          <p:grpSp>
            <p:nvGrpSpPr>
              <p:cNvPr id="204" name="Groupe 203">
                <a:extLst>
                  <a:ext uri="{FF2B5EF4-FFF2-40B4-BE49-F238E27FC236}">
                    <a16:creationId xmlns:a16="http://schemas.microsoft.com/office/drawing/2014/main" id="{5EE1CB1F-F998-4DC6-B0EF-466BF477F225}"/>
                  </a:ext>
                </a:extLst>
              </p:cNvPr>
              <p:cNvGrpSpPr/>
              <p:nvPr/>
            </p:nvGrpSpPr>
            <p:grpSpPr>
              <a:xfrm>
                <a:off x="1935352" y="4758359"/>
                <a:ext cx="1599301" cy="338555"/>
                <a:chOff x="7814698" y="5678058"/>
                <a:chExt cx="1599301" cy="338555"/>
              </a:xfrm>
            </p:grpSpPr>
            <p:sp>
              <p:nvSpPr>
                <p:cNvPr id="206" name="Rectangle : coins arrondis 205">
                  <a:extLst>
                    <a:ext uri="{FF2B5EF4-FFF2-40B4-BE49-F238E27FC236}">
                      <a16:creationId xmlns:a16="http://schemas.microsoft.com/office/drawing/2014/main" id="{ED319A75-7CD9-44CF-9E94-D1931BDE9005}"/>
                    </a:ext>
                  </a:extLst>
                </p:cNvPr>
                <p:cNvSpPr/>
                <p:nvPr/>
              </p:nvSpPr>
              <p:spPr>
                <a:xfrm>
                  <a:off x="8793120" y="5678058"/>
                  <a:ext cx="620879" cy="338555"/>
                </a:xfrm>
                <a:prstGeom prst="roundRect">
                  <a:avLst/>
                </a:prstGeom>
                <a:solidFill>
                  <a:srgbClr val="EBE2FE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fr-FR" sz="1400" b="1" dirty="0">
                    <a:solidFill>
                      <a:schemeClr val="accent2">
                        <a:lumMod val="50000"/>
                      </a:schemeClr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7" name="ZoneTexte 206">
                  <a:extLst>
                    <a:ext uri="{FF2B5EF4-FFF2-40B4-BE49-F238E27FC236}">
                      <a16:creationId xmlns:a16="http://schemas.microsoft.com/office/drawing/2014/main" id="{96B69321-B21A-4350-82B2-BF4684FF625A}"/>
                    </a:ext>
                  </a:extLst>
                </p:cNvPr>
                <p:cNvSpPr txBox="1"/>
                <p:nvPr/>
              </p:nvSpPr>
              <p:spPr>
                <a:xfrm>
                  <a:off x="7814698" y="5708835"/>
                  <a:ext cx="96913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fr-FR" sz="1200" dirty="0">
                      <a:solidFill>
                        <a:srgbClr val="7030A0"/>
                      </a:solidFill>
                    </a:rPr>
                    <a:t>Survie</a:t>
                  </a:r>
                  <a:endParaRPr lang="fr-FR" sz="1600" dirty="0">
                    <a:solidFill>
                      <a:srgbClr val="7030A0"/>
                    </a:solidFill>
                  </a:endParaRPr>
                </a:p>
              </p:txBody>
            </p:sp>
          </p:grpSp>
          <p:sp>
            <p:nvSpPr>
              <p:cNvPr id="205" name="ZoneTexte 204">
                <a:extLst>
                  <a:ext uri="{FF2B5EF4-FFF2-40B4-BE49-F238E27FC236}">
                    <a16:creationId xmlns:a16="http://schemas.microsoft.com/office/drawing/2014/main" id="{653B6AAA-B9D5-4089-9434-AEA5BC094E04}"/>
                  </a:ext>
                </a:extLst>
              </p:cNvPr>
              <p:cNvSpPr txBox="1"/>
              <p:nvPr/>
            </p:nvSpPr>
            <p:spPr>
              <a:xfrm>
                <a:off x="2886877" y="4758359"/>
                <a:ext cx="41342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900" dirty="0">
                    <a:solidFill>
                      <a:srgbClr val="BF95DF"/>
                    </a:solidFill>
                  </a:rPr>
                  <a:t>-1</a:t>
                </a:r>
                <a:endParaRPr lang="fr-FR" sz="1600" dirty="0">
                  <a:solidFill>
                    <a:srgbClr val="BF95DF"/>
                  </a:solidFill>
                </a:endParaRPr>
              </a:p>
            </p:txBody>
          </p:sp>
        </p:grpSp>
        <p:grpSp>
          <p:nvGrpSpPr>
            <p:cNvPr id="208" name="Groupe 207">
              <a:extLst>
                <a:ext uri="{FF2B5EF4-FFF2-40B4-BE49-F238E27FC236}">
                  <a16:creationId xmlns:a16="http://schemas.microsoft.com/office/drawing/2014/main" id="{DD78E17E-5F4B-4502-886E-36E3A94F15B6}"/>
                </a:ext>
              </a:extLst>
            </p:cNvPr>
            <p:cNvGrpSpPr/>
            <p:nvPr/>
          </p:nvGrpSpPr>
          <p:grpSpPr>
            <a:xfrm>
              <a:off x="1948251" y="10749191"/>
              <a:ext cx="1599301" cy="338555"/>
              <a:chOff x="1935352" y="4758359"/>
              <a:chExt cx="1599301" cy="338555"/>
            </a:xfrm>
          </p:grpSpPr>
          <p:grpSp>
            <p:nvGrpSpPr>
              <p:cNvPr id="209" name="Groupe 208">
                <a:extLst>
                  <a:ext uri="{FF2B5EF4-FFF2-40B4-BE49-F238E27FC236}">
                    <a16:creationId xmlns:a16="http://schemas.microsoft.com/office/drawing/2014/main" id="{7FC3348A-ED14-49BE-9E0D-7693A5E6EBC0}"/>
                  </a:ext>
                </a:extLst>
              </p:cNvPr>
              <p:cNvGrpSpPr/>
              <p:nvPr/>
            </p:nvGrpSpPr>
            <p:grpSpPr>
              <a:xfrm>
                <a:off x="1935352" y="4758359"/>
                <a:ext cx="1599301" cy="338555"/>
                <a:chOff x="7814698" y="5678058"/>
                <a:chExt cx="1599301" cy="338555"/>
              </a:xfrm>
            </p:grpSpPr>
            <p:sp>
              <p:nvSpPr>
                <p:cNvPr id="211" name="Rectangle : coins arrondis 210">
                  <a:extLst>
                    <a:ext uri="{FF2B5EF4-FFF2-40B4-BE49-F238E27FC236}">
                      <a16:creationId xmlns:a16="http://schemas.microsoft.com/office/drawing/2014/main" id="{D84E96FF-8127-43A5-AA06-B25E93AE6774}"/>
                    </a:ext>
                  </a:extLst>
                </p:cNvPr>
                <p:cNvSpPr/>
                <p:nvPr/>
              </p:nvSpPr>
              <p:spPr>
                <a:xfrm>
                  <a:off x="8793120" y="5678058"/>
                  <a:ext cx="620879" cy="338555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fr-FR" sz="1400" b="1" dirty="0">
                    <a:solidFill>
                      <a:schemeClr val="accent2">
                        <a:lumMod val="50000"/>
                      </a:schemeClr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2" name="ZoneTexte 211">
                  <a:extLst>
                    <a:ext uri="{FF2B5EF4-FFF2-40B4-BE49-F238E27FC236}">
                      <a16:creationId xmlns:a16="http://schemas.microsoft.com/office/drawing/2014/main" id="{0F93EABB-7105-4430-9798-5EF5CF4496CA}"/>
                    </a:ext>
                  </a:extLst>
                </p:cNvPr>
                <p:cNvSpPr txBox="1"/>
                <p:nvPr/>
              </p:nvSpPr>
              <p:spPr>
                <a:xfrm>
                  <a:off x="7814698" y="5708835"/>
                  <a:ext cx="96913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fr-FR" sz="12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Persuasion</a:t>
                  </a:r>
                  <a:endParaRPr lang="fr-FR" sz="1600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</p:grpSp>
          <p:sp>
            <p:nvSpPr>
              <p:cNvPr id="210" name="ZoneTexte 209">
                <a:extLst>
                  <a:ext uri="{FF2B5EF4-FFF2-40B4-BE49-F238E27FC236}">
                    <a16:creationId xmlns:a16="http://schemas.microsoft.com/office/drawing/2014/main" id="{720419AB-13C1-4832-95F2-4AC822829247}"/>
                  </a:ext>
                </a:extLst>
              </p:cNvPr>
              <p:cNvSpPr txBox="1"/>
              <p:nvPr/>
            </p:nvSpPr>
            <p:spPr>
              <a:xfrm>
                <a:off x="2886877" y="4758359"/>
                <a:ext cx="41342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9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-1</a:t>
                </a:r>
                <a:endParaRPr lang="fr-FR" sz="16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  <p:grpSp>
          <p:nvGrpSpPr>
            <p:cNvPr id="213" name="Groupe 212">
              <a:extLst>
                <a:ext uri="{FF2B5EF4-FFF2-40B4-BE49-F238E27FC236}">
                  <a16:creationId xmlns:a16="http://schemas.microsoft.com/office/drawing/2014/main" id="{434194A4-C7A3-4557-B124-D8DF7FBD475B}"/>
                </a:ext>
              </a:extLst>
            </p:cNvPr>
            <p:cNvGrpSpPr/>
            <p:nvPr/>
          </p:nvGrpSpPr>
          <p:grpSpPr>
            <a:xfrm>
              <a:off x="1767842" y="11146941"/>
              <a:ext cx="1772013" cy="338555"/>
              <a:chOff x="1762640" y="4758359"/>
              <a:chExt cx="1772013" cy="338555"/>
            </a:xfrm>
          </p:grpSpPr>
          <p:grpSp>
            <p:nvGrpSpPr>
              <p:cNvPr id="214" name="Groupe 213">
                <a:extLst>
                  <a:ext uri="{FF2B5EF4-FFF2-40B4-BE49-F238E27FC236}">
                    <a16:creationId xmlns:a16="http://schemas.microsoft.com/office/drawing/2014/main" id="{B28251D9-FBA2-424A-B42A-18C84F167314}"/>
                  </a:ext>
                </a:extLst>
              </p:cNvPr>
              <p:cNvGrpSpPr/>
              <p:nvPr/>
            </p:nvGrpSpPr>
            <p:grpSpPr>
              <a:xfrm>
                <a:off x="1762640" y="4758359"/>
                <a:ext cx="1772013" cy="338555"/>
                <a:chOff x="7641986" y="5678058"/>
                <a:chExt cx="1772013" cy="338555"/>
              </a:xfrm>
            </p:grpSpPr>
            <p:sp>
              <p:nvSpPr>
                <p:cNvPr id="216" name="Rectangle : coins arrondis 215">
                  <a:extLst>
                    <a:ext uri="{FF2B5EF4-FFF2-40B4-BE49-F238E27FC236}">
                      <a16:creationId xmlns:a16="http://schemas.microsoft.com/office/drawing/2014/main" id="{2CC7BE17-6398-4A9D-B2A8-98B6D15BAC29}"/>
                    </a:ext>
                  </a:extLst>
                </p:cNvPr>
                <p:cNvSpPr/>
                <p:nvPr/>
              </p:nvSpPr>
              <p:spPr>
                <a:xfrm>
                  <a:off x="8793120" y="5678058"/>
                  <a:ext cx="620879" cy="338555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fr-FR" sz="1400" b="1" dirty="0">
                    <a:solidFill>
                      <a:schemeClr val="accent2">
                        <a:lumMod val="50000"/>
                      </a:schemeClr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7" name="ZoneTexte 216">
                  <a:extLst>
                    <a:ext uri="{FF2B5EF4-FFF2-40B4-BE49-F238E27FC236}">
                      <a16:creationId xmlns:a16="http://schemas.microsoft.com/office/drawing/2014/main" id="{5F06BDA6-5441-4E3F-B6C6-7B36D334A06A}"/>
                    </a:ext>
                  </a:extLst>
                </p:cNvPr>
                <p:cNvSpPr txBox="1"/>
                <p:nvPr/>
              </p:nvSpPr>
              <p:spPr>
                <a:xfrm>
                  <a:off x="7641986" y="5708835"/>
                  <a:ext cx="114185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fr-FR" sz="12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Représentation</a:t>
                  </a:r>
                  <a:endParaRPr lang="fr-FR" sz="1600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</p:grpSp>
          <p:sp>
            <p:nvSpPr>
              <p:cNvPr id="215" name="ZoneTexte 214">
                <a:extLst>
                  <a:ext uri="{FF2B5EF4-FFF2-40B4-BE49-F238E27FC236}">
                    <a16:creationId xmlns:a16="http://schemas.microsoft.com/office/drawing/2014/main" id="{0F7FDB28-4ABC-4C49-8152-28744DB5AA22}"/>
                  </a:ext>
                </a:extLst>
              </p:cNvPr>
              <p:cNvSpPr txBox="1"/>
              <p:nvPr/>
            </p:nvSpPr>
            <p:spPr>
              <a:xfrm>
                <a:off x="2886877" y="4758359"/>
                <a:ext cx="41342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9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-1</a:t>
                </a:r>
                <a:endParaRPr lang="fr-FR" sz="16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  <p:grpSp>
          <p:nvGrpSpPr>
            <p:cNvPr id="218" name="Groupe 217">
              <a:extLst>
                <a:ext uri="{FF2B5EF4-FFF2-40B4-BE49-F238E27FC236}">
                  <a16:creationId xmlns:a16="http://schemas.microsoft.com/office/drawing/2014/main" id="{BCA24618-B5E9-48B7-8009-008C8300C3A3}"/>
                </a:ext>
              </a:extLst>
            </p:cNvPr>
            <p:cNvGrpSpPr/>
            <p:nvPr/>
          </p:nvGrpSpPr>
          <p:grpSpPr>
            <a:xfrm>
              <a:off x="1948251" y="11548752"/>
              <a:ext cx="1599301" cy="338555"/>
              <a:chOff x="1935352" y="4758359"/>
              <a:chExt cx="1599301" cy="338555"/>
            </a:xfrm>
          </p:grpSpPr>
          <p:grpSp>
            <p:nvGrpSpPr>
              <p:cNvPr id="219" name="Groupe 218">
                <a:extLst>
                  <a:ext uri="{FF2B5EF4-FFF2-40B4-BE49-F238E27FC236}">
                    <a16:creationId xmlns:a16="http://schemas.microsoft.com/office/drawing/2014/main" id="{15FB9ABC-77DC-4253-B063-ABC0D1176745}"/>
                  </a:ext>
                </a:extLst>
              </p:cNvPr>
              <p:cNvGrpSpPr/>
              <p:nvPr/>
            </p:nvGrpSpPr>
            <p:grpSpPr>
              <a:xfrm>
                <a:off x="1935352" y="4758359"/>
                <a:ext cx="1599301" cy="338555"/>
                <a:chOff x="7814698" y="5678058"/>
                <a:chExt cx="1599301" cy="338555"/>
              </a:xfrm>
            </p:grpSpPr>
            <p:sp>
              <p:nvSpPr>
                <p:cNvPr id="221" name="Rectangle : coins arrondis 220">
                  <a:extLst>
                    <a:ext uri="{FF2B5EF4-FFF2-40B4-BE49-F238E27FC236}">
                      <a16:creationId xmlns:a16="http://schemas.microsoft.com/office/drawing/2014/main" id="{1F810F3B-83A7-4B02-94E0-205C12B2AA72}"/>
                    </a:ext>
                  </a:extLst>
                </p:cNvPr>
                <p:cNvSpPr/>
                <p:nvPr/>
              </p:nvSpPr>
              <p:spPr>
                <a:xfrm>
                  <a:off x="8793120" y="5678058"/>
                  <a:ext cx="620879" cy="338555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fr-FR" sz="1400" b="1" dirty="0">
                    <a:solidFill>
                      <a:schemeClr val="accent2">
                        <a:lumMod val="50000"/>
                      </a:schemeClr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" name="ZoneTexte 221">
                  <a:extLst>
                    <a:ext uri="{FF2B5EF4-FFF2-40B4-BE49-F238E27FC236}">
                      <a16:creationId xmlns:a16="http://schemas.microsoft.com/office/drawing/2014/main" id="{C5D7D88A-D9D9-49B2-8AD3-E4AB6A1261B8}"/>
                    </a:ext>
                  </a:extLst>
                </p:cNvPr>
                <p:cNvSpPr txBox="1"/>
                <p:nvPr/>
              </p:nvSpPr>
              <p:spPr>
                <a:xfrm>
                  <a:off x="7814698" y="5708835"/>
                  <a:ext cx="96913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fr-FR" sz="12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Supercherie</a:t>
                  </a:r>
                  <a:endParaRPr lang="fr-FR" sz="1600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</p:grpSp>
          <p:sp>
            <p:nvSpPr>
              <p:cNvPr id="220" name="ZoneTexte 219">
                <a:extLst>
                  <a:ext uri="{FF2B5EF4-FFF2-40B4-BE49-F238E27FC236}">
                    <a16:creationId xmlns:a16="http://schemas.microsoft.com/office/drawing/2014/main" id="{82875287-C4F4-4D44-8225-7A167A6808CA}"/>
                  </a:ext>
                </a:extLst>
              </p:cNvPr>
              <p:cNvSpPr txBox="1"/>
              <p:nvPr/>
            </p:nvSpPr>
            <p:spPr>
              <a:xfrm>
                <a:off x="2886877" y="4758359"/>
                <a:ext cx="41342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9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-1</a:t>
                </a:r>
                <a:endParaRPr lang="fr-FR" sz="16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</p:grpSp>
      <p:sp>
        <p:nvSpPr>
          <p:cNvPr id="77" name="Zone de texte 79">
            <a:extLst>
              <a:ext uri="{FF2B5EF4-FFF2-40B4-BE49-F238E27FC236}">
                <a16:creationId xmlns:a16="http://schemas.microsoft.com/office/drawing/2014/main" id="{CEAA78BE-54E8-4D0F-9810-328F11C464CB}"/>
              </a:ext>
            </a:extLst>
          </p:cNvPr>
          <p:cNvSpPr txBox="1"/>
          <p:nvPr/>
        </p:nvSpPr>
        <p:spPr>
          <a:xfrm>
            <a:off x="220970" y="5198725"/>
            <a:ext cx="699296" cy="279309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400" dirty="0">
                <a:solidFill>
                  <a:srgbClr val="7F6000"/>
                </a:solidFill>
                <a:effectLst/>
                <a:latin typeface="Segoe UI Semibold" panose="020B07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Vitalité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086" name="Picture 38" descr="Invocations">
            <a:extLst>
              <a:ext uri="{FF2B5EF4-FFF2-40B4-BE49-F238E27FC236}">
                <a16:creationId xmlns:a16="http://schemas.microsoft.com/office/drawing/2014/main" id="{BBEF77ED-BAF2-48B1-B416-C25DD3E3B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1617" y="5511047"/>
            <a:ext cx="2095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76" name="Groupe 275">
            <a:extLst>
              <a:ext uri="{FF2B5EF4-FFF2-40B4-BE49-F238E27FC236}">
                <a16:creationId xmlns:a16="http://schemas.microsoft.com/office/drawing/2014/main" id="{BD730D88-2CB5-4CD8-A5BC-4F5773741B58}"/>
              </a:ext>
            </a:extLst>
          </p:cNvPr>
          <p:cNvGrpSpPr/>
          <p:nvPr/>
        </p:nvGrpSpPr>
        <p:grpSpPr>
          <a:xfrm>
            <a:off x="1848692" y="12072182"/>
            <a:ext cx="1847789" cy="604192"/>
            <a:chOff x="1843754" y="12084750"/>
            <a:chExt cx="1847789" cy="604192"/>
          </a:xfrm>
        </p:grpSpPr>
        <p:sp>
          <p:nvSpPr>
            <p:cNvPr id="293" name="Rectangle : coins arrondis 292">
              <a:extLst>
                <a:ext uri="{FF2B5EF4-FFF2-40B4-BE49-F238E27FC236}">
                  <a16:creationId xmlns:a16="http://schemas.microsoft.com/office/drawing/2014/main" id="{861A3B6F-FCB6-4E37-B01A-F03AFFF45CB1}"/>
                </a:ext>
              </a:extLst>
            </p:cNvPr>
            <p:cNvSpPr/>
            <p:nvPr/>
          </p:nvSpPr>
          <p:spPr>
            <a:xfrm>
              <a:off x="2340726" y="12084750"/>
              <a:ext cx="1350817" cy="54000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500">
                  <a:solidFill>
                    <a:srgbClr val="00695C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fr-FR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9" name="Zone de texte 61">
              <a:extLst>
                <a:ext uri="{FF2B5EF4-FFF2-40B4-BE49-F238E27FC236}">
                  <a16:creationId xmlns:a16="http://schemas.microsoft.com/office/drawing/2014/main" id="{A44AFF5A-5AD5-492B-9659-EF408310BDAB}"/>
                </a:ext>
              </a:extLst>
            </p:cNvPr>
            <p:cNvSpPr txBox="1"/>
            <p:nvPr/>
          </p:nvSpPr>
          <p:spPr>
            <a:xfrm>
              <a:off x="1843754" y="12409634"/>
              <a:ext cx="623518" cy="279308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900" dirty="0" err="1">
                  <a:solidFill>
                    <a:schemeClr val="accent4">
                      <a:lumMod val="75000"/>
                    </a:schemeClr>
                  </a:solidFill>
                  <a:effectLst/>
                  <a:latin typeface="Segoe UI Semibold" panose="020B0702040204020203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Kamas</a:t>
              </a:r>
              <a:endParaRPr lang="fr-FR" sz="900" dirty="0">
                <a:solidFill>
                  <a:schemeClr val="accent4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2098" name="Picture 50">
              <a:extLst>
                <a:ext uri="{FF2B5EF4-FFF2-40B4-BE49-F238E27FC236}">
                  <a16:creationId xmlns:a16="http://schemas.microsoft.com/office/drawing/2014/main" id="{EF001C68-82AE-4CBF-B7AC-C52D344303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6685" y="12096099"/>
              <a:ext cx="335404" cy="3354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00" name="Picture 52">
              <a:extLst>
                <a:ext uri="{FF2B5EF4-FFF2-40B4-BE49-F238E27FC236}">
                  <a16:creationId xmlns:a16="http://schemas.microsoft.com/office/drawing/2014/main" id="{AA5C4C87-7E8F-4091-A0D4-C7D554C273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3374633" y="12226193"/>
              <a:ext cx="263611" cy="265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3" name="Rectangle 102">
            <a:extLst>
              <a:ext uri="{FF2B5EF4-FFF2-40B4-BE49-F238E27FC236}">
                <a16:creationId xmlns:a16="http://schemas.microsoft.com/office/drawing/2014/main" id="{66E89932-AB95-4C59-AE72-E0A8C8985778}"/>
              </a:ext>
            </a:extLst>
          </p:cNvPr>
          <p:cNvSpPr/>
          <p:nvPr/>
        </p:nvSpPr>
        <p:spPr>
          <a:xfrm>
            <a:off x="154587" y="1372912"/>
            <a:ext cx="293547" cy="298021"/>
          </a:xfrm>
          <a:prstGeom prst="rect">
            <a:avLst/>
          </a:prstGeom>
          <a:solidFill>
            <a:srgbClr val="E0F2F1"/>
          </a:solidFill>
          <a:ln w="38100">
            <a:solidFill>
              <a:srgbClr val="0083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" name="ZoneTexte 104">
            <a:extLst>
              <a:ext uri="{FF2B5EF4-FFF2-40B4-BE49-F238E27FC236}">
                <a16:creationId xmlns:a16="http://schemas.microsoft.com/office/drawing/2014/main" id="{7C132559-B60E-4368-84BE-E48BA79A8F86}"/>
              </a:ext>
            </a:extLst>
          </p:cNvPr>
          <p:cNvSpPr txBox="1"/>
          <p:nvPr/>
        </p:nvSpPr>
        <p:spPr>
          <a:xfrm>
            <a:off x="455705" y="1352645"/>
            <a:ext cx="1107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Inspiration</a:t>
            </a:r>
          </a:p>
        </p:txBody>
      </p:sp>
      <p:sp>
        <p:nvSpPr>
          <p:cNvPr id="284" name="ZoneTexte 283">
            <a:extLst>
              <a:ext uri="{FF2B5EF4-FFF2-40B4-BE49-F238E27FC236}">
                <a16:creationId xmlns:a16="http://schemas.microsoft.com/office/drawing/2014/main" id="{6195073D-EFDE-4522-8BDA-D829EA6DA80A}"/>
              </a:ext>
            </a:extLst>
          </p:cNvPr>
          <p:cNvSpPr txBox="1"/>
          <p:nvPr/>
        </p:nvSpPr>
        <p:spPr>
          <a:xfrm>
            <a:off x="3427470" y="4961051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solidFill>
                  <a:schemeClr val="accent6">
                    <a:lumMod val="75000"/>
                  </a:schemeClr>
                </a:solidFill>
              </a:rPr>
              <a:t>18</a:t>
            </a:r>
          </a:p>
        </p:txBody>
      </p:sp>
      <p:sp>
        <p:nvSpPr>
          <p:cNvPr id="285" name="ZoneTexte 284">
            <a:extLst>
              <a:ext uri="{FF2B5EF4-FFF2-40B4-BE49-F238E27FC236}">
                <a16:creationId xmlns:a16="http://schemas.microsoft.com/office/drawing/2014/main" id="{E59B5132-4066-42DC-B48B-4B140617B7B2}"/>
              </a:ext>
            </a:extLst>
          </p:cNvPr>
          <p:cNvSpPr txBox="1"/>
          <p:nvPr/>
        </p:nvSpPr>
        <p:spPr>
          <a:xfrm>
            <a:off x="3433915" y="5356637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solidFill>
                  <a:schemeClr val="accent6">
                    <a:lumMod val="75000"/>
                  </a:schemeClr>
                </a:solidFill>
              </a:rPr>
              <a:t>18</a:t>
            </a:r>
          </a:p>
        </p:txBody>
      </p:sp>
      <p:sp>
        <p:nvSpPr>
          <p:cNvPr id="286" name="ZoneTexte 285">
            <a:extLst>
              <a:ext uri="{FF2B5EF4-FFF2-40B4-BE49-F238E27FC236}">
                <a16:creationId xmlns:a16="http://schemas.microsoft.com/office/drawing/2014/main" id="{BE613142-2AA9-44B7-A4A6-3CE1734DDB26}"/>
              </a:ext>
            </a:extLst>
          </p:cNvPr>
          <p:cNvSpPr txBox="1"/>
          <p:nvPr/>
        </p:nvSpPr>
        <p:spPr>
          <a:xfrm>
            <a:off x="3438956" y="5762424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solidFill>
                  <a:schemeClr val="accent6">
                    <a:lumMod val="75000"/>
                  </a:schemeClr>
                </a:solidFill>
              </a:rPr>
              <a:t>18</a:t>
            </a:r>
          </a:p>
        </p:txBody>
      </p:sp>
      <p:sp>
        <p:nvSpPr>
          <p:cNvPr id="287" name="ZoneTexte 286">
            <a:extLst>
              <a:ext uri="{FF2B5EF4-FFF2-40B4-BE49-F238E27FC236}">
                <a16:creationId xmlns:a16="http://schemas.microsoft.com/office/drawing/2014/main" id="{7150EA4B-29B5-4DE2-9377-A0BF54ADA6B8}"/>
              </a:ext>
            </a:extLst>
          </p:cNvPr>
          <p:cNvSpPr txBox="1"/>
          <p:nvPr/>
        </p:nvSpPr>
        <p:spPr>
          <a:xfrm>
            <a:off x="3433298" y="6171783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solidFill>
                  <a:srgbClr val="B49F86"/>
                </a:solidFill>
              </a:rPr>
              <a:t>18</a:t>
            </a:r>
          </a:p>
        </p:txBody>
      </p:sp>
      <p:sp>
        <p:nvSpPr>
          <p:cNvPr id="288" name="ZoneTexte 287">
            <a:extLst>
              <a:ext uri="{FF2B5EF4-FFF2-40B4-BE49-F238E27FC236}">
                <a16:creationId xmlns:a16="http://schemas.microsoft.com/office/drawing/2014/main" id="{353DB3CF-C358-42D9-B1C8-5FF695E8864C}"/>
              </a:ext>
            </a:extLst>
          </p:cNvPr>
          <p:cNvSpPr txBox="1"/>
          <p:nvPr/>
        </p:nvSpPr>
        <p:spPr>
          <a:xfrm>
            <a:off x="3430191" y="6567483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solidFill>
                  <a:srgbClr val="B49F86"/>
                </a:solidFill>
              </a:rPr>
              <a:t>18</a:t>
            </a:r>
          </a:p>
        </p:txBody>
      </p:sp>
      <p:sp>
        <p:nvSpPr>
          <p:cNvPr id="290" name="ZoneTexte 289">
            <a:extLst>
              <a:ext uri="{FF2B5EF4-FFF2-40B4-BE49-F238E27FC236}">
                <a16:creationId xmlns:a16="http://schemas.microsoft.com/office/drawing/2014/main" id="{EE02235E-004B-44DE-8CB7-E242E3808EAE}"/>
              </a:ext>
            </a:extLst>
          </p:cNvPr>
          <p:cNvSpPr txBox="1"/>
          <p:nvPr/>
        </p:nvSpPr>
        <p:spPr>
          <a:xfrm>
            <a:off x="3431592" y="6970939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solidFill>
                  <a:srgbClr val="FFA0A0"/>
                </a:solidFill>
              </a:rPr>
              <a:t>18</a:t>
            </a:r>
          </a:p>
        </p:txBody>
      </p:sp>
      <p:sp>
        <p:nvSpPr>
          <p:cNvPr id="291" name="ZoneTexte 290">
            <a:extLst>
              <a:ext uri="{FF2B5EF4-FFF2-40B4-BE49-F238E27FC236}">
                <a16:creationId xmlns:a16="http://schemas.microsoft.com/office/drawing/2014/main" id="{1E123B04-D1ED-4A40-B491-8EFC2EC53AAB}"/>
              </a:ext>
            </a:extLst>
          </p:cNvPr>
          <p:cNvSpPr txBox="1"/>
          <p:nvPr/>
        </p:nvSpPr>
        <p:spPr>
          <a:xfrm>
            <a:off x="3423420" y="7377488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solidFill>
                  <a:srgbClr val="FFA0A0"/>
                </a:solidFill>
              </a:rPr>
              <a:t>18</a:t>
            </a:r>
          </a:p>
        </p:txBody>
      </p:sp>
      <p:sp>
        <p:nvSpPr>
          <p:cNvPr id="292" name="ZoneTexte 291">
            <a:extLst>
              <a:ext uri="{FF2B5EF4-FFF2-40B4-BE49-F238E27FC236}">
                <a16:creationId xmlns:a16="http://schemas.microsoft.com/office/drawing/2014/main" id="{918AA430-07EE-41D5-9A29-A804BDC01147}"/>
              </a:ext>
            </a:extLst>
          </p:cNvPr>
          <p:cNvSpPr txBox="1"/>
          <p:nvPr/>
        </p:nvSpPr>
        <p:spPr>
          <a:xfrm>
            <a:off x="3418176" y="7779208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solidFill>
                  <a:srgbClr val="FFA0A0"/>
                </a:solidFill>
              </a:rPr>
              <a:t>18</a:t>
            </a:r>
          </a:p>
        </p:txBody>
      </p:sp>
      <p:sp>
        <p:nvSpPr>
          <p:cNvPr id="294" name="ZoneTexte 293">
            <a:extLst>
              <a:ext uri="{FF2B5EF4-FFF2-40B4-BE49-F238E27FC236}">
                <a16:creationId xmlns:a16="http://schemas.microsoft.com/office/drawing/2014/main" id="{741A5207-299B-43A3-BAF6-78B5206E1343}"/>
              </a:ext>
            </a:extLst>
          </p:cNvPr>
          <p:cNvSpPr txBox="1"/>
          <p:nvPr/>
        </p:nvSpPr>
        <p:spPr>
          <a:xfrm>
            <a:off x="3426098" y="8178737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solidFill>
                  <a:srgbClr val="FFA0A0"/>
                </a:solidFill>
              </a:rPr>
              <a:t>18</a:t>
            </a:r>
          </a:p>
        </p:txBody>
      </p:sp>
      <p:sp>
        <p:nvSpPr>
          <p:cNvPr id="295" name="ZoneTexte 294">
            <a:extLst>
              <a:ext uri="{FF2B5EF4-FFF2-40B4-BE49-F238E27FC236}">
                <a16:creationId xmlns:a16="http://schemas.microsoft.com/office/drawing/2014/main" id="{E19197CB-F975-4F5E-BA7F-DAF9974D1D4A}"/>
              </a:ext>
            </a:extLst>
          </p:cNvPr>
          <p:cNvSpPr txBox="1"/>
          <p:nvPr/>
        </p:nvSpPr>
        <p:spPr>
          <a:xfrm>
            <a:off x="3438956" y="8580457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solidFill>
                  <a:srgbClr val="FFA0A0"/>
                </a:solidFill>
              </a:rPr>
              <a:t>18</a:t>
            </a:r>
          </a:p>
        </p:txBody>
      </p:sp>
      <p:sp>
        <p:nvSpPr>
          <p:cNvPr id="296" name="ZoneTexte 295">
            <a:extLst>
              <a:ext uri="{FF2B5EF4-FFF2-40B4-BE49-F238E27FC236}">
                <a16:creationId xmlns:a16="http://schemas.microsoft.com/office/drawing/2014/main" id="{B60A4F03-66A3-4910-B3E0-F2AB1297B779}"/>
              </a:ext>
            </a:extLst>
          </p:cNvPr>
          <p:cNvSpPr txBox="1"/>
          <p:nvPr/>
        </p:nvSpPr>
        <p:spPr>
          <a:xfrm>
            <a:off x="3417266" y="8972450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solidFill>
                  <a:srgbClr val="B381D9"/>
                </a:solidFill>
              </a:rPr>
              <a:t>18</a:t>
            </a:r>
          </a:p>
        </p:txBody>
      </p:sp>
      <p:sp>
        <p:nvSpPr>
          <p:cNvPr id="297" name="ZoneTexte 296">
            <a:extLst>
              <a:ext uri="{FF2B5EF4-FFF2-40B4-BE49-F238E27FC236}">
                <a16:creationId xmlns:a16="http://schemas.microsoft.com/office/drawing/2014/main" id="{5B257CD5-B25A-415F-9634-C4F6C4AF0D66}"/>
              </a:ext>
            </a:extLst>
          </p:cNvPr>
          <p:cNvSpPr txBox="1"/>
          <p:nvPr/>
        </p:nvSpPr>
        <p:spPr>
          <a:xfrm>
            <a:off x="3429333" y="9373616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solidFill>
                  <a:srgbClr val="B381D9"/>
                </a:solidFill>
              </a:rPr>
              <a:t>18</a:t>
            </a:r>
          </a:p>
        </p:txBody>
      </p:sp>
      <p:sp>
        <p:nvSpPr>
          <p:cNvPr id="298" name="ZoneTexte 297">
            <a:extLst>
              <a:ext uri="{FF2B5EF4-FFF2-40B4-BE49-F238E27FC236}">
                <a16:creationId xmlns:a16="http://schemas.microsoft.com/office/drawing/2014/main" id="{38DC56CF-1D90-4803-932C-D14AE02D1516}"/>
              </a:ext>
            </a:extLst>
          </p:cNvPr>
          <p:cNvSpPr txBox="1"/>
          <p:nvPr/>
        </p:nvSpPr>
        <p:spPr>
          <a:xfrm>
            <a:off x="3445499" y="9767601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solidFill>
                  <a:srgbClr val="B381D9"/>
                </a:solidFill>
              </a:rPr>
              <a:t>18</a:t>
            </a:r>
          </a:p>
        </p:txBody>
      </p:sp>
      <p:sp>
        <p:nvSpPr>
          <p:cNvPr id="299" name="ZoneTexte 298">
            <a:extLst>
              <a:ext uri="{FF2B5EF4-FFF2-40B4-BE49-F238E27FC236}">
                <a16:creationId xmlns:a16="http://schemas.microsoft.com/office/drawing/2014/main" id="{99939AA1-11DF-4ECE-B713-0B406BB84091}"/>
              </a:ext>
            </a:extLst>
          </p:cNvPr>
          <p:cNvSpPr txBox="1"/>
          <p:nvPr/>
        </p:nvSpPr>
        <p:spPr>
          <a:xfrm>
            <a:off x="3423956" y="10165044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solidFill>
                  <a:srgbClr val="B381D9"/>
                </a:solidFill>
              </a:rPr>
              <a:t>18</a:t>
            </a:r>
          </a:p>
        </p:txBody>
      </p:sp>
      <p:sp>
        <p:nvSpPr>
          <p:cNvPr id="300" name="ZoneTexte 299">
            <a:extLst>
              <a:ext uri="{FF2B5EF4-FFF2-40B4-BE49-F238E27FC236}">
                <a16:creationId xmlns:a16="http://schemas.microsoft.com/office/drawing/2014/main" id="{2CB97897-2B82-41C7-A01F-8841ED6B2994}"/>
              </a:ext>
            </a:extLst>
          </p:cNvPr>
          <p:cNvSpPr txBox="1"/>
          <p:nvPr/>
        </p:nvSpPr>
        <p:spPr>
          <a:xfrm>
            <a:off x="3435115" y="10558215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solidFill>
                  <a:srgbClr val="B381D9"/>
                </a:solidFill>
              </a:rPr>
              <a:t>18</a:t>
            </a:r>
          </a:p>
        </p:txBody>
      </p:sp>
      <p:sp>
        <p:nvSpPr>
          <p:cNvPr id="301" name="ZoneTexte 300">
            <a:extLst>
              <a:ext uri="{FF2B5EF4-FFF2-40B4-BE49-F238E27FC236}">
                <a16:creationId xmlns:a16="http://schemas.microsoft.com/office/drawing/2014/main" id="{EF569F05-6368-450D-9181-3D917C793EEF}"/>
              </a:ext>
            </a:extLst>
          </p:cNvPr>
          <p:cNvSpPr txBox="1"/>
          <p:nvPr/>
        </p:nvSpPr>
        <p:spPr>
          <a:xfrm>
            <a:off x="3445499" y="10970507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18</a:t>
            </a:r>
          </a:p>
        </p:txBody>
      </p:sp>
      <p:sp>
        <p:nvSpPr>
          <p:cNvPr id="302" name="ZoneTexte 301">
            <a:extLst>
              <a:ext uri="{FF2B5EF4-FFF2-40B4-BE49-F238E27FC236}">
                <a16:creationId xmlns:a16="http://schemas.microsoft.com/office/drawing/2014/main" id="{A2F6D956-FE3D-487C-A0B3-1FDB911B37FA}"/>
              </a:ext>
            </a:extLst>
          </p:cNvPr>
          <p:cNvSpPr txBox="1"/>
          <p:nvPr/>
        </p:nvSpPr>
        <p:spPr>
          <a:xfrm>
            <a:off x="3420475" y="11359008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18</a:t>
            </a:r>
          </a:p>
        </p:txBody>
      </p:sp>
      <p:sp>
        <p:nvSpPr>
          <p:cNvPr id="303" name="ZoneTexte 302">
            <a:extLst>
              <a:ext uri="{FF2B5EF4-FFF2-40B4-BE49-F238E27FC236}">
                <a16:creationId xmlns:a16="http://schemas.microsoft.com/office/drawing/2014/main" id="{0C63EEA9-04AE-46E5-9EDC-28BCB3C76CFC}"/>
              </a:ext>
            </a:extLst>
          </p:cNvPr>
          <p:cNvSpPr txBox="1"/>
          <p:nvPr/>
        </p:nvSpPr>
        <p:spPr>
          <a:xfrm>
            <a:off x="3431592" y="11754478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18</a:t>
            </a:r>
          </a:p>
        </p:txBody>
      </p:sp>
      <p:grpSp>
        <p:nvGrpSpPr>
          <p:cNvPr id="265" name="Groupe 264">
            <a:extLst>
              <a:ext uri="{FF2B5EF4-FFF2-40B4-BE49-F238E27FC236}">
                <a16:creationId xmlns:a16="http://schemas.microsoft.com/office/drawing/2014/main" id="{C4FC802B-9FCB-41BB-8386-0D4B359FDB81}"/>
              </a:ext>
            </a:extLst>
          </p:cNvPr>
          <p:cNvGrpSpPr/>
          <p:nvPr/>
        </p:nvGrpSpPr>
        <p:grpSpPr>
          <a:xfrm>
            <a:off x="48247" y="5238453"/>
            <a:ext cx="2099254" cy="6046560"/>
            <a:chOff x="48247" y="5238453"/>
            <a:chExt cx="2099254" cy="6046560"/>
          </a:xfrm>
        </p:grpSpPr>
        <p:grpSp>
          <p:nvGrpSpPr>
            <p:cNvPr id="241" name="Groupe 240">
              <a:extLst>
                <a:ext uri="{FF2B5EF4-FFF2-40B4-BE49-F238E27FC236}">
                  <a16:creationId xmlns:a16="http://schemas.microsoft.com/office/drawing/2014/main" id="{8B1965E9-A14E-4B9C-B61B-66486875207E}"/>
                </a:ext>
              </a:extLst>
            </p:cNvPr>
            <p:cNvGrpSpPr/>
            <p:nvPr/>
          </p:nvGrpSpPr>
          <p:grpSpPr>
            <a:xfrm>
              <a:off x="71637" y="5238453"/>
              <a:ext cx="2069033" cy="1011161"/>
              <a:chOff x="71637" y="5238453"/>
              <a:chExt cx="2069033" cy="1011161"/>
            </a:xfrm>
          </p:grpSpPr>
          <p:pic>
            <p:nvPicPr>
              <p:cNvPr id="2074" name="Picture 26" descr="Vitalité">
                <a:extLst>
                  <a:ext uri="{FF2B5EF4-FFF2-40B4-BE49-F238E27FC236}">
                    <a16:creationId xmlns:a16="http://schemas.microsoft.com/office/drawing/2014/main" id="{3464F992-100F-44DF-A92C-9319F471EBD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637" y="5238453"/>
                <a:ext cx="209550" cy="2095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227" name="Groupe 226">
                <a:extLst>
                  <a:ext uri="{FF2B5EF4-FFF2-40B4-BE49-F238E27FC236}">
                    <a16:creationId xmlns:a16="http://schemas.microsoft.com/office/drawing/2014/main" id="{3183F855-1BF1-4B6E-8742-A1CEDD03959B}"/>
                  </a:ext>
                </a:extLst>
              </p:cNvPr>
              <p:cNvGrpSpPr/>
              <p:nvPr/>
            </p:nvGrpSpPr>
            <p:grpSpPr>
              <a:xfrm>
                <a:off x="74571" y="5495389"/>
                <a:ext cx="2066099" cy="754225"/>
                <a:chOff x="74571" y="5507581"/>
                <a:chExt cx="2066099" cy="754225"/>
              </a:xfrm>
            </p:grpSpPr>
            <p:grpSp>
              <p:nvGrpSpPr>
                <p:cNvPr id="75" name="Groupe 74">
                  <a:extLst>
                    <a:ext uri="{FF2B5EF4-FFF2-40B4-BE49-F238E27FC236}">
                      <a16:creationId xmlns:a16="http://schemas.microsoft.com/office/drawing/2014/main" id="{D2DB0280-5AFC-487D-8D3B-E62EC587E43C}"/>
                    </a:ext>
                  </a:extLst>
                </p:cNvPr>
                <p:cNvGrpSpPr/>
                <p:nvPr/>
              </p:nvGrpSpPr>
              <p:grpSpPr>
                <a:xfrm>
                  <a:off x="91170" y="5512465"/>
                  <a:ext cx="1175571" cy="540000"/>
                  <a:chOff x="-453603" y="-1"/>
                  <a:chExt cx="3575669" cy="408431"/>
                </a:xfrm>
                <a:solidFill>
                  <a:srgbClr val="D7CCC8"/>
                </a:solidFill>
              </p:grpSpPr>
              <p:sp>
                <p:nvSpPr>
                  <p:cNvPr id="81" name="Rectangle : coins arrondis 80">
                    <a:extLst>
                      <a:ext uri="{FF2B5EF4-FFF2-40B4-BE49-F238E27FC236}">
                        <a16:creationId xmlns:a16="http://schemas.microsoft.com/office/drawing/2014/main" id="{E5DCADBA-0D43-4528-8040-CC683835CCEE}"/>
                      </a:ext>
                    </a:extLst>
                  </p:cNvPr>
                  <p:cNvSpPr/>
                  <p:nvPr/>
                </p:nvSpPr>
                <p:spPr>
                  <a:xfrm>
                    <a:off x="-451653" y="-1"/>
                    <a:ext cx="3573719" cy="408431"/>
                  </a:xfrm>
                  <a:prstGeom prst="round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500">
                        <a:solidFill>
                          <a:srgbClr val="00695C"/>
                        </a:solidFill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fr-FR" sz="11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2" name="Zone de texte 75">
                    <a:extLst>
                      <a:ext uri="{FF2B5EF4-FFF2-40B4-BE49-F238E27FC236}">
                        <a16:creationId xmlns:a16="http://schemas.microsoft.com/office/drawing/2014/main" id="{243B32D4-F21B-400A-A940-43BC604307F8}"/>
                      </a:ext>
                    </a:extLst>
                  </p:cNvPr>
                  <p:cNvSpPr txBox="1"/>
                  <p:nvPr/>
                </p:nvSpPr>
                <p:spPr>
                  <a:xfrm>
                    <a:off x="-453603" y="0"/>
                    <a:ext cx="1784901" cy="184484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900" dirty="0">
                        <a:solidFill>
                          <a:srgbClr val="7F6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Base</a:t>
                    </a:r>
                    <a:endParaRPr lang="fr-FR" sz="14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76" name="Groupe 75">
                  <a:extLst>
                    <a:ext uri="{FF2B5EF4-FFF2-40B4-BE49-F238E27FC236}">
                      <a16:creationId xmlns:a16="http://schemas.microsoft.com/office/drawing/2014/main" id="{C5F3D542-26E7-42B7-9E1E-C050ACEDF539}"/>
                    </a:ext>
                  </a:extLst>
                </p:cNvPr>
                <p:cNvGrpSpPr/>
                <p:nvPr/>
              </p:nvGrpSpPr>
              <p:grpSpPr>
                <a:xfrm>
                  <a:off x="1274178" y="5508656"/>
                  <a:ext cx="866492" cy="540000"/>
                  <a:chOff x="801712" y="-5763"/>
                  <a:chExt cx="2510418" cy="408431"/>
                </a:xfrm>
                <a:solidFill>
                  <a:srgbClr val="D7CCC8"/>
                </a:solidFill>
              </p:grpSpPr>
              <p:sp>
                <p:nvSpPr>
                  <p:cNvPr id="79" name="Rectangle : coins arrondis 78">
                    <a:extLst>
                      <a:ext uri="{FF2B5EF4-FFF2-40B4-BE49-F238E27FC236}">
                        <a16:creationId xmlns:a16="http://schemas.microsoft.com/office/drawing/2014/main" id="{0B5B73FB-D8D6-415D-9AD5-56253208A3FA}"/>
                      </a:ext>
                    </a:extLst>
                  </p:cNvPr>
                  <p:cNvSpPr/>
                  <p:nvPr/>
                </p:nvSpPr>
                <p:spPr>
                  <a:xfrm>
                    <a:off x="975284" y="-5763"/>
                    <a:ext cx="2015284" cy="408431"/>
                  </a:xfrm>
                  <a:prstGeom prst="round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500">
                        <a:solidFill>
                          <a:srgbClr val="00695C"/>
                        </a:solidFill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fr-FR" sz="11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0" name="Zone de texte 78">
                    <a:extLst>
                      <a:ext uri="{FF2B5EF4-FFF2-40B4-BE49-F238E27FC236}">
                        <a16:creationId xmlns:a16="http://schemas.microsoft.com/office/drawing/2014/main" id="{CB72F300-2674-43C0-9533-9AD3C37D878B}"/>
                      </a:ext>
                    </a:extLst>
                  </p:cNvPr>
                  <p:cNvSpPr txBox="1"/>
                  <p:nvPr/>
                </p:nvSpPr>
                <p:spPr>
                  <a:xfrm>
                    <a:off x="801712" y="0"/>
                    <a:ext cx="2510418" cy="184484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900" dirty="0">
                        <a:solidFill>
                          <a:srgbClr val="7F6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Modificateur</a:t>
                    </a:r>
                    <a:endParaRPr lang="fr-FR" sz="14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78" name="Zone de texte 80">
                  <a:extLst>
                    <a:ext uri="{FF2B5EF4-FFF2-40B4-BE49-F238E27FC236}">
                      <a16:creationId xmlns:a16="http://schemas.microsoft.com/office/drawing/2014/main" id="{C7B199DF-F688-4050-9B24-68C756BCA205}"/>
                    </a:ext>
                  </a:extLst>
                </p:cNvPr>
                <p:cNvSpPr txBox="1"/>
                <p:nvPr/>
              </p:nvSpPr>
              <p:spPr>
                <a:xfrm>
                  <a:off x="920266" y="6077081"/>
                  <a:ext cx="1159521" cy="184725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800" dirty="0">
                      <a:solidFill>
                        <a:srgbClr val="BFBFBF"/>
                      </a:solidFill>
                      <a:effectLst/>
                      <a:latin typeface="Segoe UI Semibold" panose="020B0702040204020203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(base + </a:t>
                  </a:r>
                  <a:r>
                    <a:rPr lang="fr-FR" sz="800" dirty="0" err="1">
                      <a:solidFill>
                        <a:srgbClr val="BFBFBF"/>
                      </a:solidFill>
                      <a:latin typeface="Segoe UI Semibold" panose="020B0702040204020203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</a:t>
                  </a:r>
                  <a:r>
                    <a:rPr lang="fr-FR" sz="800" dirty="0" err="1">
                      <a:solidFill>
                        <a:srgbClr val="BFBFBF"/>
                      </a:solidFill>
                      <a:effectLst/>
                      <a:latin typeface="Segoe UI Semibold" panose="020B0702040204020203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quip</a:t>
                  </a:r>
                  <a:r>
                    <a:rPr lang="fr-FR" sz="800" dirty="0">
                      <a:solidFill>
                        <a:srgbClr val="BFBFBF"/>
                      </a:solidFill>
                      <a:effectLst/>
                      <a:latin typeface="Segoe UI Semibold" panose="020B0702040204020203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.)</a:t>
                  </a:r>
                  <a:endParaRPr lang="fr-FR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5" name="ZoneTexte 134">
                  <a:extLst>
                    <a:ext uri="{FF2B5EF4-FFF2-40B4-BE49-F238E27FC236}">
                      <a16:creationId xmlns:a16="http://schemas.microsoft.com/office/drawing/2014/main" id="{F62C6E5D-BB20-4F15-A27C-D47624EB376F}"/>
                    </a:ext>
                  </a:extLst>
                </p:cNvPr>
                <p:cNvSpPr txBox="1"/>
                <p:nvPr/>
              </p:nvSpPr>
              <p:spPr>
                <a:xfrm>
                  <a:off x="1049309" y="5865710"/>
                  <a:ext cx="23596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800" dirty="0">
                      <a:solidFill>
                        <a:schemeClr val="accent4">
                          <a:lumMod val="75000"/>
                        </a:schemeClr>
                      </a:solidFill>
                    </a:rPr>
                    <a:t>5</a:t>
                  </a:r>
                </a:p>
              </p:txBody>
            </p:sp>
            <p:sp>
              <p:nvSpPr>
                <p:cNvPr id="279" name="Zone de texte 75">
                  <a:extLst>
                    <a:ext uri="{FF2B5EF4-FFF2-40B4-BE49-F238E27FC236}">
                      <a16:creationId xmlns:a16="http://schemas.microsoft.com/office/drawing/2014/main" id="{BFE64255-58F9-4CFA-8A8A-AD16273EE4AE}"/>
                    </a:ext>
                  </a:extLst>
                </p:cNvPr>
                <p:cNvSpPr txBox="1"/>
                <p:nvPr/>
              </p:nvSpPr>
              <p:spPr>
                <a:xfrm>
                  <a:off x="679276" y="5507581"/>
                  <a:ext cx="586824" cy="243912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900" dirty="0" err="1">
                      <a:solidFill>
                        <a:srgbClr val="7F6000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Equi</a:t>
                  </a:r>
                  <a:r>
                    <a:rPr lang="fr-FR" sz="900" dirty="0" err="1">
                      <a:solidFill>
                        <a:srgbClr val="7F6000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</a:t>
                  </a:r>
                  <a:r>
                    <a:rPr lang="fr-FR" sz="900" dirty="0">
                      <a:solidFill>
                        <a:srgbClr val="7F6000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.</a:t>
                  </a:r>
                  <a:endParaRPr lang="fr-FR" sz="1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2" name="ZoneTexte 281">
                  <a:extLst>
                    <a:ext uri="{FF2B5EF4-FFF2-40B4-BE49-F238E27FC236}">
                      <a16:creationId xmlns:a16="http://schemas.microsoft.com/office/drawing/2014/main" id="{55E1A24C-6322-4431-8340-8CE759217DAB}"/>
                    </a:ext>
                  </a:extLst>
                </p:cNvPr>
                <p:cNvSpPr txBox="1"/>
                <p:nvPr/>
              </p:nvSpPr>
              <p:spPr>
                <a:xfrm>
                  <a:off x="74571" y="5857067"/>
                  <a:ext cx="67678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800" dirty="0">
                      <a:solidFill>
                        <a:schemeClr val="accent4">
                          <a:lumMod val="75000"/>
                        </a:schemeClr>
                      </a:solidFill>
                    </a:rPr>
                    <a:t>[Niveau / 2]</a:t>
                  </a:r>
                </a:p>
              </p:txBody>
            </p:sp>
            <p:sp>
              <p:nvSpPr>
                <p:cNvPr id="283" name="ZoneTexte 282">
                  <a:extLst>
                    <a:ext uri="{FF2B5EF4-FFF2-40B4-BE49-F238E27FC236}">
                      <a16:creationId xmlns:a16="http://schemas.microsoft.com/office/drawing/2014/main" id="{17F07BFB-1A36-45B8-B138-735534873A37}"/>
                    </a:ext>
                  </a:extLst>
                </p:cNvPr>
                <p:cNvSpPr txBox="1"/>
                <p:nvPr/>
              </p:nvSpPr>
              <p:spPr>
                <a:xfrm>
                  <a:off x="1292684" y="5853096"/>
                  <a:ext cx="824265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800" dirty="0">
                      <a:solidFill>
                        <a:schemeClr val="accent4">
                          <a:lumMod val="75000"/>
                        </a:schemeClr>
                      </a:solidFill>
                    </a:rPr>
                    <a:t>[Niveau / 2 +5]</a:t>
                  </a:r>
                </a:p>
              </p:txBody>
            </p:sp>
            <p:cxnSp>
              <p:nvCxnSpPr>
                <p:cNvPr id="226" name="Connecteur droit 225">
                  <a:extLst>
                    <a:ext uri="{FF2B5EF4-FFF2-40B4-BE49-F238E27FC236}">
                      <a16:creationId xmlns:a16="http://schemas.microsoft.com/office/drawing/2014/main" id="{A5437AC8-236A-4D1E-A461-9250FD139F7C}"/>
                    </a:ext>
                  </a:extLst>
                </p:cNvPr>
                <p:cNvCxnSpPr>
                  <a:stCxn id="81" idx="0"/>
                  <a:endCxn id="81" idx="2"/>
                </p:cNvCxnSpPr>
                <p:nvPr/>
              </p:nvCxnSpPr>
              <p:spPr>
                <a:xfrm>
                  <a:off x="679276" y="5512465"/>
                  <a:ext cx="0" cy="540000"/>
                </a:xfrm>
                <a:prstGeom prst="line">
                  <a:avLst/>
                </a:prstGeom>
                <a:ln w="1270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7" name="ZoneTexte 56">
                  <a:extLst>
                    <a:ext uri="{FF2B5EF4-FFF2-40B4-BE49-F238E27FC236}">
                      <a16:creationId xmlns:a16="http://schemas.microsoft.com/office/drawing/2014/main" id="{FF786F2B-6265-4E3B-5C8D-9A8A4D968602}"/>
                    </a:ext>
                  </a:extLst>
                </p:cNvPr>
                <p:cNvSpPr txBox="1"/>
                <p:nvPr/>
              </p:nvSpPr>
              <p:spPr>
                <a:xfrm>
                  <a:off x="93861" y="5525158"/>
                  <a:ext cx="26802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800" dirty="0">
                      <a:solidFill>
                        <a:schemeClr val="accent4">
                          <a:lumMod val="75000"/>
                        </a:schemeClr>
                      </a:solidFill>
                    </a:rPr>
                    <a:t>-1</a:t>
                  </a:r>
                </a:p>
              </p:txBody>
            </p:sp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729C12BA-66DD-43FF-A64E-9A5AB48A43E7}"/>
                    </a:ext>
                  </a:extLst>
                </p:cNvPr>
                <p:cNvSpPr txBox="1"/>
                <p:nvPr/>
              </p:nvSpPr>
              <p:spPr>
                <a:xfrm>
                  <a:off x="667944" y="5520292"/>
                  <a:ext cx="23596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800" dirty="0">
                      <a:solidFill>
                        <a:schemeClr val="accent4">
                          <a:lumMod val="75000"/>
                        </a:schemeClr>
                      </a:solidFill>
                    </a:rPr>
                    <a:t>0</a:t>
                  </a:r>
                </a:p>
              </p:txBody>
            </p:sp>
          </p:grpSp>
        </p:grpSp>
        <p:grpSp>
          <p:nvGrpSpPr>
            <p:cNvPr id="243" name="Groupe 242">
              <a:extLst>
                <a:ext uri="{FF2B5EF4-FFF2-40B4-BE49-F238E27FC236}">
                  <a16:creationId xmlns:a16="http://schemas.microsoft.com/office/drawing/2014/main" id="{B9A3AA1F-DAE9-465D-9F2F-CE88CCFEFA24}"/>
                </a:ext>
              </a:extLst>
            </p:cNvPr>
            <p:cNvGrpSpPr/>
            <p:nvPr/>
          </p:nvGrpSpPr>
          <p:grpSpPr>
            <a:xfrm>
              <a:off x="69164" y="6203223"/>
              <a:ext cx="2076899" cy="1056221"/>
              <a:chOff x="69164" y="6203223"/>
              <a:chExt cx="2076899" cy="1056221"/>
            </a:xfrm>
          </p:grpSpPr>
          <p:sp>
            <p:nvSpPr>
              <p:cNvPr id="68" name="Zone de texte 70">
                <a:extLst>
                  <a:ext uri="{FF2B5EF4-FFF2-40B4-BE49-F238E27FC236}">
                    <a16:creationId xmlns:a16="http://schemas.microsoft.com/office/drawing/2014/main" id="{B5CBD97E-F379-4E9C-A883-50C42ADC6D9D}"/>
                  </a:ext>
                </a:extLst>
              </p:cNvPr>
              <p:cNvSpPr txBox="1"/>
              <p:nvPr/>
            </p:nvSpPr>
            <p:spPr>
              <a:xfrm>
                <a:off x="236398" y="6203223"/>
                <a:ext cx="808395" cy="279309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1400" dirty="0">
                    <a:solidFill>
                      <a:srgbClr val="4B0472"/>
                    </a:solidFill>
                    <a:effectLst/>
                    <a:latin typeface="Segoe UI Semibold" panose="020B0702040204020203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Sagesse</a:t>
                </a:r>
                <a:endParaRPr lang="fr-FR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2072" name="Picture 24" descr="Sagesse">
                <a:extLst>
                  <a:ext uri="{FF2B5EF4-FFF2-40B4-BE49-F238E27FC236}">
                    <a16:creationId xmlns:a16="http://schemas.microsoft.com/office/drawing/2014/main" id="{8CCECA0B-2377-4B9D-A0C4-98FB62EF7B6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164" y="6256393"/>
                <a:ext cx="209550" cy="2095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309" name="Groupe 308">
                <a:extLst>
                  <a:ext uri="{FF2B5EF4-FFF2-40B4-BE49-F238E27FC236}">
                    <a16:creationId xmlns:a16="http://schemas.microsoft.com/office/drawing/2014/main" id="{006D8B9B-2702-4B54-AA9E-F196ED42CD73}"/>
                  </a:ext>
                </a:extLst>
              </p:cNvPr>
              <p:cNvGrpSpPr/>
              <p:nvPr/>
            </p:nvGrpSpPr>
            <p:grpSpPr>
              <a:xfrm>
                <a:off x="78821" y="6505219"/>
                <a:ext cx="2067242" cy="754225"/>
                <a:chOff x="73428" y="5507581"/>
                <a:chExt cx="2067242" cy="754225"/>
              </a:xfrm>
            </p:grpSpPr>
            <p:grpSp>
              <p:nvGrpSpPr>
                <p:cNvPr id="310" name="Groupe 309">
                  <a:extLst>
                    <a:ext uri="{FF2B5EF4-FFF2-40B4-BE49-F238E27FC236}">
                      <a16:creationId xmlns:a16="http://schemas.microsoft.com/office/drawing/2014/main" id="{972599F6-9BA2-4DF3-B62F-60A4E3FBDC69}"/>
                    </a:ext>
                  </a:extLst>
                </p:cNvPr>
                <p:cNvGrpSpPr/>
                <p:nvPr/>
              </p:nvGrpSpPr>
              <p:grpSpPr>
                <a:xfrm>
                  <a:off x="91170" y="5512465"/>
                  <a:ext cx="1175571" cy="540000"/>
                  <a:chOff x="-453603" y="-1"/>
                  <a:chExt cx="3575669" cy="408431"/>
                </a:xfrm>
                <a:solidFill>
                  <a:srgbClr val="D7CCC8"/>
                </a:solidFill>
              </p:grpSpPr>
              <p:sp>
                <p:nvSpPr>
                  <p:cNvPr id="320" name="Rectangle : coins arrondis 319">
                    <a:extLst>
                      <a:ext uri="{FF2B5EF4-FFF2-40B4-BE49-F238E27FC236}">
                        <a16:creationId xmlns:a16="http://schemas.microsoft.com/office/drawing/2014/main" id="{0B97879D-9FC2-43C7-96AF-39EEED4AADED}"/>
                      </a:ext>
                    </a:extLst>
                  </p:cNvPr>
                  <p:cNvSpPr/>
                  <p:nvPr/>
                </p:nvSpPr>
                <p:spPr>
                  <a:xfrm>
                    <a:off x="-451653" y="-1"/>
                    <a:ext cx="3573719" cy="408431"/>
                  </a:xfrm>
                  <a:prstGeom prst="roundRect">
                    <a:avLst/>
                  </a:prstGeom>
                  <a:solidFill>
                    <a:srgbClr val="EBE2FE"/>
                  </a:solidFill>
                  <a:ln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500">
                        <a:solidFill>
                          <a:srgbClr val="00695C"/>
                        </a:solidFill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fr-FR" sz="11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21" name="Zone de texte 75">
                    <a:extLst>
                      <a:ext uri="{FF2B5EF4-FFF2-40B4-BE49-F238E27FC236}">
                        <a16:creationId xmlns:a16="http://schemas.microsoft.com/office/drawing/2014/main" id="{0378202D-2B55-4D08-A46B-114DE4CD2188}"/>
                      </a:ext>
                    </a:extLst>
                  </p:cNvPr>
                  <p:cNvSpPr txBox="1"/>
                  <p:nvPr/>
                </p:nvSpPr>
                <p:spPr>
                  <a:xfrm>
                    <a:off x="-453603" y="0"/>
                    <a:ext cx="1784901" cy="184484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900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Base</a:t>
                    </a:r>
                    <a:endParaRPr lang="fr-FR" sz="1400" dirty="0">
                      <a:solidFill>
                        <a:srgbClr val="7030A0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11" name="Groupe 310">
                  <a:extLst>
                    <a:ext uri="{FF2B5EF4-FFF2-40B4-BE49-F238E27FC236}">
                      <a16:creationId xmlns:a16="http://schemas.microsoft.com/office/drawing/2014/main" id="{22D50B10-88B8-4C50-A0CB-5F07665A7F6F}"/>
                    </a:ext>
                  </a:extLst>
                </p:cNvPr>
                <p:cNvGrpSpPr/>
                <p:nvPr/>
              </p:nvGrpSpPr>
              <p:grpSpPr>
                <a:xfrm>
                  <a:off x="1274178" y="5508656"/>
                  <a:ext cx="866492" cy="540000"/>
                  <a:chOff x="801712" y="-5763"/>
                  <a:chExt cx="2510418" cy="408431"/>
                </a:xfrm>
                <a:solidFill>
                  <a:srgbClr val="D7CCC8"/>
                </a:solidFill>
              </p:grpSpPr>
              <p:sp>
                <p:nvSpPr>
                  <p:cNvPr id="318" name="Rectangle : coins arrondis 317">
                    <a:extLst>
                      <a:ext uri="{FF2B5EF4-FFF2-40B4-BE49-F238E27FC236}">
                        <a16:creationId xmlns:a16="http://schemas.microsoft.com/office/drawing/2014/main" id="{139CFB62-9AA5-4B53-9CFA-5D9C1B83F2A9}"/>
                      </a:ext>
                    </a:extLst>
                  </p:cNvPr>
                  <p:cNvSpPr/>
                  <p:nvPr/>
                </p:nvSpPr>
                <p:spPr>
                  <a:xfrm>
                    <a:off x="975284" y="-5763"/>
                    <a:ext cx="2015284" cy="408431"/>
                  </a:xfrm>
                  <a:prstGeom prst="roundRect">
                    <a:avLst/>
                  </a:prstGeom>
                  <a:solidFill>
                    <a:srgbClr val="EBE2FE"/>
                  </a:solidFill>
                  <a:ln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500">
                        <a:solidFill>
                          <a:srgbClr val="00695C"/>
                        </a:solidFill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fr-FR" sz="11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9" name="Zone de texte 78">
                    <a:extLst>
                      <a:ext uri="{FF2B5EF4-FFF2-40B4-BE49-F238E27FC236}">
                        <a16:creationId xmlns:a16="http://schemas.microsoft.com/office/drawing/2014/main" id="{4C06D1B7-6218-49FC-A629-67A5F2D3A456}"/>
                      </a:ext>
                    </a:extLst>
                  </p:cNvPr>
                  <p:cNvSpPr txBox="1"/>
                  <p:nvPr/>
                </p:nvSpPr>
                <p:spPr>
                  <a:xfrm>
                    <a:off x="801712" y="0"/>
                    <a:ext cx="2510418" cy="184484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900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Modificateur</a:t>
                    </a:r>
                    <a:endParaRPr lang="fr-FR" sz="1400" dirty="0">
                      <a:solidFill>
                        <a:srgbClr val="7030A0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312" name="Zone de texte 80">
                  <a:extLst>
                    <a:ext uri="{FF2B5EF4-FFF2-40B4-BE49-F238E27FC236}">
                      <a16:creationId xmlns:a16="http://schemas.microsoft.com/office/drawing/2014/main" id="{53CB0C32-DF17-4BDF-ABAE-43E682FDD145}"/>
                    </a:ext>
                  </a:extLst>
                </p:cNvPr>
                <p:cNvSpPr txBox="1"/>
                <p:nvPr/>
              </p:nvSpPr>
              <p:spPr>
                <a:xfrm>
                  <a:off x="920266" y="6077081"/>
                  <a:ext cx="1159521" cy="184725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800" dirty="0">
                      <a:solidFill>
                        <a:srgbClr val="BFBFBF"/>
                      </a:solidFill>
                      <a:effectLst/>
                      <a:latin typeface="Segoe UI Semibold" panose="020B0702040204020203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(base + </a:t>
                  </a:r>
                  <a:r>
                    <a:rPr lang="fr-FR" sz="800" dirty="0" err="1">
                      <a:solidFill>
                        <a:srgbClr val="BFBFBF"/>
                      </a:solidFill>
                      <a:latin typeface="Segoe UI Semibold" panose="020B0702040204020203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</a:t>
                  </a:r>
                  <a:r>
                    <a:rPr lang="fr-FR" sz="800" dirty="0" err="1">
                      <a:solidFill>
                        <a:srgbClr val="BFBFBF"/>
                      </a:solidFill>
                      <a:effectLst/>
                      <a:latin typeface="Segoe UI Semibold" panose="020B0702040204020203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quip</a:t>
                  </a:r>
                  <a:r>
                    <a:rPr lang="fr-FR" sz="800" dirty="0">
                      <a:solidFill>
                        <a:srgbClr val="BFBFBF"/>
                      </a:solidFill>
                      <a:effectLst/>
                      <a:latin typeface="Segoe UI Semibold" panose="020B0702040204020203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.)</a:t>
                  </a:r>
                  <a:endParaRPr lang="fr-FR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3" name="ZoneTexte 312">
                  <a:extLst>
                    <a:ext uri="{FF2B5EF4-FFF2-40B4-BE49-F238E27FC236}">
                      <a16:creationId xmlns:a16="http://schemas.microsoft.com/office/drawing/2014/main" id="{4B1B5FD3-4839-40F6-9CFD-2861ADD839E1}"/>
                    </a:ext>
                  </a:extLst>
                </p:cNvPr>
                <p:cNvSpPr txBox="1"/>
                <p:nvPr/>
              </p:nvSpPr>
              <p:spPr>
                <a:xfrm>
                  <a:off x="1051024" y="5866747"/>
                  <a:ext cx="23596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800" dirty="0">
                      <a:solidFill>
                        <a:srgbClr val="B381D9"/>
                      </a:solidFill>
                    </a:rPr>
                    <a:t>5</a:t>
                  </a:r>
                </a:p>
              </p:txBody>
            </p:sp>
            <p:sp>
              <p:nvSpPr>
                <p:cNvPr id="314" name="Zone de texte 75">
                  <a:extLst>
                    <a:ext uri="{FF2B5EF4-FFF2-40B4-BE49-F238E27FC236}">
                      <a16:creationId xmlns:a16="http://schemas.microsoft.com/office/drawing/2014/main" id="{D4C15A31-B750-4F10-B8FF-6238F88F68A8}"/>
                    </a:ext>
                  </a:extLst>
                </p:cNvPr>
                <p:cNvSpPr txBox="1"/>
                <p:nvPr/>
              </p:nvSpPr>
              <p:spPr>
                <a:xfrm>
                  <a:off x="679276" y="5507581"/>
                  <a:ext cx="586824" cy="243912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900" dirty="0" err="1">
                      <a:solidFill>
                        <a:srgbClr val="7030A0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Equi</a:t>
                  </a:r>
                  <a:r>
                    <a:rPr lang="fr-FR" sz="900" dirty="0" err="1">
                      <a:solidFill>
                        <a:srgbClr val="7030A0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</a:t>
                  </a:r>
                  <a:r>
                    <a:rPr lang="fr-FR" sz="900" dirty="0">
                      <a:solidFill>
                        <a:srgbClr val="7030A0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.</a:t>
                  </a:r>
                  <a:endParaRPr lang="fr-FR" sz="1400" dirty="0">
                    <a:solidFill>
                      <a:srgbClr val="7030A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" name="ZoneTexte 314">
                  <a:extLst>
                    <a:ext uri="{FF2B5EF4-FFF2-40B4-BE49-F238E27FC236}">
                      <a16:creationId xmlns:a16="http://schemas.microsoft.com/office/drawing/2014/main" id="{C5DB4E0A-0238-49BB-9F46-B48F2DA67D1A}"/>
                    </a:ext>
                  </a:extLst>
                </p:cNvPr>
                <p:cNvSpPr txBox="1"/>
                <p:nvPr/>
              </p:nvSpPr>
              <p:spPr>
                <a:xfrm>
                  <a:off x="73428" y="5861277"/>
                  <a:ext cx="67678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800" dirty="0">
                      <a:solidFill>
                        <a:srgbClr val="B381D9"/>
                      </a:solidFill>
                    </a:rPr>
                    <a:t>[Niveau / 2]</a:t>
                  </a:r>
                </a:p>
              </p:txBody>
            </p:sp>
            <p:sp>
              <p:nvSpPr>
                <p:cNvPr id="316" name="ZoneTexte 315">
                  <a:extLst>
                    <a:ext uri="{FF2B5EF4-FFF2-40B4-BE49-F238E27FC236}">
                      <a16:creationId xmlns:a16="http://schemas.microsoft.com/office/drawing/2014/main" id="{3672ABEE-73FE-4C70-A94C-6677447F54F7}"/>
                    </a:ext>
                  </a:extLst>
                </p:cNvPr>
                <p:cNvSpPr txBox="1"/>
                <p:nvPr/>
              </p:nvSpPr>
              <p:spPr>
                <a:xfrm>
                  <a:off x="1300324" y="5851724"/>
                  <a:ext cx="824265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800" dirty="0">
                      <a:solidFill>
                        <a:srgbClr val="B381D9"/>
                      </a:solidFill>
                    </a:rPr>
                    <a:t>[Niveau / 2 +5]</a:t>
                  </a:r>
                </a:p>
              </p:txBody>
            </p:sp>
            <p:cxnSp>
              <p:nvCxnSpPr>
                <p:cNvPr id="317" name="Connecteur droit 316">
                  <a:extLst>
                    <a:ext uri="{FF2B5EF4-FFF2-40B4-BE49-F238E27FC236}">
                      <a16:creationId xmlns:a16="http://schemas.microsoft.com/office/drawing/2014/main" id="{269E38BD-418D-4028-9119-00379587FEAC}"/>
                    </a:ext>
                  </a:extLst>
                </p:cNvPr>
                <p:cNvCxnSpPr>
                  <a:stCxn id="320" idx="0"/>
                  <a:endCxn id="320" idx="2"/>
                </p:cNvCxnSpPr>
                <p:nvPr/>
              </p:nvCxnSpPr>
              <p:spPr>
                <a:xfrm>
                  <a:off x="679276" y="5512465"/>
                  <a:ext cx="0" cy="540000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5" name="ZoneTexte 54">
                  <a:extLst>
                    <a:ext uri="{FF2B5EF4-FFF2-40B4-BE49-F238E27FC236}">
                      <a16:creationId xmlns:a16="http://schemas.microsoft.com/office/drawing/2014/main" id="{75754388-150F-E6D1-7614-481D19FBB8D2}"/>
                    </a:ext>
                  </a:extLst>
                </p:cNvPr>
                <p:cNvSpPr txBox="1"/>
                <p:nvPr/>
              </p:nvSpPr>
              <p:spPr>
                <a:xfrm>
                  <a:off x="77785" y="5524156"/>
                  <a:ext cx="26802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800" dirty="0">
                      <a:solidFill>
                        <a:srgbClr val="B381D9"/>
                      </a:solidFill>
                    </a:rPr>
                    <a:t>-1</a:t>
                  </a:r>
                </a:p>
              </p:txBody>
            </p:sp>
            <p:sp>
              <p:nvSpPr>
                <p:cNvPr id="56" name="ZoneTexte 55">
                  <a:extLst>
                    <a:ext uri="{FF2B5EF4-FFF2-40B4-BE49-F238E27FC236}">
                      <a16:creationId xmlns:a16="http://schemas.microsoft.com/office/drawing/2014/main" id="{712549D5-DE4B-9821-E60D-E7E3B72674AA}"/>
                    </a:ext>
                  </a:extLst>
                </p:cNvPr>
                <p:cNvSpPr txBox="1"/>
                <p:nvPr/>
              </p:nvSpPr>
              <p:spPr>
                <a:xfrm>
                  <a:off x="682735" y="5523320"/>
                  <a:ext cx="23596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800" dirty="0">
                      <a:solidFill>
                        <a:srgbClr val="B381D9"/>
                      </a:solidFill>
                    </a:rPr>
                    <a:t>0</a:t>
                  </a:r>
                </a:p>
              </p:txBody>
            </p:sp>
          </p:grpSp>
        </p:grpSp>
        <p:grpSp>
          <p:nvGrpSpPr>
            <p:cNvPr id="262" name="Groupe 261">
              <a:extLst>
                <a:ext uri="{FF2B5EF4-FFF2-40B4-BE49-F238E27FC236}">
                  <a16:creationId xmlns:a16="http://schemas.microsoft.com/office/drawing/2014/main" id="{8564FC6F-53D7-4451-91AC-336D498CBD29}"/>
                </a:ext>
              </a:extLst>
            </p:cNvPr>
            <p:cNvGrpSpPr/>
            <p:nvPr/>
          </p:nvGrpSpPr>
          <p:grpSpPr>
            <a:xfrm>
              <a:off x="66255" y="7185420"/>
              <a:ext cx="2074415" cy="1067420"/>
              <a:chOff x="66255" y="7185420"/>
              <a:chExt cx="2074415" cy="1067420"/>
            </a:xfrm>
          </p:grpSpPr>
          <p:sp>
            <p:nvSpPr>
              <p:cNvPr id="32" name="Zone de texte 33">
                <a:extLst>
                  <a:ext uri="{FF2B5EF4-FFF2-40B4-BE49-F238E27FC236}">
                    <a16:creationId xmlns:a16="http://schemas.microsoft.com/office/drawing/2014/main" id="{AD0F4DDF-566C-458B-9CDA-923ADBAE8BA7}"/>
                  </a:ext>
                </a:extLst>
              </p:cNvPr>
              <p:cNvSpPr txBox="1"/>
              <p:nvPr/>
            </p:nvSpPr>
            <p:spPr>
              <a:xfrm>
                <a:off x="278714" y="7185420"/>
                <a:ext cx="633959" cy="279309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1600" dirty="0">
                    <a:solidFill>
                      <a:srgbClr val="5D4037"/>
                    </a:solidFill>
                    <a:effectLst/>
                    <a:latin typeface="Segoe UI Semibold" panose="020B0702040204020203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Force</a:t>
                </a:r>
                <a:endParaRPr lang="fr-F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2064" name="Picture 16" descr="Dommages Terre">
                <a:extLst>
                  <a:ext uri="{FF2B5EF4-FFF2-40B4-BE49-F238E27FC236}">
                    <a16:creationId xmlns:a16="http://schemas.microsoft.com/office/drawing/2014/main" id="{026E2C23-46E8-4194-8A9F-A055B17AAEA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811" y="7249171"/>
                <a:ext cx="209550" cy="2095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322" name="Groupe 321">
                <a:extLst>
                  <a:ext uri="{FF2B5EF4-FFF2-40B4-BE49-F238E27FC236}">
                    <a16:creationId xmlns:a16="http://schemas.microsoft.com/office/drawing/2014/main" id="{A16AA854-5B4F-4926-9703-9F348B8180BB}"/>
                  </a:ext>
                </a:extLst>
              </p:cNvPr>
              <p:cNvGrpSpPr/>
              <p:nvPr/>
            </p:nvGrpSpPr>
            <p:grpSpPr>
              <a:xfrm>
                <a:off x="66255" y="7495461"/>
                <a:ext cx="2074415" cy="757379"/>
                <a:chOff x="66255" y="5504427"/>
                <a:chExt cx="2074415" cy="757379"/>
              </a:xfrm>
            </p:grpSpPr>
            <p:grpSp>
              <p:nvGrpSpPr>
                <p:cNvPr id="323" name="Groupe 322">
                  <a:extLst>
                    <a:ext uri="{FF2B5EF4-FFF2-40B4-BE49-F238E27FC236}">
                      <a16:creationId xmlns:a16="http://schemas.microsoft.com/office/drawing/2014/main" id="{FA9D0417-FD72-42CB-A6F4-42733EF301EA}"/>
                    </a:ext>
                  </a:extLst>
                </p:cNvPr>
                <p:cNvGrpSpPr/>
                <p:nvPr/>
              </p:nvGrpSpPr>
              <p:grpSpPr>
                <a:xfrm>
                  <a:off x="91170" y="5512465"/>
                  <a:ext cx="1175571" cy="540000"/>
                  <a:chOff x="-453603" y="-1"/>
                  <a:chExt cx="3575669" cy="408431"/>
                </a:xfrm>
                <a:solidFill>
                  <a:srgbClr val="D7CCC8"/>
                </a:solidFill>
              </p:grpSpPr>
              <p:sp>
                <p:nvSpPr>
                  <p:cNvPr id="333" name="Rectangle : coins arrondis 332">
                    <a:extLst>
                      <a:ext uri="{FF2B5EF4-FFF2-40B4-BE49-F238E27FC236}">
                        <a16:creationId xmlns:a16="http://schemas.microsoft.com/office/drawing/2014/main" id="{B4F37CB6-8414-4F2B-AF2C-ABD285CF6ED9}"/>
                      </a:ext>
                    </a:extLst>
                  </p:cNvPr>
                  <p:cNvSpPr/>
                  <p:nvPr/>
                </p:nvSpPr>
                <p:spPr>
                  <a:xfrm>
                    <a:off x="-451653" y="-1"/>
                    <a:ext cx="3573719" cy="408431"/>
                  </a:xfrm>
                  <a:prstGeom prst="roundRect">
                    <a:avLst/>
                  </a:prstGeom>
                  <a:solidFill>
                    <a:srgbClr val="EFE1D5"/>
                  </a:solidFill>
                  <a:ln>
                    <a:solidFill>
                      <a:srgbClr val="5D4037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500">
                        <a:solidFill>
                          <a:srgbClr val="00695C"/>
                        </a:solidFill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fr-FR" sz="11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34" name="Zone de texte 75">
                    <a:extLst>
                      <a:ext uri="{FF2B5EF4-FFF2-40B4-BE49-F238E27FC236}">
                        <a16:creationId xmlns:a16="http://schemas.microsoft.com/office/drawing/2014/main" id="{87D4104B-1BFB-4DD7-81D9-4990A7A889DE}"/>
                      </a:ext>
                    </a:extLst>
                  </p:cNvPr>
                  <p:cNvSpPr txBox="1"/>
                  <p:nvPr/>
                </p:nvSpPr>
                <p:spPr>
                  <a:xfrm>
                    <a:off x="-453603" y="0"/>
                    <a:ext cx="1784901" cy="184484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900" dirty="0">
                        <a:solidFill>
                          <a:srgbClr val="5D4037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Base</a:t>
                    </a:r>
                    <a:endParaRPr lang="fr-FR" sz="1400" dirty="0">
                      <a:solidFill>
                        <a:srgbClr val="5D4037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24" name="Groupe 323">
                  <a:extLst>
                    <a:ext uri="{FF2B5EF4-FFF2-40B4-BE49-F238E27FC236}">
                      <a16:creationId xmlns:a16="http://schemas.microsoft.com/office/drawing/2014/main" id="{E2C6579B-1B3C-49F8-8642-CA051AD2EF95}"/>
                    </a:ext>
                  </a:extLst>
                </p:cNvPr>
                <p:cNvGrpSpPr/>
                <p:nvPr/>
              </p:nvGrpSpPr>
              <p:grpSpPr>
                <a:xfrm>
                  <a:off x="1274178" y="5508656"/>
                  <a:ext cx="866492" cy="540000"/>
                  <a:chOff x="801712" y="-5763"/>
                  <a:chExt cx="2510418" cy="408431"/>
                </a:xfrm>
                <a:solidFill>
                  <a:srgbClr val="D7CCC8"/>
                </a:solidFill>
              </p:grpSpPr>
              <p:sp>
                <p:nvSpPr>
                  <p:cNvPr id="331" name="Rectangle : coins arrondis 330">
                    <a:extLst>
                      <a:ext uri="{FF2B5EF4-FFF2-40B4-BE49-F238E27FC236}">
                        <a16:creationId xmlns:a16="http://schemas.microsoft.com/office/drawing/2014/main" id="{7604C3A3-4B01-45B3-AC3F-5C6EB7C1C227}"/>
                      </a:ext>
                    </a:extLst>
                  </p:cNvPr>
                  <p:cNvSpPr/>
                  <p:nvPr/>
                </p:nvSpPr>
                <p:spPr>
                  <a:xfrm>
                    <a:off x="975284" y="-5763"/>
                    <a:ext cx="2015284" cy="408431"/>
                  </a:xfrm>
                  <a:prstGeom prst="roundRect">
                    <a:avLst/>
                  </a:prstGeom>
                  <a:solidFill>
                    <a:srgbClr val="EFE1D5"/>
                  </a:solidFill>
                  <a:ln>
                    <a:solidFill>
                      <a:srgbClr val="5D4037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500">
                        <a:solidFill>
                          <a:srgbClr val="00695C"/>
                        </a:solidFill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fr-FR" sz="11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32" name="Zone de texte 78">
                    <a:extLst>
                      <a:ext uri="{FF2B5EF4-FFF2-40B4-BE49-F238E27FC236}">
                        <a16:creationId xmlns:a16="http://schemas.microsoft.com/office/drawing/2014/main" id="{03C4B2AC-FD79-466E-B4A6-3CE13AFFF485}"/>
                      </a:ext>
                    </a:extLst>
                  </p:cNvPr>
                  <p:cNvSpPr txBox="1"/>
                  <p:nvPr/>
                </p:nvSpPr>
                <p:spPr>
                  <a:xfrm>
                    <a:off x="801712" y="0"/>
                    <a:ext cx="2510418" cy="184484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900" dirty="0">
                        <a:solidFill>
                          <a:srgbClr val="5D4037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Modificateur</a:t>
                    </a:r>
                    <a:endParaRPr lang="fr-FR" sz="1400" dirty="0">
                      <a:solidFill>
                        <a:srgbClr val="5D4037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325" name="Zone de texte 80">
                  <a:extLst>
                    <a:ext uri="{FF2B5EF4-FFF2-40B4-BE49-F238E27FC236}">
                      <a16:creationId xmlns:a16="http://schemas.microsoft.com/office/drawing/2014/main" id="{4842DD5C-6869-428B-9221-0BDCE1A239DD}"/>
                    </a:ext>
                  </a:extLst>
                </p:cNvPr>
                <p:cNvSpPr txBox="1"/>
                <p:nvPr/>
              </p:nvSpPr>
              <p:spPr>
                <a:xfrm>
                  <a:off x="920266" y="6077081"/>
                  <a:ext cx="1159521" cy="184725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800" dirty="0">
                      <a:solidFill>
                        <a:srgbClr val="BFBFBF"/>
                      </a:solidFill>
                      <a:effectLst/>
                      <a:latin typeface="Segoe UI Semibold" panose="020B0702040204020203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(base + </a:t>
                  </a:r>
                  <a:r>
                    <a:rPr lang="fr-FR" sz="800" dirty="0" err="1">
                      <a:solidFill>
                        <a:srgbClr val="BFBFBF"/>
                      </a:solidFill>
                      <a:latin typeface="Segoe UI Semibold" panose="020B0702040204020203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</a:t>
                  </a:r>
                  <a:r>
                    <a:rPr lang="fr-FR" sz="800" dirty="0" err="1">
                      <a:solidFill>
                        <a:srgbClr val="BFBFBF"/>
                      </a:solidFill>
                      <a:effectLst/>
                      <a:latin typeface="Segoe UI Semibold" panose="020B0702040204020203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quip</a:t>
                  </a:r>
                  <a:r>
                    <a:rPr lang="fr-FR" sz="800" dirty="0">
                      <a:solidFill>
                        <a:srgbClr val="BFBFBF"/>
                      </a:solidFill>
                      <a:effectLst/>
                      <a:latin typeface="Segoe UI Semibold" panose="020B0702040204020203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.)</a:t>
                  </a:r>
                  <a:endParaRPr lang="fr-FR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26" name="ZoneTexte 325">
                  <a:extLst>
                    <a:ext uri="{FF2B5EF4-FFF2-40B4-BE49-F238E27FC236}">
                      <a16:creationId xmlns:a16="http://schemas.microsoft.com/office/drawing/2014/main" id="{4201B8AA-BA00-4C5C-BCF6-DB8F44591A8A}"/>
                    </a:ext>
                  </a:extLst>
                </p:cNvPr>
                <p:cNvSpPr txBox="1"/>
                <p:nvPr/>
              </p:nvSpPr>
              <p:spPr>
                <a:xfrm>
                  <a:off x="1053418" y="5871498"/>
                  <a:ext cx="23596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800" dirty="0">
                      <a:solidFill>
                        <a:srgbClr val="B49F86"/>
                      </a:solidFill>
                    </a:rPr>
                    <a:t>5</a:t>
                  </a:r>
                </a:p>
              </p:txBody>
            </p:sp>
            <p:sp>
              <p:nvSpPr>
                <p:cNvPr id="327" name="Zone de texte 75">
                  <a:extLst>
                    <a:ext uri="{FF2B5EF4-FFF2-40B4-BE49-F238E27FC236}">
                      <a16:creationId xmlns:a16="http://schemas.microsoft.com/office/drawing/2014/main" id="{D2E8486F-8DFA-474D-A8CA-D5362419DBF1}"/>
                    </a:ext>
                  </a:extLst>
                </p:cNvPr>
                <p:cNvSpPr txBox="1"/>
                <p:nvPr/>
              </p:nvSpPr>
              <p:spPr>
                <a:xfrm>
                  <a:off x="679276" y="5507581"/>
                  <a:ext cx="586824" cy="243912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900" dirty="0" err="1">
                      <a:solidFill>
                        <a:srgbClr val="5D4037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Equi</a:t>
                  </a:r>
                  <a:r>
                    <a:rPr lang="fr-FR" sz="900" dirty="0" err="1">
                      <a:solidFill>
                        <a:srgbClr val="5D4037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</a:t>
                  </a:r>
                  <a:r>
                    <a:rPr lang="fr-FR" sz="900" dirty="0">
                      <a:solidFill>
                        <a:srgbClr val="5D4037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.</a:t>
                  </a:r>
                  <a:endParaRPr lang="fr-FR" sz="1400" dirty="0">
                    <a:solidFill>
                      <a:srgbClr val="5D4037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28" name="ZoneTexte 327">
                  <a:extLst>
                    <a:ext uri="{FF2B5EF4-FFF2-40B4-BE49-F238E27FC236}">
                      <a16:creationId xmlns:a16="http://schemas.microsoft.com/office/drawing/2014/main" id="{D3461320-96C0-4394-A358-7F7976EFE434}"/>
                    </a:ext>
                  </a:extLst>
                </p:cNvPr>
                <p:cNvSpPr txBox="1"/>
                <p:nvPr/>
              </p:nvSpPr>
              <p:spPr>
                <a:xfrm>
                  <a:off x="66255" y="5865860"/>
                  <a:ext cx="67678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800" dirty="0">
                      <a:solidFill>
                        <a:srgbClr val="B49F86"/>
                      </a:solidFill>
                    </a:rPr>
                    <a:t>[Niveau / 2]</a:t>
                  </a:r>
                </a:p>
              </p:txBody>
            </p:sp>
            <p:sp>
              <p:nvSpPr>
                <p:cNvPr id="329" name="ZoneTexte 328">
                  <a:extLst>
                    <a:ext uri="{FF2B5EF4-FFF2-40B4-BE49-F238E27FC236}">
                      <a16:creationId xmlns:a16="http://schemas.microsoft.com/office/drawing/2014/main" id="{FBD42102-A88E-4DC5-9507-5D9F3610E99A}"/>
                    </a:ext>
                  </a:extLst>
                </p:cNvPr>
                <p:cNvSpPr txBox="1"/>
                <p:nvPr/>
              </p:nvSpPr>
              <p:spPr>
                <a:xfrm>
                  <a:off x="1280523" y="5851447"/>
                  <a:ext cx="801823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800" dirty="0">
                      <a:solidFill>
                        <a:srgbClr val="B49F86"/>
                      </a:solidFill>
                    </a:rPr>
                    <a:t>[Niveau / 2 +5]</a:t>
                  </a:r>
                </a:p>
              </p:txBody>
            </p:sp>
            <p:cxnSp>
              <p:nvCxnSpPr>
                <p:cNvPr id="330" name="Connecteur droit 329">
                  <a:extLst>
                    <a:ext uri="{FF2B5EF4-FFF2-40B4-BE49-F238E27FC236}">
                      <a16:creationId xmlns:a16="http://schemas.microsoft.com/office/drawing/2014/main" id="{D48ECC67-E528-482C-BE15-21E4313FAB65}"/>
                    </a:ext>
                  </a:extLst>
                </p:cNvPr>
                <p:cNvCxnSpPr>
                  <a:stCxn id="333" idx="0"/>
                  <a:endCxn id="333" idx="2"/>
                </p:cNvCxnSpPr>
                <p:nvPr/>
              </p:nvCxnSpPr>
              <p:spPr>
                <a:xfrm>
                  <a:off x="679276" y="5512465"/>
                  <a:ext cx="0" cy="540000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3" name="ZoneTexte 52">
                  <a:extLst>
                    <a:ext uri="{FF2B5EF4-FFF2-40B4-BE49-F238E27FC236}">
                      <a16:creationId xmlns:a16="http://schemas.microsoft.com/office/drawing/2014/main" id="{6A471BAD-9DB7-C1C3-7042-DD4F7E191B1B}"/>
                    </a:ext>
                  </a:extLst>
                </p:cNvPr>
                <p:cNvSpPr txBox="1"/>
                <p:nvPr/>
              </p:nvSpPr>
              <p:spPr>
                <a:xfrm>
                  <a:off x="72573" y="5504427"/>
                  <a:ext cx="26802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800" dirty="0">
                      <a:solidFill>
                        <a:srgbClr val="B49F86"/>
                      </a:solidFill>
                    </a:rPr>
                    <a:t>-1</a:t>
                  </a:r>
                </a:p>
              </p:txBody>
            </p:sp>
            <p:sp>
              <p:nvSpPr>
                <p:cNvPr id="54" name="ZoneTexte 53">
                  <a:extLst>
                    <a:ext uri="{FF2B5EF4-FFF2-40B4-BE49-F238E27FC236}">
                      <a16:creationId xmlns:a16="http://schemas.microsoft.com/office/drawing/2014/main" id="{766F6CC0-D248-CC45-1D6D-BD4C77E488B3}"/>
                    </a:ext>
                  </a:extLst>
                </p:cNvPr>
                <p:cNvSpPr txBox="1"/>
                <p:nvPr/>
              </p:nvSpPr>
              <p:spPr>
                <a:xfrm>
                  <a:off x="669983" y="5514016"/>
                  <a:ext cx="23596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fr-FR" sz="800" dirty="0">
                      <a:solidFill>
                        <a:srgbClr val="B49F86"/>
                      </a:solidFill>
                    </a:rPr>
                    <a:t>0</a:t>
                  </a:r>
                </a:p>
              </p:txBody>
            </p:sp>
          </p:grpSp>
        </p:grpSp>
        <p:grpSp>
          <p:nvGrpSpPr>
            <p:cNvPr id="263" name="Groupe 262">
              <a:extLst>
                <a:ext uri="{FF2B5EF4-FFF2-40B4-BE49-F238E27FC236}">
                  <a16:creationId xmlns:a16="http://schemas.microsoft.com/office/drawing/2014/main" id="{8EE2DEEE-CCB9-4E39-AF68-3FCC51BBBE13}"/>
                </a:ext>
              </a:extLst>
            </p:cNvPr>
            <p:cNvGrpSpPr/>
            <p:nvPr/>
          </p:nvGrpSpPr>
          <p:grpSpPr>
            <a:xfrm>
              <a:off x="64254" y="8220126"/>
              <a:ext cx="2083247" cy="1086987"/>
              <a:chOff x="64254" y="8220126"/>
              <a:chExt cx="2083247" cy="1086987"/>
            </a:xfrm>
          </p:grpSpPr>
          <p:sp>
            <p:nvSpPr>
              <p:cNvPr id="41" name="Zone de texte 43">
                <a:extLst>
                  <a:ext uri="{FF2B5EF4-FFF2-40B4-BE49-F238E27FC236}">
                    <a16:creationId xmlns:a16="http://schemas.microsoft.com/office/drawing/2014/main" id="{F6CAA0ED-30FF-4BA7-9EE5-50AD56281F3D}"/>
                  </a:ext>
                </a:extLst>
              </p:cNvPr>
              <p:cNvSpPr txBox="1"/>
              <p:nvPr/>
            </p:nvSpPr>
            <p:spPr>
              <a:xfrm>
                <a:off x="238145" y="8220126"/>
                <a:ext cx="1096246" cy="279309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1600" dirty="0">
                    <a:solidFill>
                      <a:srgbClr val="C62828"/>
                    </a:solidFill>
                    <a:effectLst/>
                    <a:latin typeface="Segoe UI Semibold" panose="020B0702040204020203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Intelligence</a:t>
                </a:r>
                <a:endParaRPr lang="fr-F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2066" name="Picture 18" descr="Dommages Feu">
                <a:extLst>
                  <a:ext uri="{FF2B5EF4-FFF2-40B4-BE49-F238E27FC236}">
                    <a16:creationId xmlns:a16="http://schemas.microsoft.com/office/drawing/2014/main" id="{069A403D-0E3D-4DEC-AE2B-FFAD4EA8801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164" y="8289451"/>
                <a:ext cx="209550" cy="2095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335" name="Groupe 334">
                <a:extLst>
                  <a:ext uri="{FF2B5EF4-FFF2-40B4-BE49-F238E27FC236}">
                    <a16:creationId xmlns:a16="http://schemas.microsoft.com/office/drawing/2014/main" id="{257413FA-6EF9-4E4B-B615-160063DC008B}"/>
                  </a:ext>
                </a:extLst>
              </p:cNvPr>
              <p:cNvGrpSpPr/>
              <p:nvPr/>
            </p:nvGrpSpPr>
            <p:grpSpPr>
              <a:xfrm>
                <a:off x="64254" y="8552888"/>
                <a:ext cx="2083247" cy="754225"/>
                <a:chOff x="57423" y="5507581"/>
                <a:chExt cx="2083247" cy="754225"/>
              </a:xfrm>
            </p:grpSpPr>
            <p:grpSp>
              <p:nvGrpSpPr>
                <p:cNvPr id="336" name="Groupe 335">
                  <a:extLst>
                    <a:ext uri="{FF2B5EF4-FFF2-40B4-BE49-F238E27FC236}">
                      <a16:creationId xmlns:a16="http://schemas.microsoft.com/office/drawing/2014/main" id="{A4731680-19B8-4772-8898-CC3A5D710A60}"/>
                    </a:ext>
                  </a:extLst>
                </p:cNvPr>
                <p:cNvGrpSpPr/>
                <p:nvPr/>
              </p:nvGrpSpPr>
              <p:grpSpPr>
                <a:xfrm>
                  <a:off x="91170" y="5512465"/>
                  <a:ext cx="1175571" cy="540000"/>
                  <a:chOff x="-453603" y="-1"/>
                  <a:chExt cx="3575669" cy="408431"/>
                </a:xfrm>
                <a:solidFill>
                  <a:srgbClr val="D7CCC8"/>
                </a:solidFill>
              </p:grpSpPr>
              <p:sp>
                <p:nvSpPr>
                  <p:cNvPr id="346" name="Rectangle : coins arrondis 345">
                    <a:extLst>
                      <a:ext uri="{FF2B5EF4-FFF2-40B4-BE49-F238E27FC236}">
                        <a16:creationId xmlns:a16="http://schemas.microsoft.com/office/drawing/2014/main" id="{7D43F107-DA52-4FB8-AA03-DB2268E87A6B}"/>
                      </a:ext>
                    </a:extLst>
                  </p:cNvPr>
                  <p:cNvSpPr/>
                  <p:nvPr/>
                </p:nvSpPr>
                <p:spPr>
                  <a:xfrm>
                    <a:off x="-451653" y="-1"/>
                    <a:ext cx="3573719" cy="408431"/>
                  </a:xfrm>
                  <a:prstGeom prst="roundRect">
                    <a:avLst/>
                  </a:prstGeom>
                  <a:solidFill>
                    <a:srgbClr val="FFE1E1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500">
                        <a:solidFill>
                          <a:srgbClr val="00695C"/>
                        </a:solidFill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fr-FR" sz="11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47" name="Zone de texte 75">
                    <a:extLst>
                      <a:ext uri="{FF2B5EF4-FFF2-40B4-BE49-F238E27FC236}">
                        <a16:creationId xmlns:a16="http://schemas.microsoft.com/office/drawing/2014/main" id="{B4C88229-886C-4AEA-B542-4424516E3245}"/>
                      </a:ext>
                    </a:extLst>
                  </p:cNvPr>
                  <p:cNvSpPr txBox="1"/>
                  <p:nvPr/>
                </p:nvSpPr>
                <p:spPr>
                  <a:xfrm>
                    <a:off x="-453603" y="0"/>
                    <a:ext cx="1784901" cy="184484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9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Base</a:t>
                    </a:r>
                    <a:endParaRPr lang="fr-FR" sz="1400" dirty="0">
                      <a:solidFill>
                        <a:srgbClr val="C00000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37" name="Groupe 336">
                  <a:extLst>
                    <a:ext uri="{FF2B5EF4-FFF2-40B4-BE49-F238E27FC236}">
                      <a16:creationId xmlns:a16="http://schemas.microsoft.com/office/drawing/2014/main" id="{C0BC2C11-5ADC-4E2B-8E8C-207D02B2DE73}"/>
                    </a:ext>
                  </a:extLst>
                </p:cNvPr>
                <p:cNvGrpSpPr/>
                <p:nvPr/>
              </p:nvGrpSpPr>
              <p:grpSpPr>
                <a:xfrm>
                  <a:off x="1274178" y="5508656"/>
                  <a:ext cx="866492" cy="540000"/>
                  <a:chOff x="801712" y="-5763"/>
                  <a:chExt cx="2510418" cy="408431"/>
                </a:xfrm>
                <a:solidFill>
                  <a:srgbClr val="D7CCC8"/>
                </a:solidFill>
              </p:grpSpPr>
              <p:sp>
                <p:nvSpPr>
                  <p:cNvPr id="344" name="Rectangle : coins arrondis 343">
                    <a:extLst>
                      <a:ext uri="{FF2B5EF4-FFF2-40B4-BE49-F238E27FC236}">
                        <a16:creationId xmlns:a16="http://schemas.microsoft.com/office/drawing/2014/main" id="{9C1043A8-1A27-4F17-B791-F04DD276695B}"/>
                      </a:ext>
                    </a:extLst>
                  </p:cNvPr>
                  <p:cNvSpPr/>
                  <p:nvPr/>
                </p:nvSpPr>
                <p:spPr>
                  <a:xfrm>
                    <a:off x="975284" y="-5763"/>
                    <a:ext cx="2015284" cy="408431"/>
                  </a:xfrm>
                  <a:prstGeom prst="roundRect">
                    <a:avLst/>
                  </a:prstGeom>
                  <a:solidFill>
                    <a:srgbClr val="FFE1E1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500">
                        <a:solidFill>
                          <a:srgbClr val="00695C"/>
                        </a:solidFill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fr-FR" sz="11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45" name="Zone de texte 78">
                    <a:extLst>
                      <a:ext uri="{FF2B5EF4-FFF2-40B4-BE49-F238E27FC236}">
                        <a16:creationId xmlns:a16="http://schemas.microsoft.com/office/drawing/2014/main" id="{84F45AEE-1A5B-45AA-96ED-A38A2560185F}"/>
                      </a:ext>
                    </a:extLst>
                  </p:cNvPr>
                  <p:cNvSpPr txBox="1"/>
                  <p:nvPr/>
                </p:nvSpPr>
                <p:spPr>
                  <a:xfrm>
                    <a:off x="801712" y="0"/>
                    <a:ext cx="2510418" cy="184484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9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Modificateur</a:t>
                    </a:r>
                    <a:endParaRPr lang="fr-FR" sz="1400" dirty="0">
                      <a:solidFill>
                        <a:srgbClr val="C00000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338" name="Zone de texte 80">
                  <a:extLst>
                    <a:ext uri="{FF2B5EF4-FFF2-40B4-BE49-F238E27FC236}">
                      <a16:creationId xmlns:a16="http://schemas.microsoft.com/office/drawing/2014/main" id="{5CBC8869-73BA-4D23-9360-3085AD2C8080}"/>
                    </a:ext>
                  </a:extLst>
                </p:cNvPr>
                <p:cNvSpPr txBox="1"/>
                <p:nvPr/>
              </p:nvSpPr>
              <p:spPr>
                <a:xfrm>
                  <a:off x="920266" y="6077081"/>
                  <a:ext cx="1159521" cy="184725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800" dirty="0">
                      <a:solidFill>
                        <a:srgbClr val="BFBFBF"/>
                      </a:solidFill>
                      <a:effectLst/>
                      <a:latin typeface="Segoe UI Semibold" panose="020B0702040204020203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(base + </a:t>
                  </a:r>
                  <a:r>
                    <a:rPr lang="fr-FR" sz="800" dirty="0" err="1">
                      <a:solidFill>
                        <a:srgbClr val="BFBFBF"/>
                      </a:solidFill>
                      <a:latin typeface="Segoe UI Semibold" panose="020B0702040204020203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</a:t>
                  </a:r>
                  <a:r>
                    <a:rPr lang="fr-FR" sz="800" dirty="0" err="1">
                      <a:solidFill>
                        <a:srgbClr val="BFBFBF"/>
                      </a:solidFill>
                      <a:effectLst/>
                      <a:latin typeface="Segoe UI Semibold" panose="020B0702040204020203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quip</a:t>
                  </a:r>
                  <a:r>
                    <a:rPr lang="fr-FR" sz="800" dirty="0">
                      <a:solidFill>
                        <a:srgbClr val="BFBFBF"/>
                      </a:solidFill>
                      <a:effectLst/>
                      <a:latin typeface="Segoe UI Semibold" panose="020B0702040204020203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.)</a:t>
                  </a:r>
                  <a:endParaRPr lang="fr-FR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39" name="ZoneTexte 338">
                  <a:extLst>
                    <a:ext uri="{FF2B5EF4-FFF2-40B4-BE49-F238E27FC236}">
                      <a16:creationId xmlns:a16="http://schemas.microsoft.com/office/drawing/2014/main" id="{E2C7617A-3DE0-4158-BB68-6CF321EE6AD9}"/>
                    </a:ext>
                  </a:extLst>
                </p:cNvPr>
                <p:cNvSpPr txBox="1"/>
                <p:nvPr/>
              </p:nvSpPr>
              <p:spPr>
                <a:xfrm>
                  <a:off x="1049670" y="5858902"/>
                  <a:ext cx="23596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800" dirty="0">
                      <a:solidFill>
                        <a:srgbClr val="ED7049"/>
                      </a:solidFill>
                    </a:rPr>
                    <a:t>5</a:t>
                  </a:r>
                </a:p>
              </p:txBody>
            </p:sp>
            <p:sp>
              <p:nvSpPr>
                <p:cNvPr id="340" name="Zone de texte 75">
                  <a:extLst>
                    <a:ext uri="{FF2B5EF4-FFF2-40B4-BE49-F238E27FC236}">
                      <a16:creationId xmlns:a16="http://schemas.microsoft.com/office/drawing/2014/main" id="{F19474E5-8E94-4883-B34E-7130EB490BBD}"/>
                    </a:ext>
                  </a:extLst>
                </p:cNvPr>
                <p:cNvSpPr txBox="1"/>
                <p:nvPr/>
              </p:nvSpPr>
              <p:spPr>
                <a:xfrm>
                  <a:off x="679276" y="5507581"/>
                  <a:ext cx="586824" cy="243912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900" dirty="0" err="1">
                      <a:solidFill>
                        <a:srgbClr val="C00000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Equi</a:t>
                  </a:r>
                  <a:r>
                    <a:rPr lang="fr-FR" sz="900" dirty="0" err="1">
                      <a:solidFill>
                        <a:srgbClr val="C00000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</a:t>
                  </a:r>
                  <a:r>
                    <a:rPr lang="fr-FR" sz="900" dirty="0">
                      <a:solidFill>
                        <a:srgbClr val="C00000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.</a:t>
                  </a:r>
                  <a:endParaRPr lang="fr-FR" sz="1400" dirty="0">
                    <a:solidFill>
                      <a:srgbClr val="C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1" name="ZoneTexte 340">
                  <a:extLst>
                    <a:ext uri="{FF2B5EF4-FFF2-40B4-BE49-F238E27FC236}">
                      <a16:creationId xmlns:a16="http://schemas.microsoft.com/office/drawing/2014/main" id="{CC2F2424-E899-448A-ABF8-5073A0A8B4A6}"/>
                    </a:ext>
                  </a:extLst>
                </p:cNvPr>
                <p:cNvSpPr txBox="1"/>
                <p:nvPr/>
              </p:nvSpPr>
              <p:spPr>
                <a:xfrm>
                  <a:off x="68823" y="5856360"/>
                  <a:ext cx="67678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800" dirty="0">
                      <a:solidFill>
                        <a:srgbClr val="ED7049"/>
                      </a:solidFill>
                    </a:rPr>
                    <a:t>[Niveau / 2]</a:t>
                  </a:r>
                </a:p>
              </p:txBody>
            </p:sp>
            <p:sp>
              <p:nvSpPr>
                <p:cNvPr id="342" name="ZoneTexte 341">
                  <a:extLst>
                    <a:ext uri="{FF2B5EF4-FFF2-40B4-BE49-F238E27FC236}">
                      <a16:creationId xmlns:a16="http://schemas.microsoft.com/office/drawing/2014/main" id="{B8839050-1B72-47D7-B09F-75AD8D7EB689}"/>
                    </a:ext>
                  </a:extLst>
                </p:cNvPr>
                <p:cNvSpPr txBox="1"/>
                <p:nvPr/>
              </p:nvSpPr>
              <p:spPr>
                <a:xfrm>
                  <a:off x="1275877" y="5851282"/>
                  <a:ext cx="801823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800" dirty="0">
                      <a:solidFill>
                        <a:srgbClr val="ED7049"/>
                      </a:solidFill>
                    </a:rPr>
                    <a:t>[Niveau / 2 +5]</a:t>
                  </a:r>
                </a:p>
              </p:txBody>
            </p:sp>
            <p:cxnSp>
              <p:nvCxnSpPr>
                <p:cNvPr id="343" name="Connecteur droit 342">
                  <a:extLst>
                    <a:ext uri="{FF2B5EF4-FFF2-40B4-BE49-F238E27FC236}">
                      <a16:creationId xmlns:a16="http://schemas.microsoft.com/office/drawing/2014/main" id="{5A3B21EE-A62F-45D0-8089-3CB51B65AACD}"/>
                    </a:ext>
                  </a:extLst>
                </p:cNvPr>
                <p:cNvCxnSpPr>
                  <a:stCxn id="346" idx="0"/>
                  <a:endCxn id="346" idx="2"/>
                </p:cNvCxnSpPr>
                <p:nvPr/>
              </p:nvCxnSpPr>
              <p:spPr>
                <a:xfrm>
                  <a:off x="679276" y="5512465"/>
                  <a:ext cx="0" cy="540000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" name="ZoneTexte 47">
                  <a:extLst>
                    <a:ext uri="{FF2B5EF4-FFF2-40B4-BE49-F238E27FC236}">
                      <a16:creationId xmlns:a16="http://schemas.microsoft.com/office/drawing/2014/main" id="{87F5E9DF-DE29-7A5A-3059-649FBA838EBC}"/>
                    </a:ext>
                  </a:extLst>
                </p:cNvPr>
                <p:cNvSpPr txBox="1"/>
                <p:nvPr/>
              </p:nvSpPr>
              <p:spPr>
                <a:xfrm>
                  <a:off x="57423" y="5523878"/>
                  <a:ext cx="26802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800" dirty="0">
                      <a:solidFill>
                        <a:srgbClr val="ED7049"/>
                      </a:solidFill>
                    </a:rPr>
                    <a:t>-1</a:t>
                  </a:r>
                </a:p>
              </p:txBody>
            </p:sp>
            <p:sp>
              <p:nvSpPr>
                <p:cNvPr id="52" name="ZoneTexte 51">
                  <a:extLst>
                    <a:ext uri="{FF2B5EF4-FFF2-40B4-BE49-F238E27FC236}">
                      <a16:creationId xmlns:a16="http://schemas.microsoft.com/office/drawing/2014/main" id="{2D57FC7B-1788-93D2-887D-0E013B93C748}"/>
                    </a:ext>
                  </a:extLst>
                </p:cNvPr>
                <p:cNvSpPr txBox="1"/>
                <p:nvPr/>
              </p:nvSpPr>
              <p:spPr>
                <a:xfrm>
                  <a:off x="664106" y="5523878"/>
                  <a:ext cx="23596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fr-FR" sz="800" dirty="0">
                      <a:solidFill>
                        <a:srgbClr val="ED7049"/>
                      </a:solidFill>
                    </a:rPr>
                    <a:t>0</a:t>
                  </a:r>
                </a:p>
              </p:txBody>
            </p:sp>
          </p:grpSp>
        </p:grpSp>
        <p:grpSp>
          <p:nvGrpSpPr>
            <p:cNvPr id="264" name="Groupe 263">
              <a:extLst>
                <a:ext uri="{FF2B5EF4-FFF2-40B4-BE49-F238E27FC236}">
                  <a16:creationId xmlns:a16="http://schemas.microsoft.com/office/drawing/2014/main" id="{C2A0DED0-21CB-484E-9037-E375B70A3EBC}"/>
                </a:ext>
              </a:extLst>
            </p:cNvPr>
            <p:cNvGrpSpPr/>
            <p:nvPr/>
          </p:nvGrpSpPr>
          <p:grpSpPr>
            <a:xfrm>
              <a:off x="64717" y="9224764"/>
              <a:ext cx="2071100" cy="1057489"/>
              <a:chOff x="64717" y="9224764"/>
              <a:chExt cx="2071100" cy="1057489"/>
            </a:xfrm>
          </p:grpSpPr>
          <p:sp>
            <p:nvSpPr>
              <p:cNvPr id="50" name="Zone de texte 52">
                <a:extLst>
                  <a:ext uri="{FF2B5EF4-FFF2-40B4-BE49-F238E27FC236}">
                    <a16:creationId xmlns:a16="http://schemas.microsoft.com/office/drawing/2014/main" id="{0F9A1399-4AD8-4860-B2F7-96355094B451}"/>
                  </a:ext>
                </a:extLst>
              </p:cNvPr>
              <p:cNvSpPr txBox="1"/>
              <p:nvPr/>
            </p:nvSpPr>
            <p:spPr>
              <a:xfrm>
                <a:off x="247151" y="9224764"/>
                <a:ext cx="741369" cy="279309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1400" dirty="0">
                    <a:solidFill>
                      <a:srgbClr val="385723"/>
                    </a:solidFill>
                    <a:effectLst/>
                    <a:latin typeface="Segoe UI Semibold" panose="020B0702040204020203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Agilité</a:t>
                </a:r>
                <a:endParaRPr lang="fr-FR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2068" name="Picture 20" descr="Dommages Air">
                <a:extLst>
                  <a:ext uri="{FF2B5EF4-FFF2-40B4-BE49-F238E27FC236}">
                    <a16:creationId xmlns:a16="http://schemas.microsoft.com/office/drawing/2014/main" id="{7CD112E7-9A09-4966-9BDE-9355676C746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811" y="9266375"/>
                <a:ext cx="209550" cy="2095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348" name="Groupe 347">
                <a:extLst>
                  <a:ext uri="{FF2B5EF4-FFF2-40B4-BE49-F238E27FC236}">
                    <a16:creationId xmlns:a16="http://schemas.microsoft.com/office/drawing/2014/main" id="{B5209649-ACFB-47A6-BE36-A8E4BE8F1F3E}"/>
                  </a:ext>
                </a:extLst>
              </p:cNvPr>
              <p:cNvGrpSpPr/>
              <p:nvPr/>
            </p:nvGrpSpPr>
            <p:grpSpPr>
              <a:xfrm>
                <a:off x="64717" y="9528028"/>
                <a:ext cx="2071100" cy="754225"/>
                <a:chOff x="69570" y="5507581"/>
                <a:chExt cx="2071100" cy="754225"/>
              </a:xfrm>
            </p:grpSpPr>
            <p:grpSp>
              <p:nvGrpSpPr>
                <p:cNvPr id="349" name="Groupe 348">
                  <a:extLst>
                    <a:ext uri="{FF2B5EF4-FFF2-40B4-BE49-F238E27FC236}">
                      <a16:creationId xmlns:a16="http://schemas.microsoft.com/office/drawing/2014/main" id="{62175A8D-BA4F-479E-B788-9C94CB6D48E6}"/>
                    </a:ext>
                  </a:extLst>
                </p:cNvPr>
                <p:cNvGrpSpPr/>
                <p:nvPr/>
              </p:nvGrpSpPr>
              <p:grpSpPr>
                <a:xfrm>
                  <a:off x="91170" y="5512465"/>
                  <a:ext cx="1175571" cy="540000"/>
                  <a:chOff x="-453603" y="-1"/>
                  <a:chExt cx="3575669" cy="408431"/>
                </a:xfrm>
                <a:solidFill>
                  <a:srgbClr val="D7CCC8"/>
                </a:solidFill>
              </p:grpSpPr>
              <p:sp>
                <p:nvSpPr>
                  <p:cNvPr id="359" name="Rectangle : coins arrondis 358">
                    <a:extLst>
                      <a:ext uri="{FF2B5EF4-FFF2-40B4-BE49-F238E27FC236}">
                        <a16:creationId xmlns:a16="http://schemas.microsoft.com/office/drawing/2014/main" id="{1809D9D7-1861-47DF-86F1-7F2D55A26C40}"/>
                      </a:ext>
                    </a:extLst>
                  </p:cNvPr>
                  <p:cNvSpPr/>
                  <p:nvPr/>
                </p:nvSpPr>
                <p:spPr>
                  <a:xfrm>
                    <a:off x="-451653" y="-1"/>
                    <a:ext cx="3573719" cy="408431"/>
                  </a:xfrm>
                  <a:prstGeom prst="round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500">
                        <a:solidFill>
                          <a:srgbClr val="00695C"/>
                        </a:solidFill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fr-FR" sz="11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60" name="Zone de texte 75">
                    <a:extLst>
                      <a:ext uri="{FF2B5EF4-FFF2-40B4-BE49-F238E27FC236}">
                        <a16:creationId xmlns:a16="http://schemas.microsoft.com/office/drawing/2014/main" id="{BE0FC20F-F589-4A95-9D81-7035FBF9B3D1}"/>
                      </a:ext>
                    </a:extLst>
                  </p:cNvPr>
                  <p:cNvSpPr txBox="1"/>
                  <p:nvPr/>
                </p:nvSpPr>
                <p:spPr>
                  <a:xfrm>
                    <a:off x="-453603" y="0"/>
                    <a:ext cx="1784901" cy="184484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9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Base</a:t>
                    </a:r>
                    <a:endParaRPr lang="fr-FR" sz="1400" dirty="0">
                      <a:solidFill>
                        <a:schemeClr val="accent6">
                          <a:lumMod val="75000"/>
                        </a:schemeClr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50" name="Groupe 349">
                  <a:extLst>
                    <a:ext uri="{FF2B5EF4-FFF2-40B4-BE49-F238E27FC236}">
                      <a16:creationId xmlns:a16="http://schemas.microsoft.com/office/drawing/2014/main" id="{38ED4B8B-FE37-42ED-A38C-E37A9D33A181}"/>
                    </a:ext>
                  </a:extLst>
                </p:cNvPr>
                <p:cNvGrpSpPr/>
                <p:nvPr/>
              </p:nvGrpSpPr>
              <p:grpSpPr>
                <a:xfrm>
                  <a:off x="1274178" y="5508656"/>
                  <a:ext cx="866492" cy="540000"/>
                  <a:chOff x="801712" y="-5763"/>
                  <a:chExt cx="2510418" cy="408431"/>
                </a:xfrm>
                <a:solidFill>
                  <a:srgbClr val="D7CCC8"/>
                </a:solidFill>
              </p:grpSpPr>
              <p:sp>
                <p:nvSpPr>
                  <p:cNvPr id="357" name="Rectangle : coins arrondis 356">
                    <a:extLst>
                      <a:ext uri="{FF2B5EF4-FFF2-40B4-BE49-F238E27FC236}">
                        <a16:creationId xmlns:a16="http://schemas.microsoft.com/office/drawing/2014/main" id="{3333CA73-D200-4E67-9671-BA849B6AED76}"/>
                      </a:ext>
                    </a:extLst>
                  </p:cNvPr>
                  <p:cNvSpPr/>
                  <p:nvPr/>
                </p:nvSpPr>
                <p:spPr>
                  <a:xfrm>
                    <a:off x="975284" y="-5763"/>
                    <a:ext cx="2015284" cy="408431"/>
                  </a:xfrm>
                  <a:prstGeom prst="round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500">
                        <a:solidFill>
                          <a:srgbClr val="00695C"/>
                        </a:solidFill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fr-FR" sz="11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58" name="Zone de texte 78">
                    <a:extLst>
                      <a:ext uri="{FF2B5EF4-FFF2-40B4-BE49-F238E27FC236}">
                        <a16:creationId xmlns:a16="http://schemas.microsoft.com/office/drawing/2014/main" id="{576F44FE-9454-40A7-A592-2DF39C6C5367}"/>
                      </a:ext>
                    </a:extLst>
                  </p:cNvPr>
                  <p:cNvSpPr txBox="1"/>
                  <p:nvPr/>
                </p:nvSpPr>
                <p:spPr>
                  <a:xfrm>
                    <a:off x="801712" y="0"/>
                    <a:ext cx="2510418" cy="184484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9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Modificateur</a:t>
                    </a:r>
                    <a:endParaRPr lang="fr-FR" sz="1400" dirty="0">
                      <a:solidFill>
                        <a:schemeClr val="accent6">
                          <a:lumMod val="75000"/>
                        </a:schemeClr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351" name="Zone de texte 80">
                  <a:extLst>
                    <a:ext uri="{FF2B5EF4-FFF2-40B4-BE49-F238E27FC236}">
                      <a16:creationId xmlns:a16="http://schemas.microsoft.com/office/drawing/2014/main" id="{45495927-B611-4785-851F-7E205A1B18EB}"/>
                    </a:ext>
                  </a:extLst>
                </p:cNvPr>
                <p:cNvSpPr txBox="1"/>
                <p:nvPr/>
              </p:nvSpPr>
              <p:spPr>
                <a:xfrm>
                  <a:off x="920266" y="6077081"/>
                  <a:ext cx="1159521" cy="184725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800" dirty="0">
                      <a:solidFill>
                        <a:srgbClr val="BFBFBF"/>
                      </a:solidFill>
                      <a:effectLst/>
                      <a:latin typeface="Segoe UI Semibold" panose="020B0702040204020203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(base + </a:t>
                  </a:r>
                  <a:r>
                    <a:rPr lang="fr-FR" sz="800" dirty="0" err="1">
                      <a:solidFill>
                        <a:srgbClr val="BFBFBF"/>
                      </a:solidFill>
                      <a:latin typeface="Segoe UI Semibold" panose="020B0702040204020203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</a:t>
                  </a:r>
                  <a:r>
                    <a:rPr lang="fr-FR" sz="800" dirty="0" err="1">
                      <a:solidFill>
                        <a:srgbClr val="BFBFBF"/>
                      </a:solidFill>
                      <a:effectLst/>
                      <a:latin typeface="Segoe UI Semibold" panose="020B0702040204020203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quip</a:t>
                  </a:r>
                  <a:r>
                    <a:rPr lang="fr-FR" sz="800" dirty="0">
                      <a:solidFill>
                        <a:srgbClr val="BFBFBF"/>
                      </a:solidFill>
                      <a:effectLst/>
                      <a:latin typeface="Segoe UI Semibold" panose="020B0702040204020203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.)</a:t>
                  </a:r>
                  <a:endParaRPr lang="fr-FR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52" name="ZoneTexte 351">
                  <a:extLst>
                    <a:ext uri="{FF2B5EF4-FFF2-40B4-BE49-F238E27FC236}">
                      <a16:creationId xmlns:a16="http://schemas.microsoft.com/office/drawing/2014/main" id="{176EF13F-8C30-4029-9A26-439D0155DD7D}"/>
                    </a:ext>
                  </a:extLst>
                </p:cNvPr>
                <p:cNvSpPr txBox="1"/>
                <p:nvPr/>
              </p:nvSpPr>
              <p:spPr>
                <a:xfrm>
                  <a:off x="1043746" y="5875572"/>
                  <a:ext cx="23596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800" dirty="0">
                      <a:solidFill>
                        <a:srgbClr val="76B54B"/>
                      </a:solidFill>
                    </a:rPr>
                    <a:t>5</a:t>
                  </a:r>
                </a:p>
              </p:txBody>
            </p:sp>
            <p:sp>
              <p:nvSpPr>
                <p:cNvPr id="353" name="Zone de texte 75">
                  <a:extLst>
                    <a:ext uri="{FF2B5EF4-FFF2-40B4-BE49-F238E27FC236}">
                      <a16:creationId xmlns:a16="http://schemas.microsoft.com/office/drawing/2014/main" id="{DB836497-C593-4C08-8D1A-A39F61BB0F4F}"/>
                    </a:ext>
                  </a:extLst>
                </p:cNvPr>
                <p:cNvSpPr txBox="1"/>
                <p:nvPr/>
              </p:nvSpPr>
              <p:spPr>
                <a:xfrm>
                  <a:off x="679276" y="5507581"/>
                  <a:ext cx="586824" cy="243912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900" dirty="0" err="1">
                      <a:solidFill>
                        <a:schemeClr val="accent6">
                          <a:lumMod val="75000"/>
                        </a:schemeClr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Equi</a:t>
                  </a:r>
                  <a:r>
                    <a:rPr lang="fr-FR" sz="900" dirty="0" err="1">
                      <a:solidFill>
                        <a:schemeClr val="accent6">
                          <a:lumMod val="75000"/>
                        </a:schemeClr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</a:t>
                  </a:r>
                  <a:r>
                    <a:rPr lang="fr-FR" sz="900" dirty="0">
                      <a:solidFill>
                        <a:schemeClr val="accent6">
                          <a:lumMod val="75000"/>
                        </a:schemeClr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.</a:t>
                  </a:r>
                  <a:endParaRPr lang="fr-FR" sz="1400" dirty="0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54" name="ZoneTexte 353">
                  <a:extLst>
                    <a:ext uri="{FF2B5EF4-FFF2-40B4-BE49-F238E27FC236}">
                      <a16:creationId xmlns:a16="http://schemas.microsoft.com/office/drawing/2014/main" id="{E355D9CE-5C13-49E4-954C-3F5497DEE76A}"/>
                    </a:ext>
                  </a:extLst>
                </p:cNvPr>
                <p:cNvSpPr txBox="1"/>
                <p:nvPr/>
              </p:nvSpPr>
              <p:spPr>
                <a:xfrm>
                  <a:off x="69570" y="5860927"/>
                  <a:ext cx="67678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800" dirty="0">
                      <a:solidFill>
                        <a:srgbClr val="76B54B"/>
                      </a:solidFill>
                    </a:rPr>
                    <a:t>[Niveau / 2]</a:t>
                  </a:r>
                </a:p>
              </p:txBody>
            </p:sp>
            <p:sp>
              <p:nvSpPr>
                <p:cNvPr id="355" name="ZoneTexte 354">
                  <a:extLst>
                    <a:ext uri="{FF2B5EF4-FFF2-40B4-BE49-F238E27FC236}">
                      <a16:creationId xmlns:a16="http://schemas.microsoft.com/office/drawing/2014/main" id="{330E37F6-CD1F-4708-9BE8-7FD3186BF52D}"/>
                    </a:ext>
                  </a:extLst>
                </p:cNvPr>
                <p:cNvSpPr txBox="1"/>
                <p:nvPr/>
              </p:nvSpPr>
              <p:spPr>
                <a:xfrm>
                  <a:off x="1275765" y="5833212"/>
                  <a:ext cx="801823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800" dirty="0">
                      <a:solidFill>
                        <a:srgbClr val="76B54B"/>
                      </a:solidFill>
                    </a:rPr>
                    <a:t>[Niveau / 2 +5]</a:t>
                  </a:r>
                </a:p>
              </p:txBody>
            </p:sp>
            <p:cxnSp>
              <p:nvCxnSpPr>
                <p:cNvPr id="356" name="Connecteur droit 355">
                  <a:extLst>
                    <a:ext uri="{FF2B5EF4-FFF2-40B4-BE49-F238E27FC236}">
                      <a16:creationId xmlns:a16="http://schemas.microsoft.com/office/drawing/2014/main" id="{21AA9C42-6DA6-4448-823F-E215F181AA2F}"/>
                    </a:ext>
                  </a:extLst>
                </p:cNvPr>
                <p:cNvCxnSpPr>
                  <a:stCxn id="359" idx="0"/>
                  <a:endCxn id="359" idx="2"/>
                </p:cNvCxnSpPr>
                <p:nvPr/>
              </p:nvCxnSpPr>
              <p:spPr>
                <a:xfrm>
                  <a:off x="679276" y="5512465"/>
                  <a:ext cx="0" cy="540000"/>
                </a:xfrm>
                <a:prstGeom prst="line">
                  <a:avLst/>
                </a:prstGeom>
                <a:ln w="1270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A7A71A1C-E1B3-77DA-1DC3-E7EDA2A69769}"/>
                    </a:ext>
                  </a:extLst>
                </p:cNvPr>
                <p:cNvSpPr txBox="1"/>
                <p:nvPr/>
              </p:nvSpPr>
              <p:spPr>
                <a:xfrm>
                  <a:off x="71236" y="5526727"/>
                  <a:ext cx="26802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800" dirty="0">
                      <a:solidFill>
                        <a:srgbClr val="76B54B"/>
                      </a:solidFill>
                    </a:rPr>
                    <a:t>-1</a:t>
                  </a:r>
                </a:p>
              </p:txBody>
            </p:sp>
            <p:sp>
              <p:nvSpPr>
                <p:cNvPr id="51" name="ZoneTexte 50">
                  <a:extLst>
                    <a:ext uri="{FF2B5EF4-FFF2-40B4-BE49-F238E27FC236}">
                      <a16:creationId xmlns:a16="http://schemas.microsoft.com/office/drawing/2014/main" id="{E37F6B5B-84AA-56D4-9CB4-C5421237F3E1}"/>
                    </a:ext>
                  </a:extLst>
                </p:cNvPr>
                <p:cNvSpPr txBox="1"/>
                <p:nvPr/>
              </p:nvSpPr>
              <p:spPr>
                <a:xfrm>
                  <a:off x="660038" y="5529375"/>
                  <a:ext cx="23596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fr-FR" sz="800" dirty="0">
                      <a:solidFill>
                        <a:srgbClr val="76B54B"/>
                      </a:solidFill>
                    </a:rPr>
                    <a:t>0</a:t>
                  </a:r>
                </a:p>
              </p:txBody>
            </p:sp>
          </p:grpSp>
        </p:grpSp>
        <p:grpSp>
          <p:nvGrpSpPr>
            <p:cNvPr id="228" name="Groupe 227">
              <a:extLst>
                <a:ext uri="{FF2B5EF4-FFF2-40B4-BE49-F238E27FC236}">
                  <a16:creationId xmlns:a16="http://schemas.microsoft.com/office/drawing/2014/main" id="{69D4B028-E1F1-4F20-A60B-92B720280512}"/>
                </a:ext>
              </a:extLst>
            </p:cNvPr>
            <p:cNvGrpSpPr/>
            <p:nvPr/>
          </p:nvGrpSpPr>
          <p:grpSpPr>
            <a:xfrm>
              <a:off x="48247" y="10229461"/>
              <a:ext cx="2087570" cy="1055552"/>
              <a:chOff x="48247" y="10229461"/>
              <a:chExt cx="2087570" cy="1055552"/>
            </a:xfrm>
          </p:grpSpPr>
          <p:sp>
            <p:nvSpPr>
              <p:cNvPr id="59" name="Zone de texte 61">
                <a:extLst>
                  <a:ext uri="{FF2B5EF4-FFF2-40B4-BE49-F238E27FC236}">
                    <a16:creationId xmlns:a16="http://schemas.microsoft.com/office/drawing/2014/main" id="{AFA23765-A5B1-4FFB-A510-2AC5993362CB}"/>
                  </a:ext>
                </a:extLst>
              </p:cNvPr>
              <p:cNvSpPr txBox="1"/>
              <p:nvPr/>
            </p:nvSpPr>
            <p:spPr>
              <a:xfrm>
                <a:off x="220551" y="10229461"/>
                <a:ext cx="823619" cy="279308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1400" dirty="0">
                    <a:solidFill>
                      <a:srgbClr val="2F5597"/>
                    </a:solidFill>
                    <a:effectLst/>
                    <a:latin typeface="Segoe UI Semibold" panose="020B0702040204020203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Chance</a:t>
                </a:r>
                <a:endParaRPr lang="fr-FR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2070" name="Picture 22" descr="Dommages Eau">
                <a:extLst>
                  <a:ext uri="{FF2B5EF4-FFF2-40B4-BE49-F238E27FC236}">
                    <a16:creationId xmlns:a16="http://schemas.microsoft.com/office/drawing/2014/main" id="{BA3328AC-A6CB-4622-88E6-9C130F698BB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162" y="10275008"/>
                <a:ext cx="209550" cy="2095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361" name="Groupe 360">
                <a:extLst>
                  <a:ext uri="{FF2B5EF4-FFF2-40B4-BE49-F238E27FC236}">
                    <a16:creationId xmlns:a16="http://schemas.microsoft.com/office/drawing/2014/main" id="{A66EFE19-4B17-4381-9D0E-BB67A4E02DF8}"/>
                  </a:ext>
                </a:extLst>
              </p:cNvPr>
              <p:cNvGrpSpPr/>
              <p:nvPr/>
            </p:nvGrpSpPr>
            <p:grpSpPr>
              <a:xfrm>
                <a:off x="48247" y="10530788"/>
                <a:ext cx="2087570" cy="754225"/>
                <a:chOff x="53100" y="5507581"/>
                <a:chExt cx="2087570" cy="754225"/>
              </a:xfrm>
            </p:grpSpPr>
            <p:grpSp>
              <p:nvGrpSpPr>
                <p:cNvPr id="362" name="Groupe 361">
                  <a:extLst>
                    <a:ext uri="{FF2B5EF4-FFF2-40B4-BE49-F238E27FC236}">
                      <a16:creationId xmlns:a16="http://schemas.microsoft.com/office/drawing/2014/main" id="{11C5AEDD-DF3D-4CF3-A29E-6F782DABF0A5}"/>
                    </a:ext>
                  </a:extLst>
                </p:cNvPr>
                <p:cNvGrpSpPr/>
                <p:nvPr/>
              </p:nvGrpSpPr>
              <p:grpSpPr>
                <a:xfrm>
                  <a:off x="91170" y="5512465"/>
                  <a:ext cx="1172262" cy="540000"/>
                  <a:chOff x="-453603" y="-1"/>
                  <a:chExt cx="3565605" cy="408431"/>
                </a:xfrm>
                <a:solidFill>
                  <a:srgbClr val="D7CCC8"/>
                </a:solidFill>
              </p:grpSpPr>
              <p:sp>
                <p:nvSpPr>
                  <p:cNvPr id="372" name="Rectangle : coins arrondis 371">
                    <a:extLst>
                      <a:ext uri="{FF2B5EF4-FFF2-40B4-BE49-F238E27FC236}">
                        <a16:creationId xmlns:a16="http://schemas.microsoft.com/office/drawing/2014/main" id="{F03E2860-084A-4F3A-BC3C-DBD1786DF952}"/>
                      </a:ext>
                    </a:extLst>
                  </p:cNvPr>
                  <p:cNvSpPr/>
                  <p:nvPr/>
                </p:nvSpPr>
                <p:spPr>
                  <a:xfrm>
                    <a:off x="-451653" y="-1"/>
                    <a:ext cx="3563655" cy="408431"/>
                  </a:xfrm>
                  <a:prstGeom prst="round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500">
                        <a:solidFill>
                          <a:srgbClr val="00695C"/>
                        </a:solidFill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fr-FR" sz="11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73" name="Zone de texte 75">
                    <a:extLst>
                      <a:ext uri="{FF2B5EF4-FFF2-40B4-BE49-F238E27FC236}">
                        <a16:creationId xmlns:a16="http://schemas.microsoft.com/office/drawing/2014/main" id="{B92D23F7-30EA-469F-B3F8-3B6A8D34C76E}"/>
                      </a:ext>
                    </a:extLst>
                  </p:cNvPr>
                  <p:cNvSpPr txBox="1"/>
                  <p:nvPr/>
                </p:nvSpPr>
                <p:spPr>
                  <a:xfrm>
                    <a:off x="-453603" y="0"/>
                    <a:ext cx="1784901" cy="184484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9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Base</a:t>
                    </a:r>
                    <a:endParaRPr lang="fr-FR" sz="1400" dirty="0">
                      <a:solidFill>
                        <a:schemeClr val="accent1">
                          <a:lumMod val="75000"/>
                        </a:schemeClr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63" name="Groupe 362">
                  <a:extLst>
                    <a:ext uri="{FF2B5EF4-FFF2-40B4-BE49-F238E27FC236}">
                      <a16:creationId xmlns:a16="http://schemas.microsoft.com/office/drawing/2014/main" id="{4546895A-B9D6-4F86-8DB2-EC76D4226F59}"/>
                    </a:ext>
                  </a:extLst>
                </p:cNvPr>
                <p:cNvGrpSpPr/>
                <p:nvPr/>
              </p:nvGrpSpPr>
              <p:grpSpPr>
                <a:xfrm>
                  <a:off x="1274178" y="5508656"/>
                  <a:ext cx="866492" cy="540000"/>
                  <a:chOff x="801712" y="-5763"/>
                  <a:chExt cx="2510418" cy="408431"/>
                </a:xfrm>
                <a:solidFill>
                  <a:srgbClr val="D7CCC8"/>
                </a:solidFill>
              </p:grpSpPr>
              <p:sp>
                <p:nvSpPr>
                  <p:cNvPr id="370" name="Rectangle : coins arrondis 369">
                    <a:extLst>
                      <a:ext uri="{FF2B5EF4-FFF2-40B4-BE49-F238E27FC236}">
                        <a16:creationId xmlns:a16="http://schemas.microsoft.com/office/drawing/2014/main" id="{764176E6-01D0-443E-B8D6-8B2049AFBC5B}"/>
                      </a:ext>
                    </a:extLst>
                  </p:cNvPr>
                  <p:cNvSpPr/>
                  <p:nvPr/>
                </p:nvSpPr>
                <p:spPr>
                  <a:xfrm>
                    <a:off x="971805" y="-5763"/>
                    <a:ext cx="2018763" cy="408431"/>
                  </a:xfrm>
                  <a:prstGeom prst="round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500" dirty="0">
                        <a:solidFill>
                          <a:srgbClr val="00695C"/>
                        </a:solidFill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fr-FR" sz="1100" dirty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71" name="Zone de texte 78">
                    <a:extLst>
                      <a:ext uri="{FF2B5EF4-FFF2-40B4-BE49-F238E27FC236}">
                        <a16:creationId xmlns:a16="http://schemas.microsoft.com/office/drawing/2014/main" id="{76F0BB57-ACBB-4153-A7A3-F195E6EDEF43}"/>
                      </a:ext>
                    </a:extLst>
                  </p:cNvPr>
                  <p:cNvSpPr txBox="1"/>
                  <p:nvPr/>
                </p:nvSpPr>
                <p:spPr>
                  <a:xfrm>
                    <a:off x="801712" y="0"/>
                    <a:ext cx="2510418" cy="184484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9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Modificateur</a:t>
                    </a:r>
                    <a:endParaRPr lang="fr-FR" sz="1400" dirty="0">
                      <a:solidFill>
                        <a:schemeClr val="accent1">
                          <a:lumMod val="75000"/>
                        </a:schemeClr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364" name="Zone de texte 80">
                  <a:extLst>
                    <a:ext uri="{FF2B5EF4-FFF2-40B4-BE49-F238E27FC236}">
                      <a16:creationId xmlns:a16="http://schemas.microsoft.com/office/drawing/2014/main" id="{DCDA8371-3329-4C37-AA28-49C8B4B136D2}"/>
                    </a:ext>
                  </a:extLst>
                </p:cNvPr>
                <p:cNvSpPr txBox="1"/>
                <p:nvPr/>
              </p:nvSpPr>
              <p:spPr>
                <a:xfrm>
                  <a:off x="920266" y="6077081"/>
                  <a:ext cx="1159521" cy="184725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800" dirty="0">
                      <a:solidFill>
                        <a:srgbClr val="BFBFBF"/>
                      </a:solidFill>
                      <a:effectLst/>
                      <a:latin typeface="Segoe UI Semibold" panose="020B0702040204020203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(base + </a:t>
                  </a:r>
                  <a:r>
                    <a:rPr lang="fr-FR" sz="800" dirty="0" err="1">
                      <a:solidFill>
                        <a:srgbClr val="BFBFBF"/>
                      </a:solidFill>
                      <a:latin typeface="Segoe UI Semibold" panose="020B0702040204020203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</a:t>
                  </a:r>
                  <a:r>
                    <a:rPr lang="fr-FR" sz="800" dirty="0" err="1">
                      <a:solidFill>
                        <a:srgbClr val="BFBFBF"/>
                      </a:solidFill>
                      <a:effectLst/>
                      <a:latin typeface="Segoe UI Semibold" panose="020B0702040204020203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quip</a:t>
                  </a:r>
                  <a:r>
                    <a:rPr lang="fr-FR" sz="800" dirty="0">
                      <a:solidFill>
                        <a:srgbClr val="BFBFBF"/>
                      </a:solidFill>
                      <a:effectLst/>
                      <a:latin typeface="Segoe UI Semibold" panose="020B0702040204020203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.)</a:t>
                  </a:r>
                  <a:endParaRPr lang="fr-FR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65" name="ZoneTexte 364">
                  <a:extLst>
                    <a:ext uri="{FF2B5EF4-FFF2-40B4-BE49-F238E27FC236}">
                      <a16:creationId xmlns:a16="http://schemas.microsoft.com/office/drawing/2014/main" id="{239EFA50-7523-406E-BC59-CBB292C448E2}"/>
                    </a:ext>
                  </a:extLst>
                </p:cNvPr>
                <p:cNvSpPr txBox="1"/>
                <p:nvPr/>
              </p:nvSpPr>
              <p:spPr>
                <a:xfrm>
                  <a:off x="1049680" y="5844504"/>
                  <a:ext cx="23596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800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5</a:t>
                  </a:r>
                </a:p>
              </p:txBody>
            </p:sp>
            <p:sp>
              <p:nvSpPr>
                <p:cNvPr id="366" name="Zone de texte 75">
                  <a:extLst>
                    <a:ext uri="{FF2B5EF4-FFF2-40B4-BE49-F238E27FC236}">
                      <a16:creationId xmlns:a16="http://schemas.microsoft.com/office/drawing/2014/main" id="{6339F24B-4437-48C3-9361-DFC06ADEA88B}"/>
                    </a:ext>
                  </a:extLst>
                </p:cNvPr>
                <p:cNvSpPr txBox="1"/>
                <p:nvPr/>
              </p:nvSpPr>
              <p:spPr>
                <a:xfrm>
                  <a:off x="679276" y="5507581"/>
                  <a:ext cx="586824" cy="243912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900" dirty="0" err="1">
                      <a:solidFill>
                        <a:schemeClr val="accent1">
                          <a:lumMod val="75000"/>
                        </a:schemeClr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Equi</a:t>
                  </a:r>
                  <a:r>
                    <a:rPr lang="fr-FR" sz="900" dirty="0" err="1">
                      <a:solidFill>
                        <a:schemeClr val="accent1">
                          <a:lumMod val="75000"/>
                        </a:schemeClr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</a:t>
                  </a:r>
                  <a:r>
                    <a:rPr lang="fr-FR" sz="900" dirty="0">
                      <a:solidFill>
                        <a:schemeClr val="accent1">
                          <a:lumMod val="75000"/>
                        </a:schemeClr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.</a:t>
                  </a:r>
                  <a:endParaRPr lang="fr-FR" sz="1400" dirty="0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67" name="ZoneTexte 366">
                  <a:extLst>
                    <a:ext uri="{FF2B5EF4-FFF2-40B4-BE49-F238E27FC236}">
                      <a16:creationId xmlns:a16="http://schemas.microsoft.com/office/drawing/2014/main" id="{E7DC85C5-63C1-424F-BC99-55D5BAE2844D}"/>
                    </a:ext>
                  </a:extLst>
                </p:cNvPr>
                <p:cNvSpPr txBox="1"/>
                <p:nvPr/>
              </p:nvSpPr>
              <p:spPr>
                <a:xfrm>
                  <a:off x="61950" y="5861571"/>
                  <a:ext cx="67678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800" dirty="0">
                      <a:solidFill>
                        <a:srgbClr val="8FAADC"/>
                      </a:solidFill>
                    </a:rPr>
                    <a:t>[Niveau / 2]</a:t>
                  </a:r>
                </a:p>
              </p:txBody>
            </p:sp>
            <p:sp>
              <p:nvSpPr>
                <p:cNvPr id="368" name="ZoneTexte 367">
                  <a:extLst>
                    <a:ext uri="{FF2B5EF4-FFF2-40B4-BE49-F238E27FC236}">
                      <a16:creationId xmlns:a16="http://schemas.microsoft.com/office/drawing/2014/main" id="{922D7DC2-9D0E-458F-B0FF-DCBCF2277C9B}"/>
                    </a:ext>
                  </a:extLst>
                </p:cNvPr>
                <p:cNvSpPr txBox="1"/>
                <p:nvPr/>
              </p:nvSpPr>
              <p:spPr>
                <a:xfrm>
                  <a:off x="1283279" y="5843001"/>
                  <a:ext cx="801823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800" dirty="0">
                      <a:solidFill>
                        <a:srgbClr val="8FAADC"/>
                      </a:solidFill>
                    </a:rPr>
                    <a:t>[Niveau / 2 +5]</a:t>
                  </a:r>
                </a:p>
              </p:txBody>
            </p:sp>
            <p:cxnSp>
              <p:nvCxnSpPr>
                <p:cNvPr id="369" name="Connecteur droit 368">
                  <a:extLst>
                    <a:ext uri="{FF2B5EF4-FFF2-40B4-BE49-F238E27FC236}">
                      <a16:creationId xmlns:a16="http://schemas.microsoft.com/office/drawing/2014/main" id="{074D21DC-D224-4848-AD3F-B7424002D85B}"/>
                    </a:ext>
                  </a:extLst>
                </p:cNvPr>
                <p:cNvCxnSpPr>
                  <a:cxnSpLocks/>
                  <a:stCxn id="372" idx="0"/>
                  <a:endCxn id="372" idx="2"/>
                </p:cNvCxnSpPr>
                <p:nvPr/>
              </p:nvCxnSpPr>
              <p:spPr>
                <a:xfrm>
                  <a:off x="677622" y="5512465"/>
                  <a:ext cx="0" cy="540000"/>
                </a:xfrm>
                <a:prstGeom prst="line">
                  <a:avLst/>
                </a:prstGeom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" name="ZoneTexte 45">
                  <a:extLst>
                    <a:ext uri="{FF2B5EF4-FFF2-40B4-BE49-F238E27FC236}">
                      <a16:creationId xmlns:a16="http://schemas.microsoft.com/office/drawing/2014/main" id="{29333D43-5A1D-F3FA-2795-1162D7E3D43E}"/>
                    </a:ext>
                  </a:extLst>
                </p:cNvPr>
                <p:cNvSpPr txBox="1"/>
                <p:nvPr/>
              </p:nvSpPr>
              <p:spPr>
                <a:xfrm>
                  <a:off x="53100" y="5526455"/>
                  <a:ext cx="26802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800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-1</a:t>
                  </a:r>
                </a:p>
              </p:txBody>
            </p:sp>
            <p:sp>
              <p:nvSpPr>
                <p:cNvPr id="49" name="ZoneTexte 48">
                  <a:extLst>
                    <a:ext uri="{FF2B5EF4-FFF2-40B4-BE49-F238E27FC236}">
                      <a16:creationId xmlns:a16="http://schemas.microsoft.com/office/drawing/2014/main" id="{FD930878-A8F1-0F66-7196-09A35F8425EC}"/>
                    </a:ext>
                  </a:extLst>
                </p:cNvPr>
                <p:cNvSpPr txBox="1"/>
                <p:nvPr/>
              </p:nvSpPr>
              <p:spPr>
                <a:xfrm>
                  <a:off x="673140" y="5528326"/>
                  <a:ext cx="23596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fr-FR" sz="800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0</a:t>
                  </a:r>
                </a:p>
              </p:txBody>
            </p:sp>
          </p:grpSp>
        </p:grpSp>
      </p:grpSp>
      <p:sp>
        <p:nvSpPr>
          <p:cNvPr id="378" name="Zone de texte 80">
            <a:extLst>
              <a:ext uri="{FF2B5EF4-FFF2-40B4-BE49-F238E27FC236}">
                <a16:creationId xmlns:a16="http://schemas.microsoft.com/office/drawing/2014/main" id="{F3B004DB-0314-4317-9EE0-6977D7FB9DAF}"/>
              </a:ext>
            </a:extLst>
          </p:cNvPr>
          <p:cNvSpPr txBox="1"/>
          <p:nvPr/>
        </p:nvSpPr>
        <p:spPr>
          <a:xfrm rot="16200000">
            <a:off x="3190163" y="5266457"/>
            <a:ext cx="1076260" cy="18472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800" dirty="0">
                <a:solidFill>
                  <a:srgbClr val="BFBFBF"/>
                </a:solidFill>
                <a:effectLst/>
                <a:latin typeface="Segoe UI Semibold" panose="020B07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[Agi + Bonus]</a:t>
            </a:r>
            <a:endParaRPr lang="fr-F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85" name="Zone de texte 80">
            <a:extLst>
              <a:ext uri="{FF2B5EF4-FFF2-40B4-BE49-F238E27FC236}">
                <a16:creationId xmlns:a16="http://schemas.microsoft.com/office/drawing/2014/main" id="{59370E4C-EB7F-4CD4-8343-4FEBEB250828}"/>
              </a:ext>
            </a:extLst>
          </p:cNvPr>
          <p:cNvSpPr txBox="1"/>
          <p:nvPr/>
        </p:nvSpPr>
        <p:spPr>
          <a:xfrm rot="16200000">
            <a:off x="3324513" y="6304968"/>
            <a:ext cx="817065" cy="18472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800" dirty="0">
                <a:solidFill>
                  <a:srgbClr val="BFBFBF"/>
                </a:solidFill>
                <a:latin typeface="Segoe UI Semibold" panose="020B07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[Force</a:t>
            </a:r>
            <a:r>
              <a:rPr lang="fr-FR" sz="800" dirty="0">
                <a:solidFill>
                  <a:srgbClr val="BFBFBF"/>
                </a:solidFill>
                <a:effectLst/>
                <a:latin typeface="Segoe UI Semibold" panose="020B07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+ Bonus]</a:t>
            </a:r>
            <a:endParaRPr lang="fr-F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86" name="Zone de texte 80">
            <a:extLst>
              <a:ext uri="{FF2B5EF4-FFF2-40B4-BE49-F238E27FC236}">
                <a16:creationId xmlns:a16="http://schemas.microsoft.com/office/drawing/2014/main" id="{02A6088E-B0BD-4B79-87C5-D3F4F6CF9C4A}"/>
              </a:ext>
            </a:extLst>
          </p:cNvPr>
          <p:cNvSpPr txBox="1"/>
          <p:nvPr/>
        </p:nvSpPr>
        <p:spPr>
          <a:xfrm rot="16200000">
            <a:off x="2760723" y="7699624"/>
            <a:ext cx="1937141" cy="18472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800" dirty="0">
                <a:solidFill>
                  <a:srgbClr val="BFBFBF"/>
                </a:solidFill>
                <a:effectLst/>
                <a:latin typeface="Segoe UI Semibold" panose="020B07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[Intel + Bonus]</a:t>
            </a:r>
            <a:endParaRPr lang="fr-F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87" name="Zone de texte 80">
            <a:extLst>
              <a:ext uri="{FF2B5EF4-FFF2-40B4-BE49-F238E27FC236}">
                <a16:creationId xmlns:a16="http://schemas.microsoft.com/office/drawing/2014/main" id="{A9B59ACA-5961-495C-9E7B-41A1AA6757C7}"/>
              </a:ext>
            </a:extLst>
          </p:cNvPr>
          <p:cNvSpPr txBox="1"/>
          <p:nvPr/>
        </p:nvSpPr>
        <p:spPr>
          <a:xfrm rot="16200000">
            <a:off x="2766262" y="9688888"/>
            <a:ext cx="1925619" cy="18472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800" dirty="0">
                <a:solidFill>
                  <a:srgbClr val="BFBFBF"/>
                </a:solidFill>
                <a:effectLst/>
                <a:latin typeface="Segoe UI Semibold" panose="020B07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fr-FR" sz="800" dirty="0">
                <a:solidFill>
                  <a:srgbClr val="BFBFBF"/>
                </a:solidFill>
                <a:latin typeface="Segoe UI Semibold" panose="020B07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</a:t>
            </a:r>
            <a:r>
              <a:rPr lang="fr-FR" sz="800" dirty="0">
                <a:solidFill>
                  <a:srgbClr val="BFBFBF"/>
                </a:solidFill>
                <a:effectLst/>
                <a:latin typeface="Segoe UI Semibold" panose="020B07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gesse + Bonus]</a:t>
            </a:r>
            <a:endParaRPr lang="fr-F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88" name="Zone de texte 80">
            <a:extLst>
              <a:ext uri="{FF2B5EF4-FFF2-40B4-BE49-F238E27FC236}">
                <a16:creationId xmlns:a16="http://schemas.microsoft.com/office/drawing/2014/main" id="{4FBDDADB-17B1-4825-A8C0-C4D10F6268A1}"/>
              </a:ext>
            </a:extLst>
          </p:cNvPr>
          <p:cNvSpPr txBox="1"/>
          <p:nvPr/>
        </p:nvSpPr>
        <p:spPr>
          <a:xfrm rot="16200000">
            <a:off x="3164664" y="11283761"/>
            <a:ext cx="1138116" cy="18472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800" dirty="0">
                <a:solidFill>
                  <a:srgbClr val="BFBFBF"/>
                </a:solidFill>
                <a:effectLst/>
                <a:latin typeface="Segoe UI Semibold" panose="020B07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fr-FR" sz="800" dirty="0">
                <a:solidFill>
                  <a:srgbClr val="BFBFBF"/>
                </a:solidFill>
                <a:latin typeface="Segoe UI Semibold" panose="020B07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Chance</a:t>
            </a:r>
            <a:r>
              <a:rPr lang="fr-FR" sz="800" dirty="0">
                <a:solidFill>
                  <a:srgbClr val="BFBFBF"/>
                </a:solidFill>
                <a:effectLst/>
                <a:latin typeface="Segoe UI Semibold" panose="020B07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+ Bonus]</a:t>
            </a:r>
            <a:endParaRPr lang="fr-F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00" name="Zone de texte 80">
            <a:extLst>
              <a:ext uri="{FF2B5EF4-FFF2-40B4-BE49-F238E27FC236}">
                <a16:creationId xmlns:a16="http://schemas.microsoft.com/office/drawing/2014/main" id="{93FE0196-276D-47CE-8B77-2CFEA30317E6}"/>
              </a:ext>
            </a:extLst>
          </p:cNvPr>
          <p:cNvSpPr txBox="1"/>
          <p:nvPr/>
        </p:nvSpPr>
        <p:spPr>
          <a:xfrm>
            <a:off x="6319955" y="5899143"/>
            <a:ext cx="695585" cy="20955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800" dirty="0">
                <a:solidFill>
                  <a:srgbClr val="BFBFBF"/>
                </a:solidFill>
                <a:effectLst/>
                <a:latin typeface="Segoe UI Semibold" panose="020B07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fr-FR" sz="800" dirty="0" err="1">
                <a:solidFill>
                  <a:srgbClr val="BFBFBF"/>
                </a:solidFill>
                <a:latin typeface="Segoe UI Semibold" panose="020B07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equip</a:t>
            </a:r>
            <a:r>
              <a:rPr lang="fr-FR" sz="800" dirty="0">
                <a:solidFill>
                  <a:srgbClr val="BFBFBF"/>
                </a:solidFill>
                <a:latin typeface="Segoe UI Semibold" panose="020B07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fr-FR" sz="800" dirty="0">
                <a:solidFill>
                  <a:srgbClr val="BFBFBF"/>
                </a:solidFill>
                <a:effectLst/>
                <a:latin typeface="Segoe UI Semibold" panose="020B07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fr-F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01" name="Zone de texte 80">
            <a:extLst>
              <a:ext uri="{FF2B5EF4-FFF2-40B4-BE49-F238E27FC236}">
                <a16:creationId xmlns:a16="http://schemas.microsoft.com/office/drawing/2014/main" id="{7814AFC6-2832-424D-9B7E-532D8408CFA0}"/>
              </a:ext>
            </a:extLst>
          </p:cNvPr>
          <p:cNvSpPr txBox="1"/>
          <p:nvPr/>
        </p:nvSpPr>
        <p:spPr>
          <a:xfrm>
            <a:off x="4383550" y="5905240"/>
            <a:ext cx="695585" cy="20955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800" dirty="0">
                <a:solidFill>
                  <a:srgbClr val="BFBFBF"/>
                </a:solidFill>
                <a:effectLst/>
                <a:latin typeface="Segoe UI Semibold" panose="020B07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fr-FR" sz="800" dirty="0" err="1">
                <a:solidFill>
                  <a:srgbClr val="BFBFBF"/>
                </a:solidFill>
                <a:latin typeface="Segoe UI Semibold" panose="020B07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equip</a:t>
            </a:r>
            <a:r>
              <a:rPr lang="fr-FR" sz="800" dirty="0">
                <a:solidFill>
                  <a:srgbClr val="BFBFBF"/>
                </a:solidFill>
                <a:latin typeface="Segoe UI Semibold" panose="020B07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fr-FR" sz="800" dirty="0">
                <a:solidFill>
                  <a:srgbClr val="BFBFBF"/>
                </a:solidFill>
                <a:effectLst/>
                <a:latin typeface="Segoe UI Semibold" panose="020B07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fr-F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27" name="ZoneTexte 426">
            <a:extLst>
              <a:ext uri="{FF2B5EF4-FFF2-40B4-BE49-F238E27FC236}">
                <a16:creationId xmlns:a16="http://schemas.microsoft.com/office/drawing/2014/main" id="{613F2FBC-74CD-40A1-A933-02442FC76C79}"/>
              </a:ext>
            </a:extLst>
          </p:cNvPr>
          <p:cNvSpPr txBox="1"/>
          <p:nvPr/>
        </p:nvSpPr>
        <p:spPr>
          <a:xfrm>
            <a:off x="5375347" y="5034075"/>
            <a:ext cx="2336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solidFill>
                  <a:srgbClr val="62BEBA"/>
                </a:solidFill>
              </a:rPr>
              <a:t>6</a:t>
            </a:r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3E8935DB-55C1-FA16-B527-C421D48EF20A}"/>
              </a:ext>
            </a:extLst>
          </p:cNvPr>
          <p:cNvSpPr/>
          <p:nvPr/>
        </p:nvSpPr>
        <p:spPr>
          <a:xfrm>
            <a:off x="1576539" y="169152"/>
            <a:ext cx="1438987" cy="1811313"/>
          </a:xfrm>
          <a:prstGeom prst="roundRect">
            <a:avLst/>
          </a:prstGeom>
          <a:noFill/>
          <a:ln>
            <a:solidFill>
              <a:srgbClr val="0069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84" name="Image 383">
            <a:extLst>
              <a:ext uri="{FF2B5EF4-FFF2-40B4-BE49-F238E27FC236}">
                <a16:creationId xmlns:a16="http://schemas.microsoft.com/office/drawing/2014/main" id="{5D797ECC-BDB0-5367-3322-3E1A9BB0373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21" y="474397"/>
            <a:ext cx="1426633" cy="790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raphique 30">
            <a:extLst>
              <a:ext uri="{FF2B5EF4-FFF2-40B4-BE49-F238E27FC236}">
                <a16:creationId xmlns:a16="http://schemas.microsoft.com/office/drawing/2014/main" id="{B5E45771-7F3E-CF47-7B94-3D262BADB3BE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 b="57203"/>
          <a:stretch/>
        </p:blipFill>
        <p:spPr>
          <a:xfrm>
            <a:off x="1560467" y="504986"/>
            <a:ext cx="1536024" cy="1051789"/>
          </a:xfrm>
          <a:prstGeom prst="rect">
            <a:avLst/>
          </a:prstGeom>
        </p:spPr>
      </p:pic>
      <p:grpSp>
        <p:nvGrpSpPr>
          <p:cNvPr id="30" name="Groupe 29">
            <a:extLst>
              <a:ext uri="{FF2B5EF4-FFF2-40B4-BE49-F238E27FC236}">
                <a16:creationId xmlns:a16="http://schemas.microsoft.com/office/drawing/2014/main" id="{DBD66689-B089-ED1D-014A-FB887F971596}"/>
              </a:ext>
            </a:extLst>
          </p:cNvPr>
          <p:cNvGrpSpPr/>
          <p:nvPr/>
        </p:nvGrpSpPr>
        <p:grpSpPr>
          <a:xfrm>
            <a:off x="127754" y="4549496"/>
            <a:ext cx="1363692" cy="567231"/>
            <a:chOff x="221213" y="4367657"/>
            <a:chExt cx="1363692" cy="567231"/>
          </a:xfrm>
        </p:grpSpPr>
        <p:sp>
          <p:nvSpPr>
            <p:cNvPr id="393" name="Rectangle : coins arrondis 392">
              <a:extLst>
                <a:ext uri="{FF2B5EF4-FFF2-40B4-BE49-F238E27FC236}">
                  <a16:creationId xmlns:a16="http://schemas.microsoft.com/office/drawing/2014/main" id="{D4547937-0FCB-3DCE-99B0-5A3CCC2DCE31}"/>
                </a:ext>
              </a:extLst>
            </p:cNvPr>
            <p:cNvSpPr/>
            <p:nvPr/>
          </p:nvSpPr>
          <p:spPr>
            <a:xfrm>
              <a:off x="1027498" y="4427805"/>
              <a:ext cx="438210" cy="360052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fr-FR" sz="1400" b="1" dirty="0">
                <a:solidFill>
                  <a:schemeClr val="accent2">
                    <a:lumMod val="5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94" name="ZoneTexte 393">
              <a:extLst>
                <a:ext uri="{FF2B5EF4-FFF2-40B4-BE49-F238E27FC236}">
                  <a16:creationId xmlns:a16="http://schemas.microsoft.com/office/drawing/2014/main" id="{DBC33E4A-94D5-DAAE-5AE7-340469B71D02}"/>
                </a:ext>
              </a:extLst>
            </p:cNvPr>
            <p:cNvSpPr txBox="1"/>
            <p:nvPr/>
          </p:nvSpPr>
          <p:spPr>
            <a:xfrm>
              <a:off x="221213" y="4367657"/>
              <a:ext cx="8387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chemeClr val="tx2">
                      <a:lumMod val="75000"/>
                    </a:schemeClr>
                  </a:solidFill>
                </a:rPr>
                <a:t>Réserve de </a:t>
              </a:r>
              <a:r>
                <a:rPr lang="fr-FR" sz="1200" dirty="0" err="1">
                  <a:solidFill>
                    <a:schemeClr val="tx2">
                      <a:lumMod val="75000"/>
                    </a:schemeClr>
                  </a:solidFill>
                </a:rPr>
                <a:t>Wakfu</a:t>
              </a:r>
              <a:endParaRPr lang="fr-FR" sz="12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402" name="ZoneTexte 401">
              <a:extLst>
                <a:ext uri="{FF2B5EF4-FFF2-40B4-BE49-F238E27FC236}">
                  <a16:creationId xmlns:a16="http://schemas.microsoft.com/office/drawing/2014/main" id="{87266E6F-5A85-001E-3251-D1117151F37D}"/>
                </a:ext>
              </a:extLst>
            </p:cNvPr>
            <p:cNvSpPr txBox="1"/>
            <p:nvPr/>
          </p:nvSpPr>
          <p:spPr>
            <a:xfrm>
              <a:off x="1244095" y="4609835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>
                  <a:solidFill>
                    <a:srgbClr val="333F50"/>
                  </a:solidFill>
                </a:rPr>
                <a:t>20</a:t>
              </a:r>
            </a:p>
          </p:txBody>
        </p:sp>
        <p:sp>
          <p:nvSpPr>
            <p:cNvPr id="392" name="Zone de texte 80">
              <a:extLst>
                <a:ext uri="{FF2B5EF4-FFF2-40B4-BE49-F238E27FC236}">
                  <a16:creationId xmlns:a16="http://schemas.microsoft.com/office/drawing/2014/main" id="{1E5C00AB-8705-E8CC-055B-4B0730ACE3B8}"/>
                </a:ext>
              </a:extLst>
            </p:cNvPr>
            <p:cNvSpPr txBox="1"/>
            <p:nvPr/>
          </p:nvSpPr>
          <p:spPr>
            <a:xfrm>
              <a:off x="425384" y="4750163"/>
              <a:ext cx="1159521" cy="1847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800" dirty="0">
                  <a:solidFill>
                    <a:srgbClr val="BFBFBF"/>
                  </a:solidFill>
                  <a:effectLst/>
                  <a:latin typeface="Segoe UI Semibold" panose="020B0702040204020203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[niveau / 2 + </a:t>
              </a:r>
              <a:r>
                <a:rPr lang="fr-FR" sz="800" dirty="0" err="1">
                  <a:solidFill>
                    <a:srgbClr val="BFBFBF"/>
                  </a:solidFill>
                  <a:effectLst/>
                  <a:latin typeface="Segoe UI Semibold" panose="020B0702040204020203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equip</a:t>
              </a:r>
              <a:r>
                <a:rPr lang="fr-FR" sz="800" dirty="0">
                  <a:solidFill>
                    <a:srgbClr val="BFBFBF"/>
                  </a:solidFill>
                  <a:effectLst/>
                  <a:latin typeface="Segoe UI Semibold" panose="020B0702040204020203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.]</a:t>
              </a:r>
              <a:endParaRPr lang="fr-F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96" name="ZoneTexte 495">
              <a:extLst>
                <a:ext uri="{FF2B5EF4-FFF2-40B4-BE49-F238E27FC236}">
                  <a16:creationId xmlns:a16="http://schemas.microsoft.com/office/drawing/2014/main" id="{34C0944B-04EA-21DA-B24C-AF55E03289D2}"/>
                </a:ext>
              </a:extLst>
            </p:cNvPr>
            <p:cNvSpPr txBox="1"/>
            <p:nvPr/>
          </p:nvSpPr>
          <p:spPr>
            <a:xfrm>
              <a:off x="975584" y="4403270"/>
              <a:ext cx="23596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>
                  <a:solidFill>
                    <a:srgbClr val="333F50"/>
                  </a:solidFill>
                </a:rPr>
                <a:t>1</a:t>
              </a:r>
            </a:p>
          </p:txBody>
        </p:sp>
      </p:grpSp>
      <p:sp>
        <p:nvSpPr>
          <p:cNvPr id="408" name="Zone de texte 80">
            <a:extLst>
              <a:ext uri="{FF2B5EF4-FFF2-40B4-BE49-F238E27FC236}">
                <a16:creationId xmlns:a16="http://schemas.microsoft.com/office/drawing/2014/main" id="{6078A7F1-7547-FCC9-1236-BA51838276FB}"/>
              </a:ext>
            </a:extLst>
          </p:cNvPr>
          <p:cNvSpPr txBox="1"/>
          <p:nvPr/>
        </p:nvSpPr>
        <p:spPr>
          <a:xfrm>
            <a:off x="346776" y="4377414"/>
            <a:ext cx="1594847" cy="18472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9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Segoe UI Semibold" panose="020B07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Sorts hors combat</a:t>
            </a:r>
            <a:endParaRPr lang="fr-FR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70" name="Groupe 69">
            <a:extLst>
              <a:ext uri="{FF2B5EF4-FFF2-40B4-BE49-F238E27FC236}">
                <a16:creationId xmlns:a16="http://schemas.microsoft.com/office/drawing/2014/main" id="{F5320DCD-8511-B249-2FC4-C73223595C12}"/>
              </a:ext>
            </a:extLst>
          </p:cNvPr>
          <p:cNvGrpSpPr/>
          <p:nvPr/>
        </p:nvGrpSpPr>
        <p:grpSpPr>
          <a:xfrm>
            <a:off x="3988228" y="5463423"/>
            <a:ext cx="1867978" cy="631546"/>
            <a:chOff x="3988228" y="5463423"/>
            <a:chExt cx="1867978" cy="631546"/>
          </a:xfrm>
        </p:grpSpPr>
        <p:grpSp>
          <p:nvGrpSpPr>
            <p:cNvPr id="483" name="Groupe 482">
              <a:extLst>
                <a:ext uri="{FF2B5EF4-FFF2-40B4-BE49-F238E27FC236}">
                  <a16:creationId xmlns:a16="http://schemas.microsoft.com/office/drawing/2014/main" id="{C9EBA5F4-5091-BBE8-DF82-0DEEA11A207B}"/>
                </a:ext>
              </a:extLst>
            </p:cNvPr>
            <p:cNvGrpSpPr/>
            <p:nvPr/>
          </p:nvGrpSpPr>
          <p:grpSpPr>
            <a:xfrm>
              <a:off x="3988228" y="5463423"/>
              <a:ext cx="1867978" cy="620650"/>
              <a:chOff x="3988228" y="5463423"/>
              <a:chExt cx="1867978" cy="620650"/>
            </a:xfrm>
          </p:grpSpPr>
          <p:grpSp>
            <p:nvGrpSpPr>
              <p:cNvPr id="91" name="Groupe 90">
                <a:extLst>
                  <a:ext uri="{FF2B5EF4-FFF2-40B4-BE49-F238E27FC236}">
                    <a16:creationId xmlns:a16="http://schemas.microsoft.com/office/drawing/2014/main" id="{27CE37D8-620D-4961-8D4F-546DA5BD8BA4}"/>
                  </a:ext>
                </a:extLst>
              </p:cNvPr>
              <p:cNvGrpSpPr/>
              <p:nvPr/>
            </p:nvGrpSpPr>
            <p:grpSpPr>
              <a:xfrm>
                <a:off x="3988228" y="5463423"/>
                <a:ext cx="1766916" cy="620650"/>
                <a:chOff x="4073773" y="5316755"/>
                <a:chExt cx="1766916" cy="620650"/>
              </a:xfrm>
            </p:grpSpPr>
            <p:sp>
              <p:nvSpPr>
                <p:cNvPr id="257" name="Rectangle : coins arrondis 256">
                  <a:extLst>
                    <a:ext uri="{FF2B5EF4-FFF2-40B4-BE49-F238E27FC236}">
                      <a16:creationId xmlns:a16="http://schemas.microsoft.com/office/drawing/2014/main" id="{3F5773E2-F46B-48B5-AB58-D3FF7F064114}"/>
                    </a:ext>
                  </a:extLst>
                </p:cNvPr>
                <p:cNvSpPr/>
                <p:nvPr/>
              </p:nvSpPr>
              <p:spPr>
                <a:xfrm>
                  <a:off x="5114845" y="5397405"/>
                  <a:ext cx="725844" cy="540000"/>
                </a:xfrm>
                <a:prstGeom prst="roundRect">
                  <a:avLst/>
                </a:prstGeom>
                <a:solidFill>
                  <a:srgbClr val="E0F2F1"/>
                </a:solidFill>
                <a:ln>
                  <a:solidFill>
                    <a:srgbClr val="00695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500" dirty="0">
                      <a:solidFill>
                        <a:srgbClr val="00695C"/>
                      </a:solidFill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fr-FR" sz="11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8" name="ZoneTexte 257">
                  <a:extLst>
                    <a:ext uri="{FF2B5EF4-FFF2-40B4-BE49-F238E27FC236}">
                      <a16:creationId xmlns:a16="http://schemas.microsoft.com/office/drawing/2014/main" id="{D7D11767-DE1A-424D-8022-345FBC642C1F}"/>
                    </a:ext>
                  </a:extLst>
                </p:cNvPr>
                <p:cNvSpPr txBox="1"/>
                <p:nvPr/>
              </p:nvSpPr>
              <p:spPr>
                <a:xfrm>
                  <a:off x="4073773" y="5316755"/>
                  <a:ext cx="1020268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fr-FR" sz="1400" dirty="0">
                      <a:solidFill>
                        <a:srgbClr val="006064"/>
                      </a:solidFill>
                    </a:rPr>
                    <a:t>Bonus de touche</a:t>
                  </a:r>
                </a:p>
              </p:txBody>
            </p:sp>
          </p:grpSp>
          <p:grpSp>
            <p:nvGrpSpPr>
              <p:cNvPr id="480" name="Groupe 479">
                <a:extLst>
                  <a:ext uri="{FF2B5EF4-FFF2-40B4-BE49-F238E27FC236}">
                    <a16:creationId xmlns:a16="http://schemas.microsoft.com/office/drawing/2014/main" id="{090205B5-C442-8177-445B-47A7004EC00F}"/>
                  </a:ext>
                </a:extLst>
              </p:cNvPr>
              <p:cNvGrpSpPr/>
              <p:nvPr/>
            </p:nvGrpSpPr>
            <p:grpSpPr>
              <a:xfrm>
                <a:off x="5382882" y="5554249"/>
                <a:ext cx="473324" cy="279620"/>
                <a:chOff x="5241244" y="4726836"/>
                <a:chExt cx="473324" cy="279620"/>
              </a:xfrm>
            </p:grpSpPr>
            <p:cxnSp>
              <p:nvCxnSpPr>
                <p:cNvPr id="481" name="Connecteur : en angle 480">
                  <a:extLst>
                    <a:ext uri="{FF2B5EF4-FFF2-40B4-BE49-F238E27FC236}">
                      <a16:creationId xmlns:a16="http://schemas.microsoft.com/office/drawing/2014/main" id="{CA99C96C-20A3-FDEA-EFC0-C76850FB21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48058" y="4726836"/>
                  <a:ext cx="252000" cy="252000"/>
                </a:xfrm>
                <a:prstGeom prst="bentConnector3">
                  <a:avLst>
                    <a:gd name="adj1" fmla="val -1227"/>
                  </a:avLst>
                </a:prstGeom>
                <a:ln>
                  <a:solidFill>
                    <a:srgbClr val="62BEBA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2" name="ZoneTexte 481">
                  <a:extLst>
                    <a:ext uri="{FF2B5EF4-FFF2-40B4-BE49-F238E27FC236}">
                      <a16:creationId xmlns:a16="http://schemas.microsoft.com/office/drawing/2014/main" id="{480137D1-2668-D9F2-6876-F8B2201161B9}"/>
                    </a:ext>
                  </a:extLst>
                </p:cNvPr>
                <p:cNvSpPr txBox="1"/>
                <p:nvPr/>
              </p:nvSpPr>
              <p:spPr>
                <a:xfrm>
                  <a:off x="5241244" y="4852568"/>
                  <a:ext cx="473324" cy="153888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fr-FR" sz="400" spc="-20" dirty="0">
                      <a:solidFill>
                        <a:srgbClr val="62BEBA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MONTURE</a:t>
                  </a:r>
                </a:p>
              </p:txBody>
            </p:sp>
          </p:grpSp>
        </p:grpSp>
        <p:sp>
          <p:nvSpPr>
            <p:cNvPr id="425" name="ZoneTexte 424">
              <a:extLst>
                <a:ext uri="{FF2B5EF4-FFF2-40B4-BE49-F238E27FC236}">
                  <a16:creationId xmlns:a16="http://schemas.microsoft.com/office/drawing/2014/main" id="{08ADBA0E-A6E4-4591-B229-88AAD8B2E228}"/>
                </a:ext>
              </a:extLst>
            </p:cNvPr>
            <p:cNvSpPr txBox="1"/>
            <p:nvPr/>
          </p:nvSpPr>
          <p:spPr>
            <a:xfrm>
              <a:off x="5522080" y="5864137"/>
              <a:ext cx="23366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>
                  <a:solidFill>
                    <a:srgbClr val="62BEBA"/>
                  </a:solidFill>
                </a:rPr>
                <a:t>7</a:t>
              </a:r>
            </a:p>
          </p:txBody>
        </p:sp>
        <p:sp>
          <p:nvSpPr>
            <p:cNvPr id="444" name="ZoneTexte 443">
              <a:extLst>
                <a:ext uri="{FF2B5EF4-FFF2-40B4-BE49-F238E27FC236}">
                  <a16:creationId xmlns:a16="http://schemas.microsoft.com/office/drawing/2014/main" id="{06F40C74-3096-4428-7471-E211D0A8AC6A}"/>
                </a:ext>
              </a:extLst>
            </p:cNvPr>
            <p:cNvSpPr txBox="1"/>
            <p:nvPr/>
          </p:nvSpPr>
          <p:spPr>
            <a:xfrm>
              <a:off x="5019160" y="5534233"/>
              <a:ext cx="23366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dirty="0">
                  <a:solidFill>
                    <a:srgbClr val="62BEBA"/>
                  </a:solidFill>
                </a:rPr>
                <a:t>0</a:t>
              </a:r>
              <a:endParaRPr lang="fr-FR" sz="900" dirty="0">
                <a:solidFill>
                  <a:srgbClr val="62BEBA"/>
                </a:solidFill>
              </a:endParaRPr>
            </a:p>
          </p:txBody>
        </p:sp>
      </p:grpSp>
      <p:grpSp>
        <p:nvGrpSpPr>
          <p:cNvPr id="60" name="Groupe 59">
            <a:extLst>
              <a:ext uri="{FF2B5EF4-FFF2-40B4-BE49-F238E27FC236}">
                <a16:creationId xmlns:a16="http://schemas.microsoft.com/office/drawing/2014/main" id="{CF9FE703-AEBA-04F5-034F-771E6703BDC5}"/>
              </a:ext>
            </a:extLst>
          </p:cNvPr>
          <p:cNvGrpSpPr/>
          <p:nvPr/>
        </p:nvGrpSpPr>
        <p:grpSpPr>
          <a:xfrm>
            <a:off x="7767742" y="2025688"/>
            <a:ext cx="1622169" cy="1254398"/>
            <a:chOff x="7767742" y="2064804"/>
            <a:chExt cx="1622169" cy="1254398"/>
          </a:xfrm>
        </p:grpSpPr>
        <p:sp>
          <p:nvSpPr>
            <p:cNvPr id="390" name="Zone de texte 80">
              <a:extLst>
                <a:ext uri="{FF2B5EF4-FFF2-40B4-BE49-F238E27FC236}">
                  <a16:creationId xmlns:a16="http://schemas.microsoft.com/office/drawing/2014/main" id="{309B032C-FF8E-4C91-95F8-4D54B5F88D17}"/>
                </a:ext>
              </a:extLst>
            </p:cNvPr>
            <p:cNvSpPr txBox="1"/>
            <p:nvPr/>
          </p:nvSpPr>
          <p:spPr>
            <a:xfrm>
              <a:off x="7810646" y="3025580"/>
              <a:ext cx="1579265" cy="293622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800" dirty="0">
                  <a:solidFill>
                    <a:srgbClr val="BFBFBF"/>
                  </a:solidFill>
                  <a:effectLst/>
                  <a:latin typeface="Segoe UI Semibold" panose="020B0702040204020203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[</a:t>
              </a:r>
              <a:r>
                <a:rPr lang="fr-FR" sz="800" dirty="0">
                  <a:solidFill>
                    <a:srgbClr val="BFBFBF"/>
                  </a:solidFill>
                  <a:latin typeface="Segoe UI Semibold" panose="020B0702040204020203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Jet de classe dépendant du niveau</a:t>
              </a:r>
            </a:p>
            <a:p>
              <a:pPr algn="ctr"/>
              <a:r>
                <a:rPr lang="fr-FR" sz="800" dirty="0">
                  <a:solidFill>
                    <a:srgbClr val="BFBFBF"/>
                  </a:solidFill>
                  <a:latin typeface="Segoe UI Semibold" panose="020B0702040204020203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+ </a:t>
              </a:r>
              <a:r>
                <a:rPr lang="fr-FR" sz="800" dirty="0">
                  <a:solidFill>
                    <a:srgbClr val="BFBFBF"/>
                  </a:solidFill>
                  <a:effectLst/>
                  <a:latin typeface="Segoe UI Semibold" panose="020B0702040204020203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Vitalité +</a:t>
              </a:r>
              <a:r>
                <a:rPr lang="fr-FR" sz="800" dirty="0">
                  <a:solidFill>
                    <a:srgbClr val="BFBFBF"/>
                  </a:solidFill>
                  <a:latin typeface="Segoe UI Semibold" panose="020B0702040204020203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fr-FR" sz="800" dirty="0" err="1">
                  <a:solidFill>
                    <a:srgbClr val="BFBFBF"/>
                  </a:solidFill>
                  <a:latin typeface="Segoe UI Semibold" panose="020B0702040204020203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equip</a:t>
              </a:r>
              <a:r>
                <a:rPr lang="fr-FR" sz="800" dirty="0">
                  <a:solidFill>
                    <a:srgbClr val="BFBFBF"/>
                  </a:solidFill>
                  <a:latin typeface="Segoe UI Semibold" panose="020B0702040204020203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.</a:t>
              </a:r>
              <a:r>
                <a:rPr lang="fr-FR" sz="800" dirty="0">
                  <a:solidFill>
                    <a:srgbClr val="BFBFBF"/>
                  </a:solidFill>
                  <a:effectLst/>
                  <a:latin typeface="Segoe UI Semibold" panose="020B0702040204020203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]</a:t>
              </a:r>
              <a:endParaRPr lang="fr-F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45" name="Groupe 44">
              <a:extLst>
                <a:ext uri="{FF2B5EF4-FFF2-40B4-BE49-F238E27FC236}">
                  <a16:creationId xmlns:a16="http://schemas.microsoft.com/office/drawing/2014/main" id="{D881FB98-A8D6-B78D-25E5-21670E5A5FD6}"/>
                </a:ext>
              </a:extLst>
            </p:cNvPr>
            <p:cNvGrpSpPr/>
            <p:nvPr/>
          </p:nvGrpSpPr>
          <p:grpSpPr>
            <a:xfrm>
              <a:off x="7767742" y="2064804"/>
              <a:ext cx="1600717" cy="988245"/>
              <a:chOff x="7767742" y="2064804"/>
              <a:chExt cx="1600717" cy="988245"/>
            </a:xfrm>
          </p:grpSpPr>
          <p:grpSp>
            <p:nvGrpSpPr>
              <p:cNvPr id="109" name="Groupe 108">
                <a:extLst>
                  <a:ext uri="{FF2B5EF4-FFF2-40B4-BE49-F238E27FC236}">
                    <a16:creationId xmlns:a16="http://schemas.microsoft.com/office/drawing/2014/main" id="{D68CC80F-6095-49B7-9323-BF6340832E93}"/>
                  </a:ext>
                </a:extLst>
              </p:cNvPr>
              <p:cNvGrpSpPr/>
              <p:nvPr/>
            </p:nvGrpSpPr>
            <p:grpSpPr>
              <a:xfrm>
                <a:off x="7767742" y="2064804"/>
                <a:ext cx="1600717" cy="985152"/>
                <a:chOff x="2255003" y="3635706"/>
                <a:chExt cx="1600717" cy="985152"/>
              </a:xfrm>
            </p:grpSpPr>
            <p:grpSp>
              <p:nvGrpSpPr>
                <p:cNvPr id="99" name="Groupe 98">
                  <a:extLst>
                    <a:ext uri="{FF2B5EF4-FFF2-40B4-BE49-F238E27FC236}">
                      <a16:creationId xmlns:a16="http://schemas.microsoft.com/office/drawing/2014/main" id="{5FC27AB8-C388-4A3D-97D1-A2FA8985B915}"/>
                    </a:ext>
                  </a:extLst>
                </p:cNvPr>
                <p:cNvGrpSpPr/>
                <p:nvPr/>
              </p:nvGrpSpPr>
              <p:grpSpPr>
                <a:xfrm>
                  <a:off x="2276455" y="3972857"/>
                  <a:ext cx="1579265" cy="648001"/>
                  <a:chOff x="2084666" y="4211556"/>
                  <a:chExt cx="1118224" cy="648001"/>
                </a:xfrm>
              </p:grpSpPr>
              <p:grpSp>
                <p:nvGrpSpPr>
                  <p:cNvPr id="95" name="Groupe 94">
                    <a:extLst>
                      <a:ext uri="{FF2B5EF4-FFF2-40B4-BE49-F238E27FC236}">
                        <a16:creationId xmlns:a16="http://schemas.microsoft.com/office/drawing/2014/main" id="{017F1504-3B83-41C4-954F-CC64E50F6554}"/>
                      </a:ext>
                    </a:extLst>
                  </p:cNvPr>
                  <p:cNvGrpSpPr/>
                  <p:nvPr/>
                </p:nvGrpSpPr>
                <p:grpSpPr>
                  <a:xfrm>
                    <a:off x="2084666" y="4211556"/>
                    <a:ext cx="1118224" cy="648001"/>
                    <a:chOff x="4011" y="0"/>
                    <a:chExt cx="1716367" cy="211172"/>
                  </a:xfrm>
                </p:grpSpPr>
                <p:sp>
                  <p:nvSpPr>
                    <p:cNvPr id="96" name="Rectangle : coins arrondis 95">
                      <a:extLst>
                        <a:ext uri="{FF2B5EF4-FFF2-40B4-BE49-F238E27FC236}">
                          <a16:creationId xmlns:a16="http://schemas.microsoft.com/office/drawing/2014/main" id="{7984ECD9-EE00-40B9-BD3E-D662517D0D4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11" y="0"/>
                      <a:ext cx="1716367" cy="211172"/>
                    </a:xfrm>
                    <a:prstGeom prst="roundRect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700" dirty="0">
                          <a:solidFill>
                            <a:srgbClr val="00695C"/>
                          </a:solidFill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fr-FR" sz="2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/</a:t>
                      </a:r>
                      <a:endParaRPr lang="fr-FR" sz="1400" b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97" name="Zone de texte 8">
                      <a:extLst>
                        <a:ext uri="{FF2B5EF4-FFF2-40B4-BE49-F238E27FC236}">
                          <a16:creationId xmlns:a16="http://schemas.microsoft.com/office/drawing/2014/main" id="{ECA0706B-F61A-4BC0-AC70-407C9B775BE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8060" y="0"/>
                      <a:ext cx="683946" cy="115387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Actuel</a:t>
                      </a:r>
                      <a:endParaRPr lang="fr-FR" sz="24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98" name="Zone de texte 8">
                    <a:extLst>
                      <a:ext uri="{FF2B5EF4-FFF2-40B4-BE49-F238E27FC236}">
                        <a16:creationId xmlns:a16="http://schemas.microsoft.com/office/drawing/2014/main" id="{735A5408-7CD3-4587-8418-33555B67C36F}"/>
                      </a:ext>
                    </a:extLst>
                  </p:cNvPr>
                  <p:cNvSpPr txBox="1"/>
                  <p:nvPr/>
                </p:nvSpPr>
                <p:spPr>
                  <a:xfrm>
                    <a:off x="2759129" y="4216874"/>
                    <a:ext cx="386975" cy="354078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Max</a:t>
                    </a:r>
                    <a:endParaRPr lang="fr-FR" sz="2400" dirty="0">
                      <a:solidFill>
                        <a:schemeClr val="accent2">
                          <a:lumMod val="50000"/>
                        </a:schemeClr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106" name="ZoneTexte 105">
                  <a:extLst>
                    <a:ext uri="{FF2B5EF4-FFF2-40B4-BE49-F238E27FC236}">
                      <a16:creationId xmlns:a16="http://schemas.microsoft.com/office/drawing/2014/main" id="{27115ACB-8FBB-45D7-BC5E-8A6C1D9C7461}"/>
                    </a:ext>
                  </a:extLst>
                </p:cNvPr>
                <p:cNvSpPr txBox="1"/>
                <p:nvPr/>
              </p:nvSpPr>
              <p:spPr>
                <a:xfrm>
                  <a:off x="2255003" y="3635706"/>
                  <a:ext cx="157926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dirty="0">
                      <a:solidFill>
                        <a:schemeClr val="accent2">
                          <a:lumMod val="50000"/>
                        </a:schemeClr>
                      </a:solidFill>
                    </a:rPr>
                    <a:t>Points de vie</a:t>
                  </a:r>
                </a:p>
              </p:txBody>
            </p:sp>
          </p:grpSp>
          <p:sp>
            <p:nvSpPr>
              <p:cNvPr id="450" name="ZoneTexte 449">
                <a:extLst>
                  <a:ext uri="{FF2B5EF4-FFF2-40B4-BE49-F238E27FC236}">
                    <a16:creationId xmlns:a16="http://schemas.microsoft.com/office/drawing/2014/main" id="{33E1DC60-5CDE-C55B-9390-A7F116FDA158}"/>
                  </a:ext>
                </a:extLst>
              </p:cNvPr>
              <p:cNvSpPr txBox="1"/>
              <p:nvPr/>
            </p:nvSpPr>
            <p:spPr>
              <a:xfrm>
                <a:off x="9117640" y="2822217"/>
                <a:ext cx="23366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900" dirty="0">
                    <a:solidFill>
                      <a:srgbClr val="EF8B47"/>
                    </a:solidFill>
                  </a:rPr>
                  <a:t>∞</a:t>
                </a:r>
              </a:p>
            </p:txBody>
          </p:sp>
        </p:grpSp>
      </p:grp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254A7A4A-468F-6213-22D0-D329D12C9E6E}"/>
              </a:ext>
            </a:extLst>
          </p:cNvPr>
          <p:cNvCxnSpPr>
            <a:cxnSpLocks/>
          </p:cNvCxnSpPr>
          <p:nvPr/>
        </p:nvCxnSpPr>
        <p:spPr>
          <a:xfrm>
            <a:off x="2162234" y="5980287"/>
            <a:ext cx="79662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4CD33015-77E0-8EAB-CA66-8DD152E254DF}"/>
              </a:ext>
            </a:extLst>
          </p:cNvPr>
          <p:cNvCxnSpPr>
            <a:cxnSpLocks/>
          </p:cNvCxnSpPr>
          <p:nvPr/>
        </p:nvCxnSpPr>
        <p:spPr>
          <a:xfrm>
            <a:off x="2171997" y="6776294"/>
            <a:ext cx="79662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F969864E-1DF4-1B7A-7539-97A50482CD65}"/>
              </a:ext>
            </a:extLst>
          </p:cNvPr>
          <p:cNvCxnSpPr/>
          <p:nvPr/>
        </p:nvCxnSpPr>
        <p:spPr>
          <a:xfrm>
            <a:off x="2167050" y="8805494"/>
            <a:ext cx="79662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B670F620-3FE4-DA75-9A43-79462D9A936A}"/>
              </a:ext>
            </a:extLst>
          </p:cNvPr>
          <p:cNvCxnSpPr/>
          <p:nvPr/>
        </p:nvCxnSpPr>
        <p:spPr>
          <a:xfrm>
            <a:off x="2171997" y="10807065"/>
            <a:ext cx="79662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0472CD97-D8AE-9009-BE29-6B41275F9474}"/>
              </a:ext>
            </a:extLst>
          </p:cNvPr>
          <p:cNvGrpSpPr/>
          <p:nvPr/>
        </p:nvGrpSpPr>
        <p:grpSpPr>
          <a:xfrm>
            <a:off x="7641539" y="4777167"/>
            <a:ext cx="1806944" cy="838108"/>
            <a:chOff x="7641539" y="4431727"/>
            <a:chExt cx="1806944" cy="838108"/>
          </a:xfrm>
        </p:grpSpPr>
        <p:grpSp>
          <p:nvGrpSpPr>
            <p:cNvPr id="33" name="Groupe 32">
              <a:extLst>
                <a:ext uri="{FF2B5EF4-FFF2-40B4-BE49-F238E27FC236}">
                  <a16:creationId xmlns:a16="http://schemas.microsoft.com/office/drawing/2014/main" id="{C926B6CD-A5FA-4FD1-4A79-2CD384DCCA9B}"/>
                </a:ext>
              </a:extLst>
            </p:cNvPr>
            <p:cNvGrpSpPr/>
            <p:nvPr/>
          </p:nvGrpSpPr>
          <p:grpSpPr>
            <a:xfrm>
              <a:off x="7641539" y="4431727"/>
              <a:ext cx="1806944" cy="838108"/>
              <a:chOff x="7641539" y="4424107"/>
              <a:chExt cx="1806944" cy="838108"/>
            </a:xfrm>
          </p:grpSpPr>
          <p:grpSp>
            <p:nvGrpSpPr>
              <p:cNvPr id="110" name="Groupe 109">
                <a:extLst>
                  <a:ext uri="{FF2B5EF4-FFF2-40B4-BE49-F238E27FC236}">
                    <a16:creationId xmlns:a16="http://schemas.microsoft.com/office/drawing/2014/main" id="{C1FB9031-E2AD-4716-B9C7-D5E28DB966B1}"/>
                  </a:ext>
                </a:extLst>
              </p:cNvPr>
              <p:cNvGrpSpPr/>
              <p:nvPr/>
            </p:nvGrpSpPr>
            <p:grpSpPr>
              <a:xfrm>
                <a:off x="7641539" y="4424107"/>
                <a:ext cx="1806944" cy="790195"/>
                <a:chOff x="2128801" y="4896980"/>
                <a:chExt cx="1806944" cy="790195"/>
              </a:xfrm>
            </p:grpSpPr>
            <p:sp>
              <p:nvSpPr>
                <p:cNvPr id="111" name="Rectangle : coins arrondis 110">
                  <a:extLst>
                    <a:ext uri="{FF2B5EF4-FFF2-40B4-BE49-F238E27FC236}">
                      <a16:creationId xmlns:a16="http://schemas.microsoft.com/office/drawing/2014/main" id="{5EFEEEA5-ABF2-4665-911D-E54CE1693B35}"/>
                    </a:ext>
                  </a:extLst>
                </p:cNvPr>
                <p:cNvSpPr/>
                <p:nvPr/>
              </p:nvSpPr>
              <p:spPr>
                <a:xfrm>
                  <a:off x="2276455" y="5183175"/>
                  <a:ext cx="1579265" cy="504000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fr-FR" sz="1400" b="1" dirty="0">
                    <a:solidFill>
                      <a:schemeClr val="accent2">
                        <a:lumMod val="50000"/>
                      </a:schemeClr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2" name="ZoneTexte 111">
                  <a:extLst>
                    <a:ext uri="{FF2B5EF4-FFF2-40B4-BE49-F238E27FC236}">
                      <a16:creationId xmlns:a16="http://schemas.microsoft.com/office/drawing/2014/main" id="{8906B582-441B-4B99-96EC-9E9A96F39ED5}"/>
                    </a:ext>
                  </a:extLst>
                </p:cNvPr>
                <p:cNvSpPr txBox="1"/>
                <p:nvPr/>
              </p:nvSpPr>
              <p:spPr>
                <a:xfrm>
                  <a:off x="2128801" y="4896980"/>
                  <a:ext cx="180694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200" dirty="0">
                      <a:solidFill>
                        <a:schemeClr val="accent4">
                          <a:lumMod val="50000"/>
                        </a:schemeClr>
                      </a:solidFill>
                    </a:rPr>
                    <a:t>Points de vie temporaire</a:t>
                  </a:r>
                </a:p>
              </p:txBody>
            </p:sp>
          </p:grpSp>
          <p:sp>
            <p:nvSpPr>
              <p:cNvPr id="448" name="ZoneTexte 447">
                <a:extLst>
                  <a:ext uri="{FF2B5EF4-FFF2-40B4-BE49-F238E27FC236}">
                    <a16:creationId xmlns:a16="http://schemas.microsoft.com/office/drawing/2014/main" id="{27E21E7E-5030-1DD9-5138-6C566AE195CA}"/>
                  </a:ext>
                </a:extLst>
              </p:cNvPr>
              <p:cNvSpPr txBox="1"/>
              <p:nvPr/>
            </p:nvSpPr>
            <p:spPr>
              <a:xfrm>
                <a:off x="9118245" y="5031383"/>
                <a:ext cx="23366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900" dirty="0">
                    <a:solidFill>
                      <a:schemeClr val="accent4">
                        <a:lumMod val="75000"/>
                      </a:schemeClr>
                    </a:solidFill>
                  </a:rPr>
                  <a:t>∞</a:t>
                </a:r>
              </a:p>
            </p:txBody>
          </p:sp>
        </p:grpSp>
        <p:sp>
          <p:nvSpPr>
            <p:cNvPr id="61" name="ZoneTexte 60">
              <a:extLst>
                <a:ext uri="{FF2B5EF4-FFF2-40B4-BE49-F238E27FC236}">
                  <a16:creationId xmlns:a16="http://schemas.microsoft.com/office/drawing/2014/main" id="{B121C602-3A92-9F2E-673B-19CF88C1C2EE}"/>
                </a:ext>
              </a:extLst>
            </p:cNvPr>
            <p:cNvSpPr txBox="1"/>
            <p:nvPr/>
          </p:nvSpPr>
          <p:spPr>
            <a:xfrm>
              <a:off x="7783615" y="4713517"/>
              <a:ext cx="23366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>
                  <a:solidFill>
                    <a:schemeClr val="accent4">
                      <a:lumMod val="75000"/>
                    </a:schemeClr>
                  </a:solidFill>
                </a:rPr>
                <a:t>0</a:t>
              </a:r>
            </a:p>
          </p:txBody>
        </p:sp>
      </p:grpSp>
      <p:grpSp>
        <p:nvGrpSpPr>
          <p:cNvPr id="44" name="Groupe 43">
            <a:extLst>
              <a:ext uri="{FF2B5EF4-FFF2-40B4-BE49-F238E27FC236}">
                <a16:creationId xmlns:a16="http://schemas.microsoft.com/office/drawing/2014/main" id="{25B14DF6-116E-34B0-6A9E-772E7554C776}"/>
              </a:ext>
            </a:extLst>
          </p:cNvPr>
          <p:cNvGrpSpPr/>
          <p:nvPr/>
        </p:nvGrpSpPr>
        <p:grpSpPr>
          <a:xfrm>
            <a:off x="7785343" y="3901642"/>
            <a:ext cx="1583116" cy="833413"/>
            <a:chOff x="7785343" y="3539438"/>
            <a:chExt cx="1583116" cy="833413"/>
          </a:xfrm>
        </p:grpSpPr>
        <p:grpSp>
          <p:nvGrpSpPr>
            <p:cNvPr id="108" name="Groupe 107">
              <a:extLst>
                <a:ext uri="{FF2B5EF4-FFF2-40B4-BE49-F238E27FC236}">
                  <a16:creationId xmlns:a16="http://schemas.microsoft.com/office/drawing/2014/main" id="{0FE13280-52BA-4512-9726-C8C337E4C492}"/>
                </a:ext>
              </a:extLst>
            </p:cNvPr>
            <p:cNvGrpSpPr/>
            <p:nvPr/>
          </p:nvGrpSpPr>
          <p:grpSpPr>
            <a:xfrm>
              <a:off x="7789194" y="3539438"/>
              <a:ext cx="1579265" cy="790196"/>
              <a:chOff x="2276455" y="4896980"/>
              <a:chExt cx="1579265" cy="790196"/>
            </a:xfrm>
          </p:grpSpPr>
          <p:sp>
            <p:nvSpPr>
              <p:cNvPr id="104" name="Rectangle : coins arrondis 103">
                <a:extLst>
                  <a:ext uri="{FF2B5EF4-FFF2-40B4-BE49-F238E27FC236}">
                    <a16:creationId xmlns:a16="http://schemas.microsoft.com/office/drawing/2014/main" id="{B1E01E29-5C04-42B0-AE65-05B3FA731881}"/>
                  </a:ext>
                </a:extLst>
              </p:cNvPr>
              <p:cNvSpPr/>
              <p:nvPr/>
            </p:nvSpPr>
            <p:spPr>
              <a:xfrm>
                <a:off x="2276455" y="5183176"/>
                <a:ext cx="1579265" cy="50400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fr-FR" sz="1400" b="1" dirty="0">
                  <a:solidFill>
                    <a:schemeClr val="accent2">
                      <a:lumMod val="50000"/>
                    </a:schemeClr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7" name="ZoneTexte 106">
                <a:extLst>
                  <a:ext uri="{FF2B5EF4-FFF2-40B4-BE49-F238E27FC236}">
                    <a16:creationId xmlns:a16="http://schemas.microsoft.com/office/drawing/2014/main" id="{835BD753-2EA0-4E21-BCCE-797BFCD5C6AC}"/>
                  </a:ext>
                </a:extLst>
              </p:cNvPr>
              <p:cNvSpPr txBox="1"/>
              <p:nvPr/>
            </p:nvSpPr>
            <p:spPr>
              <a:xfrm>
                <a:off x="2356479" y="4896980"/>
                <a:ext cx="142173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>
                    <a:solidFill>
                      <a:schemeClr val="tx2">
                        <a:lumMod val="75000"/>
                      </a:schemeClr>
                    </a:solidFill>
                  </a:rPr>
                  <a:t>Points de boucliers</a:t>
                </a:r>
              </a:p>
            </p:txBody>
          </p:sp>
        </p:grpSp>
        <p:sp>
          <p:nvSpPr>
            <p:cNvPr id="449" name="ZoneTexte 448">
              <a:extLst>
                <a:ext uri="{FF2B5EF4-FFF2-40B4-BE49-F238E27FC236}">
                  <a16:creationId xmlns:a16="http://schemas.microsoft.com/office/drawing/2014/main" id="{5986101D-EF6C-4826-8DD2-2B71B11C23F1}"/>
                </a:ext>
              </a:extLst>
            </p:cNvPr>
            <p:cNvSpPr txBox="1"/>
            <p:nvPr/>
          </p:nvSpPr>
          <p:spPr>
            <a:xfrm>
              <a:off x="9125260" y="4142019"/>
              <a:ext cx="23366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>
                  <a:solidFill>
                    <a:schemeClr val="tx2">
                      <a:lumMod val="75000"/>
                    </a:schemeClr>
                  </a:solidFill>
                </a:rPr>
                <a:t>∞</a:t>
              </a:r>
            </a:p>
          </p:txBody>
        </p:sp>
        <p:sp>
          <p:nvSpPr>
            <p:cNvPr id="62" name="ZoneTexte 61">
              <a:extLst>
                <a:ext uri="{FF2B5EF4-FFF2-40B4-BE49-F238E27FC236}">
                  <a16:creationId xmlns:a16="http://schemas.microsoft.com/office/drawing/2014/main" id="{E6F0A290-4EDB-10FB-B171-817865B4F3C3}"/>
                </a:ext>
              </a:extLst>
            </p:cNvPr>
            <p:cNvSpPr txBox="1"/>
            <p:nvPr/>
          </p:nvSpPr>
          <p:spPr>
            <a:xfrm>
              <a:off x="7785343" y="3819286"/>
              <a:ext cx="23366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>
                  <a:solidFill>
                    <a:schemeClr val="tx2">
                      <a:lumMod val="75000"/>
                    </a:schemeClr>
                  </a:solidFill>
                </a:rPr>
                <a:t>0</a:t>
              </a:r>
            </a:p>
          </p:txBody>
        </p:sp>
      </p:grpSp>
      <p:grpSp>
        <p:nvGrpSpPr>
          <p:cNvPr id="2071" name="Groupe 2070">
            <a:extLst>
              <a:ext uri="{FF2B5EF4-FFF2-40B4-BE49-F238E27FC236}">
                <a16:creationId xmlns:a16="http://schemas.microsoft.com/office/drawing/2014/main" id="{B2118B12-EC05-D7D7-0579-333FACC20E7A}"/>
              </a:ext>
            </a:extLst>
          </p:cNvPr>
          <p:cNvGrpSpPr/>
          <p:nvPr/>
        </p:nvGrpSpPr>
        <p:grpSpPr>
          <a:xfrm>
            <a:off x="7737266" y="5757981"/>
            <a:ext cx="1720348" cy="3333468"/>
            <a:chOff x="7737266" y="5520237"/>
            <a:chExt cx="1720348" cy="3333468"/>
          </a:xfrm>
        </p:grpSpPr>
        <p:grpSp>
          <p:nvGrpSpPr>
            <p:cNvPr id="510" name="Groupe 509">
              <a:extLst>
                <a:ext uri="{FF2B5EF4-FFF2-40B4-BE49-F238E27FC236}">
                  <a16:creationId xmlns:a16="http://schemas.microsoft.com/office/drawing/2014/main" id="{FBFCC42C-2592-BDBC-ED2B-FB2249AB2ED1}"/>
                </a:ext>
              </a:extLst>
            </p:cNvPr>
            <p:cNvGrpSpPr/>
            <p:nvPr/>
          </p:nvGrpSpPr>
          <p:grpSpPr>
            <a:xfrm>
              <a:off x="7737266" y="5520237"/>
              <a:ext cx="1720348" cy="3333468"/>
              <a:chOff x="7737266" y="5520237"/>
              <a:chExt cx="1720348" cy="3333468"/>
            </a:xfrm>
          </p:grpSpPr>
          <p:grpSp>
            <p:nvGrpSpPr>
              <p:cNvPr id="275" name="Groupe 274">
                <a:extLst>
                  <a:ext uri="{FF2B5EF4-FFF2-40B4-BE49-F238E27FC236}">
                    <a16:creationId xmlns:a16="http://schemas.microsoft.com/office/drawing/2014/main" id="{4166D467-1D47-4EBC-BCFD-975E56CB7BF5}"/>
                  </a:ext>
                </a:extLst>
              </p:cNvPr>
              <p:cNvGrpSpPr/>
              <p:nvPr/>
            </p:nvGrpSpPr>
            <p:grpSpPr>
              <a:xfrm>
                <a:off x="7737266" y="5521599"/>
                <a:ext cx="1621661" cy="3332106"/>
                <a:chOff x="7737266" y="5417431"/>
                <a:chExt cx="1621661" cy="3332106"/>
              </a:xfrm>
            </p:grpSpPr>
            <p:grpSp>
              <p:nvGrpSpPr>
                <p:cNvPr id="274" name="Groupe 273">
                  <a:extLst>
                    <a:ext uri="{FF2B5EF4-FFF2-40B4-BE49-F238E27FC236}">
                      <a16:creationId xmlns:a16="http://schemas.microsoft.com/office/drawing/2014/main" id="{D82D2062-DAF4-4A60-BCA8-2E4129C11072}"/>
                    </a:ext>
                  </a:extLst>
                </p:cNvPr>
                <p:cNvGrpSpPr/>
                <p:nvPr/>
              </p:nvGrpSpPr>
              <p:grpSpPr>
                <a:xfrm>
                  <a:off x="7842028" y="5417431"/>
                  <a:ext cx="1488726" cy="619567"/>
                  <a:chOff x="7842028" y="5417431"/>
                  <a:chExt cx="1488726" cy="619567"/>
                </a:xfrm>
              </p:grpSpPr>
              <p:grpSp>
                <p:nvGrpSpPr>
                  <p:cNvPr id="254" name="Groupe 253">
                    <a:extLst>
                      <a:ext uri="{FF2B5EF4-FFF2-40B4-BE49-F238E27FC236}">
                        <a16:creationId xmlns:a16="http://schemas.microsoft.com/office/drawing/2014/main" id="{B678EC61-D56E-4973-A7E6-6C71FE5DCE0C}"/>
                      </a:ext>
                    </a:extLst>
                  </p:cNvPr>
                  <p:cNvGrpSpPr/>
                  <p:nvPr/>
                </p:nvGrpSpPr>
                <p:grpSpPr>
                  <a:xfrm>
                    <a:off x="7842028" y="5417431"/>
                    <a:ext cx="1488726" cy="422375"/>
                    <a:chOff x="7925274" y="5662818"/>
                    <a:chExt cx="1488726" cy="422375"/>
                  </a:xfrm>
                </p:grpSpPr>
                <p:sp>
                  <p:nvSpPr>
                    <p:cNvPr id="255" name="Rectangle : coins arrondis 254">
                      <a:extLst>
                        <a:ext uri="{FF2B5EF4-FFF2-40B4-BE49-F238E27FC236}">
                          <a16:creationId xmlns:a16="http://schemas.microsoft.com/office/drawing/2014/main" id="{6EDF7F2C-2DEC-4A0D-88D9-B40B46C2CD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04252" y="5662818"/>
                      <a:ext cx="809748" cy="422375"/>
                    </a:xfrm>
                    <a:prstGeom prst="round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fr-FR" sz="1400" b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56" name="ZoneTexte 255">
                      <a:extLst>
                        <a:ext uri="{FF2B5EF4-FFF2-40B4-BE49-F238E27FC236}">
                          <a16:creationId xmlns:a16="http://schemas.microsoft.com/office/drawing/2014/main" id="{F13787B1-D19D-4741-B27C-782A82E667B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925274" y="5706904"/>
                      <a:ext cx="646996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fr-FR" sz="1600" dirty="0"/>
                        <a:t>CA</a:t>
                      </a:r>
                      <a:endParaRPr lang="fr-FR" sz="2000" dirty="0"/>
                    </a:p>
                  </p:txBody>
                </p:sp>
              </p:grpSp>
              <p:sp>
                <p:nvSpPr>
                  <p:cNvPr id="391" name="Zone de texte 80">
                    <a:extLst>
                      <a:ext uri="{FF2B5EF4-FFF2-40B4-BE49-F238E27FC236}">
                        <a16:creationId xmlns:a16="http://schemas.microsoft.com/office/drawing/2014/main" id="{7745BBE4-A5B6-4F00-AA44-3702F4048BC6}"/>
                      </a:ext>
                    </a:extLst>
                  </p:cNvPr>
                  <p:cNvSpPr txBox="1"/>
                  <p:nvPr/>
                </p:nvSpPr>
                <p:spPr>
                  <a:xfrm>
                    <a:off x="8267113" y="5827448"/>
                    <a:ext cx="1058317" cy="209550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800" dirty="0">
                        <a:solidFill>
                          <a:srgbClr val="BFBFBF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[10 + Vitalit</a:t>
                    </a:r>
                    <a:r>
                      <a:rPr lang="fr-FR" sz="800" dirty="0">
                        <a:solidFill>
                          <a:srgbClr val="BFBFBF"/>
                        </a:solidFill>
                        <a:latin typeface="Segoe UI Semibold" panose="020B07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é + </a:t>
                    </a:r>
                    <a:r>
                      <a:rPr lang="fr-FR" sz="800" dirty="0" err="1">
                        <a:solidFill>
                          <a:srgbClr val="BFBFBF"/>
                        </a:solidFill>
                        <a:latin typeface="Segoe UI Semibold" panose="020B07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equip</a:t>
                    </a:r>
                    <a:r>
                      <a:rPr lang="fr-FR" sz="800" dirty="0">
                        <a:solidFill>
                          <a:srgbClr val="BFBFBF"/>
                        </a:solidFill>
                        <a:latin typeface="Segoe UI Semibold" panose="020B07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.</a:t>
                    </a:r>
                    <a:r>
                      <a:rPr lang="fr-FR" sz="800" dirty="0">
                        <a:solidFill>
                          <a:srgbClr val="BFBFBF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]</a:t>
                    </a:r>
                    <a:endParaRPr lang="fr-FR" sz="16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73" name="Groupe 272">
                  <a:extLst>
                    <a:ext uri="{FF2B5EF4-FFF2-40B4-BE49-F238E27FC236}">
                      <a16:creationId xmlns:a16="http://schemas.microsoft.com/office/drawing/2014/main" id="{71D89423-C095-4251-8BF1-80AEE642039D}"/>
                    </a:ext>
                  </a:extLst>
                </p:cNvPr>
                <p:cNvGrpSpPr/>
                <p:nvPr/>
              </p:nvGrpSpPr>
              <p:grpSpPr>
                <a:xfrm>
                  <a:off x="7827062" y="6099096"/>
                  <a:ext cx="1510270" cy="620152"/>
                  <a:chOff x="7827062" y="6099096"/>
                  <a:chExt cx="1510270" cy="620152"/>
                </a:xfrm>
              </p:grpSpPr>
              <p:grpSp>
                <p:nvGrpSpPr>
                  <p:cNvPr id="266" name="Groupe 265">
                    <a:extLst>
                      <a:ext uri="{FF2B5EF4-FFF2-40B4-BE49-F238E27FC236}">
                        <a16:creationId xmlns:a16="http://schemas.microsoft.com/office/drawing/2014/main" id="{B8EB8594-D4BC-4B4C-A031-F4490898BE85}"/>
                      </a:ext>
                    </a:extLst>
                  </p:cNvPr>
                  <p:cNvGrpSpPr/>
                  <p:nvPr/>
                </p:nvGrpSpPr>
                <p:grpSpPr>
                  <a:xfrm>
                    <a:off x="7827062" y="6099096"/>
                    <a:ext cx="1510270" cy="471066"/>
                    <a:chOff x="7827062" y="5922312"/>
                    <a:chExt cx="1510270" cy="471066"/>
                  </a:xfrm>
                </p:grpSpPr>
                <p:grpSp>
                  <p:nvGrpSpPr>
                    <p:cNvPr id="235" name="Groupe 234">
                      <a:extLst>
                        <a:ext uri="{FF2B5EF4-FFF2-40B4-BE49-F238E27FC236}">
                          <a16:creationId xmlns:a16="http://schemas.microsoft.com/office/drawing/2014/main" id="{CA37871F-EFE3-4A96-963D-3922F1AB83C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827062" y="5922312"/>
                      <a:ext cx="1510270" cy="471066"/>
                      <a:chOff x="7912810" y="4693768"/>
                      <a:chExt cx="1510270" cy="471066"/>
                    </a:xfrm>
                  </p:grpSpPr>
                  <p:sp>
                    <p:nvSpPr>
                      <p:cNvPr id="236" name="Rectangle : coins arrondis 235">
                        <a:extLst>
                          <a:ext uri="{FF2B5EF4-FFF2-40B4-BE49-F238E27FC236}">
                            <a16:creationId xmlns:a16="http://schemas.microsoft.com/office/drawing/2014/main" id="{CE572729-69B5-44EB-B36E-280B37263CD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802201" y="4693768"/>
                        <a:ext cx="620879" cy="422375"/>
                      </a:xfrm>
                      <a:prstGeom prst="roundRect">
                        <a:avLst/>
                      </a:prstGeom>
                      <a:solidFill>
                        <a:srgbClr val="EBE2FE"/>
                      </a:solidFill>
                      <a:ln>
                        <a:solidFill>
                          <a:srgbClr val="7030A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fr-FR" sz="14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37" name="ZoneTexte 236">
                        <a:extLst>
                          <a:ext uri="{FF2B5EF4-FFF2-40B4-BE49-F238E27FC236}">
                            <a16:creationId xmlns:a16="http://schemas.microsoft.com/office/drawing/2014/main" id="{BA947E0A-BA7D-475C-8AA4-81A47B58BD4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912810" y="4887835"/>
                        <a:ext cx="863349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r"/>
                        <a:r>
                          <a:rPr lang="fr-FR" sz="1200" dirty="0">
                            <a:solidFill>
                              <a:srgbClr val="7030A0"/>
                            </a:solidFill>
                          </a:rPr>
                          <a:t>Esquive PA</a:t>
                        </a:r>
                        <a:endParaRPr lang="fr-FR" sz="1600" dirty="0">
                          <a:solidFill>
                            <a:srgbClr val="7030A0"/>
                          </a:solidFill>
                        </a:endParaRPr>
                      </a:p>
                    </p:txBody>
                  </p:sp>
                </p:grpSp>
                <p:pic>
                  <p:nvPicPr>
                    <p:cNvPr id="2088" name="Picture 40" descr="Esquive PA">
                      <a:extLst>
                        <a:ext uri="{FF2B5EF4-FFF2-40B4-BE49-F238E27FC236}">
                          <a16:creationId xmlns:a16="http://schemas.microsoft.com/office/drawing/2014/main" id="{59924889-0BFD-412E-A966-31157015EC4A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1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8395258" y="5931953"/>
                      <a:ext cx="209550" cy="20955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sp>
                <p:nvSpPr>
                  <p:cNvPr id="396" name="Zone de texte 80">
                    <a:extLst>
                      <a:ext uri="{FF2B5EF4-FFF2-40B4-BE49-F238E27FC236}">
                        <a16:creationId xmlns:a16="http://schemas.microsoft.com/office/drawing/2014/main" id="{80890C73-37AC-4B74-BA4B-4B4B8F0942FE}"/>
                      </a:ext>
                    </a:extLst>
                  </p:cNvPr>
                  <p:cNvSpPr txBox="1"/>
                  <p:nvPr/>
                </p:nvSpPr>
                <p:spPr>
                  <a:xfrm>
                    <a:off x="8057214" y="6509698"/>
                    <a:ext cx="1279606" cy="209550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800" dirty="0">
                        <a:solidFill>
                          <a:srgbClr val="BFBFBF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[10 + Sagesse</a:t>
                    </a:r>
                    <a:r>
                      <a:rPr lang="fr-FR" sz="800" dirty="0">
                        <a:solidFill>
                          <a:srgbClr val="BFBFBF"/>
                        </a:solidFill>
                        <a:latin typeface="Segoe UI Semibold" panose="020B07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+ </a:t>
                    </a:r>
                    <a:r>
                      <a:rPr lang="fr-FR" sz="800" dirty="0" err="1">
                        <a:solidFill>
                          <a:srgbClr val="BFBFBF"/>
                        </a:solidFill>
                        <a:latin typeface="Segoe UI Semibold" panose="020B07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equip</a:t>
                    </a:r>
                    <a:r>
                      <a:rPr lang="fr-FR" sz="800" dirty="0">
                        <a:solidFill>
                          <a:srgbClr val="BFBFBF"/>
                        </a:solidFill>
                        <a:latin typeface="Segoe UI Semibold" panose="020B07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.</a:t>
                    </a:r>
                    <a:r>
                      <a:rPr lang="fr-FR" sz="800" dirty="0">
                        <a:solidFill>
                          <a:srgbClr val="BFBFBF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]</a:t>
                    </a:r>
                    <a:endParaRPr lang="fr-FR" sz="16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72" name="Groupe 271">
                  <a:extLst>
                    <a:ext uri="{FF2B5EF4-FFF2-40B4-BE49-F238E27FC236}">
                      <a16:creationId xmlns:a16="http://schemas.microsoft.com/office/drawing/2014/main" id="{50F1CFFD-0B94-4091-B8B7-2FF9AF6F4812}"/>
                    </a:ext>
                  </a:extLst>
                </p:cNvPr>
                <p:cNvGrpSpPr/>
                <p:nvPr/>
              </p:nvGrpSpPr>
              <p:grpSpPr>
                <a:xfrm>
                  <a:off x="7737266" y="6753417"/>
                  <a:ext cx="1609742" cy="630399"/>
                  <a:chOff x="7737266" y="6753417"/>
                  <a:chExt cx="1609742" cy="630399"/>
                </a:xfrm>
              </p:grpSpPr>
              <p:grpSp>
                <p:nvGrpSpPr>
                  <p:cNvPr id="267" name="Groupe 266">
                    <a:extLst>
                      <a:ext uri="{FF2B5EF4-FFF2-40B4-BE49-F238E27FC236}">
                        <a16:creationId xmlns:a16="http://schemas.microsoft.com/office/drawing/2014/main" id="{93BE8C54-11AA-4D4D-92AF-62CF4DB3EBBE}"/>
                      </a:ext>
                    </a:extLst>
                  </p:cNvPr>
                  <p:cNvGrpSpPr/>
                  <p:nvPr/>
                </p:nvGrpSpPr>
                <p:grpSpPr>
                  <a:xfrm>
                    <a:off x="7737266" y="6753417"/>
                    <a:ext cx="1609741" cy="446848"/>
                    <a:chOff x="7737266" y="6412041"/>
                    <a:chExt cx="1609741" cy="446848"/>
                  </a:xfrm>
                </p:grpSpPr>
                <p:grpSp>
                  <p:nvGrpSpPr>
                    <p:cNvPr id="238" name="Groupe 237">
                      <a:extLst>
                        <a:ext uri="{FF2B5EF4-FFF2-40B4-BE49-F238E27FC236}">
                          <a16:creationId xmlns:a16="http://schemas.microsoft.com/office/drawing/2014/main" id="{860ADF52-7908-4D71-9A1F-3347F195CEF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737266" y="6422777"/>
                      <a:ext cx="1609741" cy="436112"/>
                      <a:chOff x="7821499" y="4693600"/>
                      <a:chExt cx="1609741" cy="436112"/>
                    </a:xfrm>
                  </p:grpSpPr>
                  <p:sp>
                    <p:nvSpPr>
                      <p:cNvPr id="239" name="Rectangle : coins arrondis 238">
                        <a:extLst>
                          <a:ext uri="{FF2B5EF4-FFF2-40B4-BE49-F238E27FC236}">
                            <a16:creationId xmlns:a16="http://schemas.microsoft.com/office/drawing/2014/main" id="{C282830D-F00D-47FD-B11E-983DBED904C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810361" y="4693600"/>
                        <a:ext cx="620879" cy="422375"/>
                      </a:xfrm>
                      <a:prstGeom prst="roundRect">
                        <a:avLst/>
                      </a:prstGeom>
                      <a:solidFill>
                        <a:srgbClr val="EBE2FE"/>
                      </a:solidFill>
                      <a:ln>
                        <a:solidFill>
                          <a:srgbClr val="7030A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fr-FR" sz="14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40" name="ZoneTexte 239">
                        <a:extLst>
                          <a:ext uri="{FF2B5EF4-FFF2-40B4-BE49-F238E27FC236}">
                            <a16:creationId xmlns:a16="http://schemas.microsoft.com/office/drawing/2014/main" id="{6F6FB319-087F-4AD4-BD67-C9792291EFC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821499" y="4852713"/>
                        <a:ext cx="967377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r"/>
                        <a:r>
                          <a:rPr lang="fr-FR" sz="1200" dirty="0">
                            <a:solidFill>
                              <a:srgbClr val="7030A0"/>
                            </a:solidFill>
                          </a:rPr>
                          <a:t>Esquive PM</a:t>
                        </a:r>
                        <a:endParaRPr lang="fr-FR" sz="1600" dirty="0">
                          <a:solidFill>
                            <a:srgbClr val="7030A0"/>
                          </a:solidFill>
                        </a:endParaRPr>
                      </a:p>
                    </p:txBody>
                  </p:sp>
                </p:grpSp>
                <p:pic>
                  <p:nvPicPr>
                    <p:cNvPr id="2090" name="Picture 42" descr="Retrait PM">
                      <a:extLst>
                        <a:ext uri="{FF2B5EF4-FFF2-40B4-BE49-F238E27FC236}">
                          <a16:creationId xmlns:a16="http://schemas.microsoft.com/office/drawing/2014/main" id="{0139C0C4-BE94-4FA0-95F3-F9E9EA2EFC23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1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8407975" y="6412041"/>
                      <a:ext cx="209550" cy="20955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sp>
                <p:nvSpPr>
                  <p:cNvPr id="397" name="Zone de texte 80">
                    <a:extLst>
                      <a:ext uri="{FF2B5EF4-FFF2-40B4-BE49-F238E27FC236}">
                        <a16:creationId xmlns:a16="http://schemas.microsoft.com/office/drawing/2014/main" id="{6D3131E7-26B7-4451-809B-62D948B03213}"/>
                      </a:ext>
                    </a:extLst>
                  </p:cNvPr>
                  <p:cNvSpPr txBox="1"/>
                  <p:nvPr/>
                </p:nvSpPr>
                <p:spPr>
                  <a:xfrm>
                    <a:off x="8068898" y="7174266"/>
                    <a:ext cx="1278110" cy="209550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800" dirty="0">
                        <a:solidFill>
                          <a:srgbClr val="BFBFBF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[10 + Sagesse</a:t>
                    </a:r>
                    <a:r>
                      <a:rPr lang="fr-FR" sz="800" dirty="0">
                        <a:solidFill>
                          <a:srgbClr val="BFBFBF"/>
                        </a:solidFill>
                        <a:latin typeface="Segoe UI Semibold" panose="020B07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+ </a:t>
                    </a:r>
                    <a:r>
                      <a:rPr lang="fr-FR" sz="800" dirty="0" err="1">
                        <a:solidFill>
                          <a:srgbClr val="BFBFBF"/>
                        </a:solidFill>
                        <a:latin typeface="Segoe UI Semibold" panose="020B07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equip</a:t>
                    </a:r>
                    <a:r>
                      <a:rPr lang="fr-FR" sz="800" dirty="0">
                        <a:solidFill>
                          <a:srgbClr val="BFBFBF"/>
                        </a:solidFill>
                        <a:latin typeface="Segoe UI Semibold" panose="020B07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.</a:t>
                    </a:r>
                    <a:r>
                      <a:rPr lang="fr-FR" sz="800" dirty="0">
                        <a:solidFill>
                          <a:srgbClr val="BFBFBF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]</a:t>
                    </a:r>
                    <a:endParaRPr lang="fr-FR" sz="16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71" name="Groupe 270">
                  <a:extLst>
                    <a:ext uri="{FF2B5EF4-FFF2-40B4-BE49-F238E27FC236}">
                      <a16:creationId xmlns:a16="http://schemas.microsoft.com/office/drawing/2014/main" id="{08DADEC9-126A-43B7-BD52-79DBFC47C2C1}"/>
                    </a:ext>
                  </a:extLst>
                </p:cNvPr>
                <p:cNvGrpSpPr/>
                <p:nvPr/>
              </p:nvGrpSpPr>
              <p:grpSpPr>
                <a:xfrm>
                  <a:off x="7822696" y="7436859"/>
                  <a:ext cx="1524312" cy="624981"/>
                  <a:chOff x="7822696" y="7436859"/>
                  <a:chExt cx="1524312" cy="624981"/>
                </a:xfrm>
              </p:grpSpPr>
              <p:grpSp>
                <p:nvGrpSpPr>
                  <p:cNvPr id="268" name="Groupe 267">
                    <a:extLst>
                      <a:ext uri="{FF2B5EF4-FFF2-40B4-BE49-F238E27FC236}">
                        <a16:creationId xmlns:a16="http://schemas.microsoft.com/office/drawing/2014/main" id="{74B98A02-F144-45C1-A6C8-7AE20640547A}"/>
                      </a:ext>
                    </a:extLst>
                  </p:cNvPr>
                  <p:cNvGrpSpPr/>
                  <p:nvPr/>
                </p:nvGrpSpPr>
                <p:grpSpPr>
                  <a:xfrm>
                    <a:off x="7822696" y="7436859"/>
                    <a:ext cx="1524311" cy="437127"/>
                    <a:chOff x="7822696" y="6930891"/>
                    <a:chExt cx="1524311" cy="437127"/>
                  </a:xfrm>
                </p:grpSpPr>
                <p:grpSp>
                  <p:nvGrpSpPr>
                    <p:cNvPr id="229" name="Groupe 228">
                      <a:extLst>
                        <a:ext uri="{FF2B5EF4-FFF2-40B4-BE49-F238E27FC236}">
                          <a16:creationId xmlns:a16="http://schemas.microsoft.com/office/drawing/2014/main" id="{017A978A-C356-4179-995F-67F31EEA914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822696" y="6940218"/>
                      <a:ext cx="1524311" cy="427800"/>
                      <a:chOff x="7908444" y="6701796"/>
                      <a:chExt cx="1524311" cy="427800"/>
                    </a:xfrm>
                  </p:grpSpPr>
                  <p:sp>
                    <p:nvSpPr>
                      <p:cNvPr id="230" name="Rectangle : coins arrondis 229">
                        <a:extLst>
                          <a:ext uri="{FF2B5EF4-FFF2-40B4-BE49-F238E27FC236}">
                            <a16:creationId xmlns:a16="http://schemas.microsoft.com/office/drawing/2014/main" id="{B72AE0F7-008A-4FA3-96AA-C280B2663C4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811876" y="6701796"/>
                        <a:ext cx="620879" cy="422375"/>
                      </a:xfrm>
                      <a:prstGeom prst="round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accent6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fr-FR" sz="14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31" name="ZoneTexte 230">
                        <a:extLst>
                          <a:ext uri="{FF2B5EF4-FFF2-40B4-BE49-F238E27FC236}">
                            <a16:creationId xmlns:a16="http://schemas.microsoft.com/office/drawing/2014/main" id="{2B3610CD-F8D1-42E3-BAD5-9E55805DADF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908444" y="6852597"/>
                        <a:ext cx="863349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r"/>
                        <a:r>
                          <a:rPr lang="fr-FR" sz="1200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rPr>
                          <a:t>Fuite</a:t>
                        </a:r>
                        <a:endParaRPr lang="fr-FR" sz="1600" dirty="0">
                          <a:solidFill>
                            <a:schemeClr val="accent6">
                              <a:lumMod val="50000"/>
                            </a:schemeClr>
                          </a:solidFill>
                        </a:endParaRPr>
                      </a:p>
                    </p:txBody>
                  </p:sp>
                </p:grpSp>
                <p:pic>
                  <p:nvPicPr>
                    <p:cNvPr id="2094" name="Picture 46" descr="Fuite">
                      <a:extLst>
                        <a:ext uri="{FF2B5EF4-FFF2-40B4-BE49-F238E27FC236}">
                          <a16:creationId xmlns:a16="http://schemas.microsoft.com/office/drawing/2014/main" id="{0BD9641A-E7FA-487B-B533-60F0E72EFDFB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16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8394238" y="6930891"/>
                      <a:ext cx="209550" cy="20955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sp>
                <p:nvSpPr>
                  <p:cNvPr id="398" name="Zone de texte 80">
                    <a:extLst>
                      <a:ext uri="{FF2B5EF4-FFF2-40B4-BE49-F238E27FC236}">
                        <a16:creationId xmlns:a16="http://schemas.microsoft.com/office/drawing/2014/main" id="{457FB201-B094-4E00-9D82-6EC543A68930}"/>
                      </a:ext>
                    </a:extLst>
                  </p:cNvPr>
                  <p:cNvSpPr txBox="1"/>
                  <p:nvPr/>
                </p:nvSpPr>
                <p:spPr>
                  <a:xfrm>
                    <a:off x="8162546" y="7852290"/>
                    <a:ext cx="1184462" cy="209550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800" dirty="0">
                        <a:solidFill>
                          <a:srgbClr val="BFBFBF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[Agi</a:t>
                    </a:r>
                    <a:r>
                      <a:rPr lang="fr-FR" sz="800" dirty="0">
                        <a:solidFill>
                          <a:srgbClr val="BFBFBF"/>
                        </a:solidFill>
                        <a:latin typeface="Segoe UI Semibold" panose="020B07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+ </a:t>
                    </a:r>
                    <a:r>
                      <a:rPr lang="fr-FR" sz="800" dirty="0" err="1">
                        <a:solidFill>
                          <a:srgbClr val="BFBFBF"/>
                        </a:solidFill>
                        <a:latin typeface="Segoe UI Semibold" panose="020B07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equip</a:t>
                    </a:r>
                    <a:r>
                      <a:rPr lang="fr-FR" sz="800" dirty="0">
                        <a:solidFill>
                          <a:srgbClr val="BFBFBF"/>
                        </a:solidFill>
                        <a:latin typeface="Segoe UI Semibold" panose="020B07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.</a:t>
                    </a:r>
                    <a:r>
                      <a:rPr lang="fr-FR" sz="800" dirty="0">
                        <a:solidFill>
                          <a:srgbClr val="BFBFBF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]</a:t>
                    </a:r>
                    <a:endParaRPr lang="fr-FR" sz="16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70" name="Groupe 269">
                  <a:extLst>
                    <a:ext uri="{FF2B5EF4-FFF2-40B4-BE49-F238E27FC236}">
                      <a16:creationId xmlns:a16="http://schemas.microsoft.com/office/drawing/2014/main" id="{6ABD0B3B-D6F4-4834-87DC-4A08783EB0E3}"/>
                    </a:ext>
                  </a:extLst>
                </p:cNvPr>
                <p:cNvGrpSpPr/>
                <p:nvPr/>
              </p:nvGrpSpPr>
              <p:grpSpPr>
                <a:xfrm>
                  <a:off x="7838227" y="8122851"/>
                  <a:ext cx="1520700" cy="626686"/>
                  <a:chOff x="7838227" y="8122851"/>
                  <a:chExt cx="1520700" cy="626686"/>
                </a:xfrm>
              </p:grpSpPr>
              <p:grpSp>
                <p:nvGrpSpPr>
                  <p:cNvPr id="269" name="Groupe 268">
                    <a:extLst>
                      <a:ext uri="{FF2B5EF4-FFF2-40B4-BE49-F238E27FC236}">
                        <a16:creationId xmlns:a16="http://schemas.microsoft.com/office/drawing/2014/main" id="{100D395A-D8A7-4E3B-9DD1-8434F7197886}"/>
                      </a:ext>
                    </a:extLst>
                  </p:cNvPr>
                  <p:cNvGrpSpPr/>
                  <p:nvPr/>
                </p:nvGrpSpPr>
                <p:grpSpPr>
                  <a:xfrm>
                    <a:off x="7838227" y="8122851"/>
                    <a:ext cx="1508780" cy="450114"/>
                    <a:chOff x="7838227" y="7427907"/>
                    <a:chExt cx="1508780" cy="450114"/>
                  </a:xfrm>
                </p:grpSpPr>
                <p:grpSp>
                  <p:nvGrpSpPr>
                    <p:cNvPr id="232" name="Groupe 231">
                      <a:extLst>
                        <a:ext uri="{FF2B5EF4-FFF2-40B4-BE49-F238E27FC236}">
                          <a16:creationId xmlns:a16="http://schemas.microsoft.com/office/drawing/2014/main" id="{BAD5FCEF-71D6-4A4C-A55A-74783435343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838227" y="7434931"/>
                      <a:ext cx="1508780" cy="443090"/>
                      <a:chOff x="7923975" y="6695874"/>
                      <a:chExt cx="1508780" cy="443090"/>
                    </a:xfrm>
                  </p:grpSpPr>
                  <p:sp>
                    <p:nvSpPr>
                      <p:cNvPr id="233" name="Rectangle : coins arrondis 232">
                        <a:extLst>
                          <a:ext uri="{FF2B5EF4-FFF2-40B4-BE49-F238E27FC236}">
                            <a16:creationId xmlns:a16="http://schemas.microsoft.com/office/drawing/2014/main" id="{DCB2A359-621A-49C6-9596-CCF2967799E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811876" y="6695874"/>
                        <a:ext cx="620879" cy="422375"/>
                      </a:xfrm>
                      <a:prstGeom prst="round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fr-FR" sz="14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34" name="ZoneTexte 233">
                        <a:extLst>
                          <a:ext uri="{FF2B5EF4-FFF2-40B4-BE49-F238E27FC236}">
                            <a16:creationId xmlns:a16="http://schemas.microsoft.com/office/drawing/2014/main" id="{CF1494B9-705F-4B6D-A831-0F6D3E4BCC8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923975" y="6861965"/>
                        <a:ext cx="863349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r"/>
                        <a:r>
                          <a:rPr lang="fr-FR" sz="1200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rPr>
                          <a:t>Tacle</a:t>
                        </a:r>
                        <a:endParaRPr lang="fr-FR" sz="1600" dirty="0">
                          <a:solidFill>
                            <a:schemeClr val="accent1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p:grpSp>
                <p:pic>
                  <p:nvPicPr>
                    <p:cNvPr id="2092" name="Picture 44" descr="Tacle">
                      <a:extLst>
                        <a:ext uri="{FF2B5EF4-FFF2-40B4-BE49-F238E27FC236}">
                          <a16:creationId xmlns:a16="http://schemas.microsoft.com/office/drawing/2014/main" id="{C625D784-5490-421E-9242-18F535DB018C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17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8393501" y="7427907"/>
                      <a:ext cx="209550" cy="20955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sp>
                <p:nvSpPr>
                  <p:cNvPr id="399" name="Zone de texte 80">
                    <a:extLst>
                      <a:ext uri="{FF2B5EF4-FFF2-40B4-BE49-F238E27FC236}">
                        <a16:creationId xmlns:a16="http://schemas.microsoft.com/office/drawing/2014/main" id="{6A36F270-5695-4D9C-AAE6-58BF162BF577}"/>
                      </a:ext>
                    </a:extLst>
                  </p:cNvPr>
                  <p:cNvSpPr txBox="1"/>
                  <p:nvPr/>
                </p:nvSpPr>
                <p:spPr>
                  <a:xfrm>
                    <a:off x="8162544" y="8539987"/>
                    <a:ext cx="1196383" cy="209550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800" dirty="0">
                        <a:solidFill>
                          <a:srgbClr val="BFBFBF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[Chance</a:t>
                    </a:r>
                    <a:r>
                      <a:rPr lang="fr-FR" sz="800" dirty="0">
                        <a:solidFill>
                          <a:srgbClr val="BFBFBF"/>
                        </a:solidFill>
                        <a:latin typeface="Segoe UI Semibold" panose="020B07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+ </a:t>
                    </a:r>
                    <a:r>
                      <a:rPr lang="fr-FR" sz="800" dirty="0" err="1">
                        <a:solidFill>
                          <a:srgbClr val="BFBFBF"/>
                        </a:solidFill>
                        <a:latin typeface="Segoe UI Semibold" panose="020B07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equip</a:t>
                    </a:r>
                    <a:r>
                      <a:rPr lang="fr-FR" sz="800" dirty="0">
                        <a:solidFill>
                          <a:srgbClr val="BFBFBF"/>
                        </a:solidFill>
                        <a:latin typeface="Segoe UI Semibold" panose="020B07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.</a:t>
                    </a:r>
                    <a:r>
                      <a:rPr lang="fr-FR" sz="800" dirty="0">
                        <a:solidFill>
                          <a:srgbClr val="BFBFBF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]</a:t>
                    </a:r>
                    <a:endParaRPr lang="fr-FR" sz="16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430" name="ZoneTexte 429">
                <a:extLst>
                  <a:ext uri="{FF2B5EF4-FFF2-40B4-BE49-F238E27FC236}">
                    <a16:creationId xmlns:a16="http://schemas.microsoft.com/office/drawing/2014/main" id="{C493C8D4-0147-4205-A98F-E7A7F5F745B9}"/>
                  </a:ext>
                </a:extLst>
              </p:cNvPr>
              <p:cNvSpPr txBox="1"/>
              <p:nvPr/>
            </p:nvSpPr>
            <p:spPr>
              <a:xfrm>
                <a:off x="9022081" y="5736097"/>
                <a:ext cx="30825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25</a:t>
                </a:r>
              </a:p>
            </p:txBody>
          </p:sp>
          <p:sp>
            <p:nvSpPr>
              <p:cNvPr id="431" name="ZoneTexte 430">
                <a:extLst>
                  <a:ext uri="{FF2B5EF4-FFF2-40B4-BE49-F238E27FC236}">
                    <a16:creationId xmlns:a16="http://schemas.microsoft.com/office/drawing/2014/main" id="{493D596F-9C38-4CFA-B94C-CD2C779F0E7B}"/>
                  </a:ext>
                </a:extLst>
              </p:cNvPr>
              <p:cNvSpPr txBox="1"/>
              <p:nvPr/>
            </p:nvSpPr>
            <p:spPr>
              <a:xfrm>
                <a:off x="9052561" y="6413719"/>
                <a:ext cx="31833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fr-FR" sz="900" dirty="0">
                    <a:solidFill>
                      <a:srgbClr val="B381D9"/>
                    </a:solidFill>
                  </a:rPr>
                  <a:t>25</a:t>
                </a:r>
              </a:p>
            </p:txBody>
          </p:sp>
          <p:sp>
            <p:nvSpPr>
              <p:cNvPr id="432" name="ZoneTexte 431">
                <a:extLst>
                  <a:ext uri="{FF2B5EF4-FFF2-40B4-BE49-F238E27FC236}">
                    <a16:creationId xmlns:a16="http://schemas.microsoft.com/office/drawing/2014/main" id="{47F37FA6-33AF-462E-8DB3-32F01AE8F698}"/>
                  </a:ext>
                </a:extLst>
              </p:cNvPr>
              <p:cNvSpPr txBox="1"/>
              <p:nvPr/>
            </p:nvSpPr>
            <p:spPr>
              <a:xfrm>
                <a:off x="9052561" y="7072730"/>
                <a:ext cx="31833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fr-FR" sz="900" dirty="0">
                    <a:solidFill>
                      <a:srgbClr val="B381D9"/>
                    </a:solidFill>
                  </a:rPr>
                  <a:t>25</a:t>
                </a:r>
              </a:p>
            </p:txBody>
          </p:sp>
          <p:sp>
            <p:nvSpPr>
              <p:cNvPr id="433" name="ZoneTexte 432">
                <a:extLst>
                  <a:ext uri="{FF2B5EF4-FFF2-40B4-BE49-F238E27FC236}">
                    <a16:creationId xmlns:a16="http://schemas.microsoft.com/office/drawing/2014/main" id="{175F7D6C-893E-4028-8648-CAB8B2694B0E}"/>
                  </a:ext>
                </a:extLst>
              </p:cNvPr>
              <p:cNvSpPr txBox="1"/>
              <p:nvPr/>
            </p:nvSpPr>
            <p:spPr>
              <a:xfrm>
                <a:off x="9047481" y="7766407"/>
                <a:ext cx="32584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fr-FR" sz="800" dirty="0">
                    <a:solidFill>
                      <a:srgbClr val="76B54B"/>
                    </a:solidFill>
                  </a:rPr>
                  <a:t>15</a:t>
                </a:r>
                <a:endParaRPr lang="fr-FR" sz="900" dirty="0">
                  <a:solidFill>
                    <a:srgbClr val="76B54B"/>
                  </a:solidFill>
                </a:endParaRPr>
              </a:p>
            </p:txBody>
          </p:sp>
          <p:sp>
            <p:nvSpPr>
              <p:cNvPr id="434" name="ZoneTexte 433">
                <a:extLst>
                  <a:ext uri="{FF2B5EF4-FFF2-40B4-BE49-F238E27FC236}">
                    <a16:creationId xmlns:a16="http://schemas.microsoft.com/office/drawing/2014/main" id="{17FE8E22-3C4C-420F-9072-6A468735FB7E}"/>
                  </a:ext>
                </a:extLst>
              </p:cNvPr>
              <p:cNvSpPr txBox="1"/>
              <p:nvPr/>
            </p:nvSpPr>
            <p:spPr>
              <a:xfrm>
                <a:off x="9070735" y="8451966"/>
                <a:ext cx="31359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fr-FR" sz="800" dirty="0">
                    <a:solidFill>
                      <a:srgbClr val="8FAADC"/>
                    </a:solidFill>
                  </a:rPr>
                  <a:t>15</a:t>
                </a:r>
                <a:endParaRPr lang="fr-FR" sz="900" dirty="0">
                  <a:solidFill>
                    <a:srgbClr val="8FAADC"/>
                  </a:solidFill>
                </a:endParaRPr>
              </a:p>
            </p:txBody>
          </p:sp>
          <p:sp>
            <p:nvSpPr>
              <p:cNvPr id="486" name="ZoneTexte 485">
                <a:extLst>
                  <a:ext uri="{FF2B5EF4-FFF2-40B4-BE49-F238E27FC236}">
                    <a16:creationId xmlns:a16="http://schemas.microsoft.com/office/drawing/2014/main" id="{AD97B256-F091-40BE-C05D-3DCFA3C7E5A6}"/>
                  </a:ext>
                </a:extLst>
              </p:cNvPr>
              <p:cNvSpPr txBox="1"/>
              <p:nvPr/>
            </p:nvSpPr>
            <p:spPr>
              <a:xfrm>
                <a:off x="8511570" y="5520237"/>
                <a:ext cx="30825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900" dirty="0">
                    <a:solidFill>
                      <a:schemeClr val="bg1">
                        <a:lumMod val="50000"/>
                      </a:schemeClr>
                    </a:solidFill>
                  </a:rPr>
                  <a:t>9</a:t>
                </a:r>
              </a:p>
            </p:txBody>
          </p:sp>
          <p:sp>
            <p:nvSpPr>
              <p:cNvPr id="487" name="ZoneTexte 486">
                <a:extLst>
                  <a:ext uri="{FF2B5EF4-FFF2-40B4-BE49-F238E27FC236}">
                    <a16:creationId xmlns:a16="http://schemas.microsoft.com/office/drawing/2014/main" id="{58FCFF43-BEB9-BDF8-5546-4F79866F73FF}"/>
                  </a:ext>
                </a:extLst>
              </p:cNvPr>
              <p:cNvSpPr txBox="1"/>
              <p:nvPr/>
            </p:nvSpPr>
            <p:spPr>
              <a:xfrm>
                <a:off x="8680934" y="6190129"/>
                <a:ext cx="31833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900" dirty="0">
                    <a:solidFill>
                      <a:srgbClr val="B381D9"/>
                    </a:solidFill>
                  </a:rPr>
                  <a:t>9</a:t>
                </a:r>
              </a:p>
            </p:txBody>
          </p:sp>
          <p:sp>
            <p:nvSpPr>
              <p:cNvPr id="488" name="ZoneTexte 487">
                <a:extLst>
                  <a:ext uri="{FF2B5EF4-FFF2-40B4-BE49-F238E27FC236}">
                    <a16:creationId xmlns:a16="http://schemas.microsoft.com/office/drawing/2014/main" id="{EDCD38B7-E6A1-AE66-DBDB-F3605228626B}"/>
                  </a:ext>
                </a:extLst>
              </p:cNvPr>
              <p:cNvSpPr txBox="1"/>
              <p:nvPr/>
            </p:nvSpPr>
            <p:spPr>
              <a:xfrm>
                <a:off x="8680933" y="6877849"/>
                <a:ext cx="31833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900" dirty="0">
                    <a:solidFill>
                      <a:srgbClr val="B381D9"/>
                    </a:solidFill>
                  </a:rPr>
                  <a:t>9</a:t>
                </a:r>
              </a:p>
            </p:txBody>
          </p:sp>
          <p:sp>
            <p:nvSpPr>
              <p:cNvPr id="489" name="ZoneTexte 488">
                <a:extLst>
                  <a:ext uri="{FF2B5EF4-FFF2-40B4-BE49-F238E27FC236}">
                    <a16:creationId xmlns:a16="http://schemas.microsoft.com/office/drawing/2014/main" id="{7BA10B9B-9734-DA5E-B61D-E176357FAB5C}"/>
                  </a:ext>
                </a:extLst>
              </p:cNvPr>
              <p:cNvSpPr txBox="1"/>
              <p:nvPr/>
            </p:nvSpPr>
            <p:spPr>
              <a:xfrm>
                <a:off x="8724005" y="7550963"/>
                <a:ext cx="32133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900" dirty="0">
                    <a:solidFill>
                      <a:srgbClr val="76B54B"/>
                    </a:solidFill>
                  </a:rPr>
                  <a:t>-1</a:t>
                </a:r>
              </a:p>
            </p:txBody>
          </p:sp>
          <p:sp>
            <p:nvSpPr>
              <p:cNvPr id="490" name="ZoneTexte 489">
                <a:extLst>
                  <a:ext uri="{FF2B5EF4-FFF2-40B4-BE49-F238E27FC236}">
                    <a16:creationId xmlns:a16="http://schemas.microsoft.com/office/drawing/2014/main" id="{497EAB82-9EC2-A950-DA95-30AEB84CE397}"/>
                  </a:ext>
                </a:extLst>
              </p:cNvPr>
              <p:cNvSpPr txBox="1"/>
              <p:nvPr/>
            </p:nvSpPr>
            <p:spPr>
              <a:xfrm>
                <a:off x="8731039" y="8238693"/>
                <a:ext cx="30237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900" dirty="0">
                    <a:solidFill>
                      <a:srgbClr val="8FAADC"/>
                    </a:solidFill>
                  </a:rPr>
                  <a:t>-1</a:t>
                </a:r>
              </a:p>
            </p:txBody>
          </p:sp>
          <p:grpSp>
            <p:nvGrpSpPr>
              <p:cNvPr id="503" name="Groupe 502">
                <a:extLst>
                  <a:ext uri="{FF2B5EF4-FFF2-40B4-BE49-F238E27FC236}">
                    <a16:creationId xmlns:a16="http://schemas.microsoft.com/office/drawing/2014/main" id="{7829A025-3F94-A7B3-8379-FAFF7219C720}"/>
                  </a:ext>
                </a:extLst>
              </p:cNvPr>
              <p:cNvGrpSpPr/>
              <p:nvPr/>
            </p:nvGrpSpPr>
            <p:grpSpPr>
              <a:xfrm>
                <a:off x="8975159" y="6211754"/>
                <a:ext cx="473324" cy="254855"/>
                <a:chOff x="5241244" y="4726836"/>
                <a:chExt cx="473324" cy="254855"/>
              </a:xfrm>
            </p:grpSpPr>
            <p:cxnSp>
              <p:nvCxnSpPr>
                <p:cNvPr id="504" name="Connecteur : en angle 503">
                  <a:extLst>
                    <a:ext uri="{FF2B5EF4-FFF2-40B4-BE49-F238E27FC236}">
                      <a16:creationId xmlns:a16="http://schemas.microsoft.com/office/drawing/2014/main" id="{49B18087-3794-9E7E-C70B-F3F982447E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48058" y="4726836"/>
                  <a:ext cx="252000" cy="216000"/>
                </a:xfrm>
                <a:prstGeom prst="bentConnector3">
                  <a:avLst>
                    <a:gd name="adj1" fmla="val -1227"/>
                  </a:avLst>
                </a:prstGeom>
                <a:ln>
                  <a:solidFill>
                    <a:srgbClr val="B381D9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05" name="ZoneTexte 504">
                  <a:extLst>
                    <a:ext uri="{FF2B5EF4-FFF2-40B4-BE49-F238E27FC236}">
                      <a16:creationId xmlns:a16="http://schemas.microsoft.com/office/drawing/2014/main" id="{F890E518-6267-C3BA-208D-52F84C582D44}"/>
                    </a:ext>
                  </a:extLst>
                </p:cNvPr>
                <p:cNvSpPr txBox="1"/>
                <p:nvPr/>
              </p:nvSpPr>
              <p:spPr>
                <a:xfrm>
                  <a:off x="5241244" y="4827803"/>
                  <a:ext cx="473324" cy="153888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fr-FR" sz="400" spc="-20" dirty="0">
                      <a:solidFill>
                        <a:srgbClr val="B381D9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MONTURE</a:t>
                  </a:r>
                </a:p>
              </p:txBody>
            </p:sp>
          </p:grpSp>
          <p:grpSp>
            <p:nvGrpSpPr>
              <p:cNvPr id="506" name="Groupe 505">
                <a:extLst>
                  <a:ext uri="{FF2B5EF4-FFF2-40B4-BE49-F238E27FC236}">
                    <a16:creationId xmlns:a16="http://schemas.microsoft.com/office/drawing/2014/main" id="{0E1AAB12-AA02-7E4C-8897-DB8EC30128FA}"/>
                  </a:ext>
                </a:extLst>
              </p:cNvPr>
              <p:cNvGrpSpPr/>
              <p:nvPr/>
            </p:nvGrpSpPr>
            <p:grpSpPr>
              <a:xfrm>
                <a:off x="8984290" y="6880240"/>
                <a:ext cx="473324" cy="254855"/>
                <a:chOff x="5241244" y="4726836"/>
                <a:chExt cx="473324" cy="254855"/>
              </a:xfrm>
            </p:grpSpPr>
            <p:cxnSp>
              <p:nvCxnSpPr>
                <p:cNvPr id="507" name="Connecteur : en angle 506">
                  <a:extLst>
                    <a:ext uri="{FF2B5EF4-FFF2-40B4-BE49-F238E27FC236}">
                      <a16:creationId xmlns:a16="http://schemas.microsoft.com/office/drawing/2014/main" id="{3326E721-E295-7B19-F5FA-602342EBEB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48058" y="4726836"/>
                  <a:ext cx="252000" cy="216000"/>
                </a:xfrm>
                <a:prstGeom prst="bentConnector3">
                  <a:avLst>
                    <a:gd name="adj1" fmla="val -1227"/>
                  </a:avLst>
                </a:prstGeom>
                <a:ln>
                  <a:solidFill>
                    <a:srgbClr val="B381D9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08" name="ZoneTexte 507">
                  <a:extLst>
                    <a:ext uri="{FF2B5EF4-FFF2-40B4-BE49-F238E27FC236}">
                      <a16:creationId xmlns:a16="http://schemas.microsoft.com/office/drawing/2014/main" id="{94F615C6-9120-A195-FA1B-DC50822247D0}"/>
                    </a:ext>
                  </a:extLst>
                </p:cNvPr>
                <p:cNvSpPr txBox="1"/>
                <p:nvPr/>
              </p:nvSpPr>
              <p:spPr>
                <a:xfrm>
                  <a:off x="5241244" y="4827803"/>
                  <a:ext cx="473324" cy="153888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fr-FR" sz="400" spc="-20" dirty="0">
                      <a:solidFill>
                        <a:srgbClr val="B381D9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MONTURE</a:t>
                  </a:r>
                </a:p>
              </p:txBody>
            </p:sp>
          </p:grpSp>
        </p:grpSp>
        <p:grpSp>
          <p:nvGrpSpPr>
            <p:cNvPr id="66" name="Groupe 65">
              <a:extLst>
                <a:ext uri="{FF2B5EF4-FFF2-40B4-BE49-F238E27FC236}">
                  <a16:creationId xmlns:a16="http://schemas.microsoft.com/office/drawing/2014/main" id="{B1686B88-BDFA-5812-0E6D-2B186835376E}"/>
                </a:ext>
              </a:extLst>
            </p:cNvPr>
            <p:cNvGrpSpPr/>
            <p:nvPr/>
          </p:nvGrpSpPr>
          <p:grpSpPr>
            <a:xfrm>
              <a:off x="8965464" y="5537080"/>
              <a:ext cx="473324" cy="249140"/>
              <a:chOff x="5241244" y="4726836"/>
              <a:chExt cx="473324" cy="249140"/>
            </a:xfrm>
          </p:grpSpPr>
          <p:cxnSp>
            <p:nvCxnSpPr>
              <p:cNvPr id="67" name="Connecteur : en angle 66">
                <a:extLst>
                  <a:ext uri="{FF2B5EF4-FFF2-40B4-BE49-F238E27FC236}">
                    <a16:creationId xmlns:a16="http://schemas.microsoft.com/office/drawing/2014/main" id="{600A73B4-0EE6-15F6-F013-1B00B9B1D8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48058" y="4726836"/>
                <a:ext cx="252000" cy="216000"/>
              </a:xfrm>
              <a:prstGeom prst="bentConnector3">
                <a:avLst>
                  <a:gd name="adj1" fmla="val -1227"/>
                </a:avLst>
              </a:prstGeom>
              <a:ln>
                <a:solidFill>
                  <a:srgbClr val="B5B5B5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ZoneTexte 68">
                <a:extLst>
                  <a:ext uri="{FF2B5EF4-FFF2-40B4-BE49-F238E27FC236}">
                    <a16:creationId xmlns:a16="http://schemas.microsoft.com/office/drawing/2014/main" id="{A9ECCD01-6DC2-446C-1229-C4A7648451CA}"/>
                  </a:ext>
                </a:extLst>
              </p:cNvPr>
              <p:cNvSpPr txBox="1"/>
              <p:nvPr/>
            </p:nvSpPr>
            <p:spPr>
              <a:xfrm>
                <a:off x="5241244" y="4822088"/>
                <a:ext cx="473324" cy="15388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fr-FR" sz="400" spc="-20" dirty="0">
                    <a:solidFill>
                      <a:srgbClr val="B5B5B5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MONTURE</a:t>
                </a:r>
              </a:p>
            </p:txBody>
          </p:sp>
        </p:grpSp>
        <p:grpSp>
          <p:nvGrpSpPr>
            <p:cNvPr id="71" name="Groupe 70">
              <a:extLst>
                <a:ext uri="{FF2B5EF4-FFF2-40B4-BE49-F238E27FC236}">
                  <a16:creationId xmlns:a16="http://schemas.microsoft.com/office/drawing/2014/main" id="{504C9CA3-19C5-5F92-AA82-6A0F83984608}"/>
                </a:ext>
              </a:extLst>
            </p:cNvPr>
            <p:cNvGrpSpPr/>
            <p:nvPr/>
          </p:nvGrpSpPr>
          <p:grpSpPr>
            <a:xfrm>
              <a:off x="8982020" y="7563361"/>
              <a:ext cx="473324" cy="249140"/>
              <a:chOff x="5241244" y="4726836"/>
              <a:chExt cx="473324" cy="249140"/>
            </a:xfrm>
          </p:grpSpPr>
          <p:cxnSp>
            <p:nvCxnSpPr>
              <p:cNvPr id="72" name="Connecteur : en angle 71">
                <a:extLst>
                  <a:ext uri="{FF2B5EF4-FFF2-40B4-BE49-F238E27FC236}">
                    <a16:creationId xmlns:a16="http://schemas.microsoft.com/office/drawing/2014/main" id="{4E02F1AE-3B3F-37B9-81E8-39DF264314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48058" y="4726836"/>
                <a:ext cx="252000" cy="216000"/>
              </a:xfrm>
              <a:prstGeom prst="bentConnector3">
                <a:avLst>
                  <a:gd name="adj1" fmla="val -1227"/>
                </a:avLst>
              </a:prstGeom>
              <a:ln>
                <a:solidFill>
                  <a:srgbClr val="76B54B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7EE76183-0A73-DB44-AC7E-E38AB52A00A0}"/>
                  </a:ext>
                </a:extLst>
              </p:cNvPr>
              <p:cNvSpPr txBox="1"/>
              <p:nvPr/>
            </p:nvSpPr>
            <p:spPr>
              <a:xfrm>
                <a:off x="5241244" y="4822088"/>
                <a:ext cx="473324" cy="15388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fr-FR" sz="400" spc="-20" dirty="0">
                    <a:solidFill>
                      <a:srgbClr val="76B54B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MONTURE</a:t>
                </a:r>
              </a:p>
            </p:txBody>
          </p:sp>
        </p:grpSp>
        <p:grpSp>
          <p:nvGrpSpPr>
            <p:cNvPr id="74" name="Groupe 73">
              <a:extLst>
                <a:ext uri="{FF2B5EF4-FFF2-40B4-BE49-F238E27FC236}">
                  <a16:creationId xmlns:a16="http://schemas.microsoft.com/office/drawing/2014/main" id="{2EE6955C-1E4B-3747-CE94-E750B2D1C295}"/>
                </a:ext>
              </a:extLst>
            </p:cNvPr>
            <p:cNvGrpSpPr/>
            <p:nvPr/>
          </p:nvGrpSpPr>
          <p:grpSpPr>
            <a:xfrm>
              <a:off x="8984252" y="8245763"/>
              <a:ext cx="473324" cy="249140"/>
              <a:chOff x="5241244" y="4726836"/>
              <a:chExt cx="473324" cy="249140"/>
            </a:xfrm>
          </p:grpSpPr>
          <p:cxnSp>
            <p:nvCxnSpPr>
              <p:cNvPr id="84" name="Connecteur : en angle 83">
                <a:extLst>
                  <a:ext uri="{FF2B5EF4-FFF2-40B4-BE49-F238E27FC236}">
                    <a16:creationId xmlns:a16="http://schemas.microsoft.com/office/drawing/2014/main" id="{9ABAC3F4-C4A8-F9AD-E871-CD0CBD4109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48058" y="4726836"/>
                <a:ext cx="252000" cy="216000"/>
              </a:xfrm>
              <a:prstGeom prst="bentConnector3">
                <a:avLst>
                  <a:gd name="adj1" fmla="val -1227"/>
                </a:avLst>
              </a:prstGeom>
              <a:ln>
                <a:solidFill>
                  <a:srgbClr val="8FAADC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ZoneTexte 99">
                <a:extLst>
                  <a:ext uri="{FF2B5EF4-FFF2-40B4-BE49-F238E27FC236}">
                    <a16:creationId xmlns:a16="http://schemas.microsoft.com/office/drawing/2014/main" id="{E2D3BAC3-907A-EE04-73E4-48AFD5EA75A3}"/>
                  </a:ext>
                </a:extLst>
              </p:cNvPr>
              <p:cNvSpPr txBox="1"/>
              <p:nvPr/>
            </p:nvSpPr>
            <p:spPr>
              <a:xfrm>
                <a:off x="5241244" y="4822088"/>
                <a:ext cx="473324" cy="15388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fr-FR" sz="400" spc="-20" dirty="0">
                    <a:solidFill>
                      <a:srgbClr val="8FAADC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MONTURE</a:t>
                </a:r>
              </a:p>
            </p:txBody>
          </p:sp>
        </p:grpSp>
      </p:grpSp>
      <p:grpSp>
        <p:nvGrpSpPr>
          <p:cNvPr id="452" name="Groupe 451">
            <a:extLst>
              <a:ext uri="{FF2B5EF4-FFF2-40B4-BE49-F238E27FC236}">
                <a16:creationId xmlns:a16="http://schemas.microsoft.com/office/drawing/2014/main" id="{EC1A5B52-111A-B9B3-8835-3A5D4D8FB49F}"/>
              </a:ext>
            </a:extLst>
          </p:cNvPr>
          <p:cNvGrpSpPr/>
          <p:nvPr/>
        </p:nvGrpSpPr>
        <p:grpSpPr>
          <a:xfrm>
            <a:off x="7827062" y="9083892"/>
            <a:ext cx="1770373" cy="2751004"/>
            <a:chOff x="7827062" y="8955876"/>
            <a:chExt cx="1770373" cy="2751004"/>
          </a:xfrm>
        </p:grpSpPr>
        <p:sp>
          <p:nvSpPr>
            <p:cNvPr id="441" name="Zone de texte 80">
              <a:extLst>
                <a:ext uri="{FF2B5EF4-FFF2-40B4-BE49-F238E27FC236}">
                  <a16:creationId xmlns:a16="http://schemas.microsoft.com/office/drawing/2014/main" id="{12376C06-21FF-44B0-B578-E3C1FB520796}"/>
                </a:ext>
              </a:extLst>
            </p:cNvPr>
            <p:cNvSpPr txBox="1"/>
            <p:nvPr/>
          </p:nvSpPr>
          <p:spPr>
            <a:xfrm rot="16200000">
              <a:off x="9087907" y="10374295"/>
              <a:ext cx="695585" cy="20955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fr-FR" sz="800" dirty="0">
                  <a:solidFill>
                    <a:srgbClr val="BFBFBF"/>
                  </a:solidFill>
                  <a:effectLst/>
                  <a:latin typeface="Segoe UI Semibold" panose="020B0702040204020203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[</a:t>
              </a:r>
              <a:r>
                <a:rPr lang="fr-FR" sz="800" dirty="0" err="1">
                  <a:solidFill>
                    <a:srgbClr val="BFBFBF"/>
                  </a:solidFill>
                  <a:latin typeface="Segoe UI Semibold" panose="020B0702040204020203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equip</a:t>
              </a:r>
              <a:r>
                <a:rPr lang="fr-FR" sz="800" dirty="0">
                  <a:solidFill>
                    <a:srgbClr val="BFBFBF"/>
                  </a:solidFill>
                  <a:latin typeface="Segoe UI Semibold" panose="020B0702040204020203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.</a:t>
              </a:r>
              <a:r>
                <a:rPr lang="fr-FR" sz="800" dirty="0">
                  <a:solidFill>
                    <a:srgbClr val="BFBFBF"/>
                  </a:solidFill>
                  <a:effectLst/>
                  <a:latin typeface="Segoe UI Semibold" panose="020B0702040204020203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]</a:t>
              </a:r>
              <a:endParaRPr lang="fr-F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063" name="Groupe 2062">
              <a:extLst>
                <a:ext uri="{FF2B5EF4-FFF2-40B4-BE49-F238E27FC236}">
                  <a16:creationId xmlns:a16="http://schemas.microsoft.com/office/drawing/2014/main" id="{56E16FA4-7F91-FF56-F66E-8D2870DD0E1B}"/>
                </a:ext>
              </a:extLst>
            </p:cNvPr>
            <p:cNvGrpSpPr/>
            <p:nvPr/>
          </p:nvGrpSpPr>
          <p:grpSpPr>
            <a:xfrm>
              <a:off x="7827062" y="8955876"/>
              <a:ext cx="1770373" cy="2751004"/>
              <a:chOff x="7827062" y="8955876"/>
              <a:chExt cx="1770373" cy="2751004"/>
            </a:xfrm>
          </p:grpSpPr>
          <p:grpSp>
            <p:nvGrpSpPr>
              <p:cNvPr id="134" name="Groupe 133">
                <a:extLst>
                  <a:ext uri="{FF2B5EF4-FFF2-40B4-BE49-F238E27FC236}">
                    <a16:creationId xmlns:a16="http://schemas.microsoft.com/office/drawing/2014/main" id="{1F035DD5-A484-40C4-98D6-0A45C29A95BB}"/>
                  </a:ext>
                </a:extLst>
              </p:cNvPr>
              <p:cNvGrpSpPr/>
              <p:nvPr/>
            </p:nvGrpSpPr>
            <p:grpSpPr>
              <a:xfrm>
                <a:off x="7827062" y="8955876"/>
                <a:ext cx="1770373" cy="2746748"/>
                <a:chOff x="7822185" y="7848643"/>
                <a:chExt cx="1770373" cy="2746748"/>
              </a:xfrm>
            </p:grpSpPr>
            <p:grpSp>
              <p:nvGrpSpPr>
                <p:cNvPr id="101" name="Groupe 100">
                  <a:extLst>
                    <a:ext uri="{FF2B5EF4-FFF2-40B4-BE49-F238E27FC236}">
                      <a16:creationId xmlns:a16="http://schemas.microsoft.com/office/drawing/2014/main" id="{236BFCCA-330A-4F3F-941F-0AB06BD47850}"/>
                    </a:ext>
                  </a:extLst>
                </p:cNvPr>
                <p:cNvGrpSpPr/>
                <p:nvPr/>
              </p:nvGrpSpPr>
              <p:grpSpPr>
                <a:xfrm>
                  <a:off x="7822185" y="7848643"/>
                  <a:ext cx="1770373" cy="2746748"/>
                  <a:chOff x="7914073" y="5333931"/>
                  <a:chExt cx="1770373" cy="2746748"/>
                </a:xfrm>
              </p:grpSpPr>
              <p:sp>
                <p:nvSpPr>
                  <p:cNvPr id="115" name="ZoneTexte 114">
                    <a:extLst>
                      <a:ext uri="{FF2B5EF4-FFF2-40B4-BE49-F238E27FC236}">
                        <a16:creationId xmlns:a16="http://schemas.microsoft.com/office/drawing/2014/main" id="{D292B813-05C0-4ED1-B18C-FB51589E92C0}"/>
                      </a:ext>
                    </a:extLst>
                  </p:cNvPr>
                  <p:cNvSpPr txBox="1"/>
                  <p:nvPr/>
                </p:nvSpPr>
                <p:spPr>
                  <a:xfrm>
                    <a:off x="8089599" y="5333931"/>
                    <a:ext cx="1594847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sz="1600" dirty="0">
                        <a:solidFill>
                          <a:srgbClr val="006064"/>
                        </a:solidFill>
                      </a:rPr>
                      <a:t>Résistances</a:t>
                    </a:r>
                  </a:p>
                </p:txBody>
              </p:sp>
              <p:grpSp>
                <p:nvGrpSpPr>
                  <p:cNvPr id="117" name="Groupe 116">
                    <a:extLst>
                      <a:ext uri="{FF2B5EF4-FFF2-40B4-BE49-F238E27FC236}">
                        <a16:creationId xmlns:a16="http://schemas.microsoft.com/office/drawing/2014/main" id="{C154D912-DB51-4446-A32B-20EDAB89DA4C}"/>
                      </a:ext>
                    </a:extLst>
                  </p:cNvPr>
                  <p:cNvGrpSpPr/>
                  <p:nvPr/>
                </p:nvGrpSpPr>
                <p:grpSpPr>
                  <a:xfrm>
                    <a:off x="7921693" y="5678058"/>
                    <a:ext cx="1492306" cy="422375"/>
                    <a:chOff x="7921693" y="5678058"/>
                    <a:chExt cx="1492306" cy="422375"/>
                  </a:xfrm>
                </p:grpSpPr>
                <p:sp>
                  <p:nvSpPr>
                    <p:cNvPr id="114" name="Rectangle : coins arrondis 113">
                      <a:extLst>
                        <a:ext uri="{FF2B5EF4-FFF2-40B4-BE49-F238E27FC236}">
                          <a16:creationId xmlns:a16="http://schemas.microsoft.com/office/drawing/2014/main" id="{7A170C9D-1BCF-4FEA-8B11-B51C1BE0ED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793120" y="5678058"/>
                      <a:ext cx="620879" cy="422375"/>
                    </a:xfrm>
                    <a:prstGeom prst="roundRect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fr-FR" sz="1400" b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6" name="ZoneTexte 115">
                      <a:extLst>
                        <a:ext uri="{FF2B5EF4-FFF2-40B4-BE49-F238E27FC236}">
                          <a16:creationId xmlns:a16="http://schemas.microsoft.com/office/drawing/2014/main" id="{599700BB-7A80-4457-9DE4-A3C9F26E78A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921693" y="5811705"/>
                      <a:ext cx="863349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fr-FR" sz="1200" dirty="0"/>
                        <a:t>Neutre</a:t>
                      </a:r>
                      <a:endParaRPr lang="fr-FR" sz="1600" dirty="0"/>
                    </a:p>
                  </p:txBody>
                </p:sp>
              </p:grpSp>
              <p:grpSp>
                <p:nvGrpSpPr>
                  <p:cNvPr id="118" name="Groupe 117">
                    <a:extLst>
                      <a:ext uri="{FF2B5EF4-FFF2-40B4-BE49-F238E27FC236}">
                        <a16:creationId xmlns:a16="http://schemas.microsoft.com/office/drawing/2014/main" id="{5D1D2914-0D3E-4E91-AB23-00A485BC99C5}"/>
                      </a:ext>
                    </a:extLst>
                  </p:cNvPr>
                  <p:cNvGrpSpPr/>
                  <p:nvPr/>
                </p:nvGrpSpPr>
                <p:grpSpPr>
                  <a:xfrm>
                    <a:off x="7914073" y="6173120"/>
                    <a:ext cx="1492306" cy="422375"/>
                    <a:chOff x="7921693" y="5678058"/>
                    <a:chExt cx="1492306" cy="422375"/>
                  </a:xfrm>
                </p:grpSpPr>
                <p:sp>
                  <p:nvSpPr>
                    <p:cNvPr id="119" name="Rectangle : coins arrondis 118">
                      <a:extLst>
                        <a:ext uri="{FF2B5EF4-FFF2-40B4-BE49-F238E27FC236}">
                          <a16:creationId xmlns:a16="http://schemas.microsoft.com/office/drawing/2014/main" id="{AA931CB7-8A6A-4FD7-B577-41DA0B9C2AA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793120" y="5678058"/>
                      <a:ext cx="620879" cy="422375"/>
                    </a:xfrm>
                    <a:prstGeom prst="roundRect">
                      <a:avLst/>
                    </a:prstGeom>
                    <a:noFill/>
                    <a:ln w="19050">
                      <a:solidFill>
                        <a:srgbClr val="64533E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fr-FR" sz="1400" b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20" name="ZoneTexte 119">
                      <a:extLst>
                        <a:ext uri="{FF2B5EF4-FFF2-40B4-BE49-F238E27FC236}">
                          <a16:creationId xmlns:a16="http://schemas.microsoft.com/office/drawing/2014/main" id="{3DC43DB5-477A-4A89-BD77-EC7C10459D8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921693" y="5811705"/>
                      <a:ext cx="863349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fr-FR" sz="1200" dirty="0">
                          <a:solidFill>
                            <a:srgbClr val="64533E"/>
                          </a:solidFill>
                        </a:rPr>
                        <a:t>Terre</a:t>
                      </a:r>
                      <a:endParaRPr lang="fr-FR" sz="1600" dirty="0">
                        <a:solidFill>
                          <a:srgbClr val="64533E"/>
                        </a:solidFill>
                      </a:endParaRPr>
                    </a:p>
                  </p:txBody>
                </p:sp>
              </p:grpSp>
              <p:grpSp>
                <p:nvGrpSpPr>
                  <p:cNvPr id="121" name="Groupe 120">
                    <a:extLst>
                      <a:ext uri="{FF2B5EF4-FFF2-40B4-BE49-F238E27FC236}">
                        <a16:creationId xmlns:a16="http://schemas.microsoft.com/office/drawing/2014/main" id="{8DAE78B4-9967-4F7B-A538-D451D22BD2B2}"/>
                      </a:ext>
                    </a:extLst>
                  </p:cNvPr>
                  <p:cNvGrpSpPr/>
                  <p:nvPr/>
                </p:nvGrpSpPr>
                <p:grpSpPr>
                  <a:xfrm>
                    <a:off x="7921693" y="6668182"/>
                    <a:ext cx="1492306" cy="422375"/>
                    <a:chOff x="7921693" y="5678058"/>
                    <a:chExt cx="1492306" cy="422375"/>
                  </a:xfrm>
                </p:grpSpPr>
                <p:sp>
                  <p:nvSpPr>
                    <p:cNvPr id="122" name="Rectangle : coins arrondis 121">
                      <a:extLst>
                        <a:ext uri="{FF2B5EF4-FFF2-40B4-BE49-F238E27FC236}">
                          <a16:creationId xmlns:a16="http://schemas.microsoft.com/office/drawing/2014/main" id="{91781F66-4F03-402F-B562-AAF501873C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793120" y="5678058"/>
                      <a:ext cx="620879" cy="422375"/>
                    </a:xfrm>
                    <a:prstGeom prst="roundRect">
                      <a:avLst/>
                    </a:prstGeom>
                    <a:noFill/>
                    <a:ln w="19050"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fr-FR" sz="1400" b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23" name="ZoneTexte 122">
                      <a:extLst>
                        <a:ext uri="{FF2B5EF4-FFF2-40B4-BE49-F238E27FC236}">
                          <a16:creationId xmlns:a16="http://schemas.microsoft.com/office/drawing/2014/main" id="{37D1A162-4060-4307-9FBE-BEBD5D5CDE2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921693" y="5807895"/>
                      <a:ext cx="863349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fr-FR" sz="1200" dirty="0">
                          <a:solidFill>
                            <a:srgbClr val="C00000"/>
                          </a:solidFill>
                        </a:rPr>
                        <a:t>Feu</a:t>
                      </a:r>
                      <a:endParaRPr lang="fr-FR" sz="1600" dirty="0">
                        <a:solidFill>
                          <a:srgbClr val="C00000"/>
                        </a:solidFill>
                      </a:endParaRPr>
                    </a:p>
                  </p:txBody>
                </p:sp>
              </p:grpSp>
              <p:grpSp>
                <p:nvGrpSpPr>
                  <p:cNvPr id="124" name="Groupe 123">
                    <a:extLst>
                      <a:ext uri="{FF2B5EF4-FFF2-40B4-BE49-F238E27FC236}">
                        <a16:creationId xmlns:a16="http://schemas.microsoft.com/office/drawing/2014/main" id="{8310A8BA-B0D0-4E07-94F1-0FCE11676E7B}"/>
                      </a:ext>
                    </a:extLst>
                  </p:cNvPr>
                  <p:cNvGrpSpPr/>
                  <p:nvPr/>
                </p:nvGrpSpPr>
                <p:grpSpPr>
                  <a:xfrm>
                    <a:off x="7921693" y="7163242"/>
                    <a:ext cx="1492306" cy="422375"/>
                    <a:chOff x="7921693" y="5678058"/>
                    <a:chExt cx="1492306" cy="422375"/>
                  </a:xfrm>
                </p:grpSpPr>
                <p:sp>
                  <p:nvSpPr>
                    <p:cNvPr id="125" name="Rectangle : coins arrondis 124">
                      <a:extLst>
                        <a:ext uri="{FF2B5EF4-FFF2-40B4-BE49-F238E27FC236}">
                          <a16:creationId xmlns:a16="http://schemas.microsoft.com/office/drawing/2014/main" id="{217E29FA-789F-4B44-B91D-BC72AFD457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793120" y="5678058"/>
                      <a:ext cx="620879" cy="422375"/>
                    </a:xfrm>
                    <a:prstGeom prst="roundRect">
                      <a:avLst/>
                    </a:prstGeom>
                    <a:noFill/>
                    <a:ln w="19050">
                      <a:solidFill>
                        <a:schemeClr val="accent6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fr-FR" sz="1400" b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26" name="ZoneTexte 125">
                      <a:extLst>
                        <a:ext uri="{FF2B5EF4-FFF2-40B4-BE49-F238E27FC236}">
                          <a16:creationId xmlns:a16="http://schemas.microsoft.com/office/drawing/2014/main" id="{59A29BDD-DE5C-4DAF-A4F8-51D8B0BB5BD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921693" y="5804085"/>
                      <a:ext cx="863349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fr-FR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Air</a:t>
                      </a:r>
                      <a:endParaRPr lang="fr-FR" sz="16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p:txBody>
                </p:sp>
              </p:grpSp>
              <p:grpSp>
                <p:nvGrpSpPr>
                  <p:cNvPr id="127" name="Groupe 126">
                    <a:extLst>
                      <a:ext uri="{FF2B5EF4-FFF2-40B4-BE49-F238E27FC236}">
                        <a16:creationId xmlns:a16="http://schemas.microsoft.com/office/drawing/2014/main" id="{12FE6D47-1A7E-4D90-A3C7-5C8A74A1B321}"/>
                      </a:ext>
                    </a:extLst>
                  </p:cNvPr>
                  <p:cNvGrpSpPr/>
                  <p:nvPr/>
                </p:nvGrpSpPr>
                <p:grpSpPr>
                  <a:xfrm>
                    <a:off x="7921693" y="7658304"/>
                    <a:ext cx="1492306" cy="422375"/>
                    <a:chOff x="7921693" y="5678058"/>
                    <a:chExt cx="1492306" cy="422375"/>
                  </a:xfrm>
                </p:grpSpPr>
                <p:sp>
                  <p:nvSpPr>
                    <p:cNvPr id="128" name="Rectangle : coins arrondis 127">
                      <a:extLst>
                        <a:ext uri="{FF2B5EF4-FFF2-40B4-BE49-F238E27FC236}">
                          <a16:creationId xmlns:a16="http://schemas.microsoft.com/office/drawing/2014/main" id="{B84FE806-2F88-4197-B3D9-0431058E35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793120" y="5678058"/>
                      <a:ext cx="620879" cy="422375"/>
                    </a:xfrm>
                    <a:prstGeom prst="roundRect">
                      <a:avLst/>
                    </a:prstGeom>
                    <a:noFill/>
                    <a:ln w="19050"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fr-FR" sz="1400" b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29" name="ZoneTexte 128">
                      <a:extLst>
                        <a:ext uri="{FF2B5EF4-FFF2-40B4-BE49-F238E27FC236}">
                          <a16:creationId xmlns:a16="http://schemas.microsoft.com/office/drawing/2014/main" id="{0449ABAD-AA8E-48C3-9508-F4B6A904ECB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921693" y="5807895"/>
                      <a:ext cx="863349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fr-FR" sz="12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Eau</a:t>
                      </a:r>
                      <a:endParaRPr lang="fr-FR" sz="16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p:txBody>
                </p:sp>
              </p:grpSp>
            </p:grpSp>
            <p:pic>
              <p:nvPicPr>
                <p:cNvPr id="2052" name="Picture 4" descr="Résistance Terre">
                  <a:extLst>
                    <a:ext uri="{FF2B5EF4-FFF2-40B4-BE49-F238E27FC236}">
                      <a16:creationId xmlns:a16="http://schemas.microsoft.com/office/drawing/2014/main" id="{1AA83440-535F-4B61-86C4-DC570E98AC0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415629" y="8695093"/>
                  <a:ext cx="190500" cy="17145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054" name="Picture 6" descr="Résistance Feu">
                  <a:extLst>
                    <a:ext uri="{FF2B5EF4-FFF2-40B4-BE49-F238E27FC236}">
                      <a16:creationId xmlns:a16="http://schemas.microsoft.com/office/drawing/2014/main" id="{7B26F2FC-A002-4D70-AAC4-BB606347A11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411443" y="9181111"/>
                  <a:ext cx="190500" cy="17145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058" name="Picture 10" descr="Résistance Eau">
                  <a:extLst>
                    <a:ext uri="{FF2B5EF4-FFF2-40B4-BE49-F238E27FC236}">
                      <a16:creationId xmlns:a16="http://schemas.microsoft.com/office/drawing/2014/main" id="{4B435AF2-D570-41BE-9B50-0AC6AFCDC92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415311" y="10188047"/>
                  <a:ext cx="190500" cy="17145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060" name="Picture 12" descr="Résistance Air">
                  <a:extLst>
                    <a:ext uri="{FF2B5EF4-FFF2-40B4-BE49-F238E27FC236}">
                      <a16:creationId xmlns:a16="http://schemas.microsoft.com/office/drawing/2014/main" id="{0D7D5593-624B-4591-BFC6-E4263873AC1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411443" y="9681690"/>
                  <a:ext cx="190500" cy="17145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062" name="Picture 14" descr="Résistance Neutre">
                  <a:extLst>
                    <a:ext uri="{FF2B5EF4-FFF2-40B4-BE49-F238E27FC236}">
                      <a16:creationId xmlns:a16="http://schemas.microsoft.com/office/drawing/2014/main" id="{DC049E50-F724-47A4-A591-2EDD124B4EC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415311" y="8195714"/>
                  <a:ext cx="190500" cy="17145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435" name="ZoneTexte 434">
                <a:extLst>
                  <a:ext uri="{FF2B5EF4-FFF2-40B4-BE49-F238E27FC236}">
                    <a16:creationId xmlns:a16="http://schemas.microsoft.com/office/drawing/2014/main" id="{4293A377-508A-45D1-8A7D-08BDAB041F10}"/>
                  </a:ext>
                </a:extLst>
              </p:cNvPr>
              <p:cNvSpPr txBox="1"/>
              <p:nvPr/>
            </p:nvSpPr>
            <p:spPr>
              <a:xfrm>
                <a:off x="9093321" y="11491436"/>
                <a:ext cx="23366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dirty="0">
                    <a:solidFill>
                      <a:srgbClr val="8FAADC"/>
                    </a:solidFill>
                  </a:rPr>
                  <a:t>5</a:t>
                </a:r>
                <a:endParaRPr lang="fr-FR" sz="900" dirty="0">
                  <a:solidFill>
                    <a:srgbClr val="8FAADC"/>
                  </a:solidFill>
                </a:endParaRPr>
              </a:p>
            </p:txBody>
          </p:sp>
          <p:sp>
            <p:nvSpPr>
              <p:cNvPr id="436" name="ZoneTexte 435">
                <a:extLst>
                  <a:ext uri="{FF2B5EF4-FFF2-40B4-BE49-F238E27FC236}">
                    <a16:creationId xmlns:a16="http://schemas.microsoft.com/office/drawing/2014/main" id="{937AF3CC-CC48-4A1B-BC09-07932EB4CB29}"/>
                  </a:ext>
                </a:extLst>
              </p:cNvPr>
              <p:cNvSpPr txBox="1"/>
              <p:nvPr/>
            </p:nvSpPr>
            <p:spPr>
              <a:xfrm>
                <a:off x="9103602" y="11007120"/>
                <a:ext cx="23366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dirty="0">
                    <a:solidFill>
                      <a:srgbClr val="76B54B"/>
                    </a:solidFill>
                  </a:rPr>
                  <a:t>5</a:t>
                </a:r>
                <a:endParaRPr lang="fr-FR" sz="900" dirty="0">
                  <a:solidFill>
                    <a:srgbClr val="76B54B"/>
                  </a:solidFill>
                </a:endParaRPr>
              </a:p>
            </p:txBody>
          </p:sp>
          <p:sp>
            <p:nvSpPr>
              <p:cNvPr id="437" name="ZoneTexte 436">
                <a:extLst>
                  <a:ext uri="{FF2B5EF4-FFF2-40B4-BE49-F238E27FC236}">
                    <a16:creationId xmlns:a16="http://schemas.microsoft.com/office/drawing/2014/main" id="{6D32D9F5-C1CC-4BD8-94DC-E6D61DCC4C77}"/>
                  </a:ext>
                </a:extLst>
              </p:cNvPr>
              <p:cNvSpPr txBox="1"/>
              <p:nvPr/>
            </p:nvSpPr>
            <p:spPr>
              <a:xfrm>
                <a:off x="9091888" y="9512204"/>
                <a:ext cx="23366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5</a:t>
                </a:r>
                <a:endParaRPr lang="fr-FR" sz="9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39" name="ZoneTexte 438">
                <a:extLst>
                  <a:ext uri="{FF2B5EF4-FFF2-40B4-BE49-F238E27FC236}">
                    <a16:creationId xmlns:a16="http://schemas.microsoft.com/office/drawing/2014/main" id="{6B11346D-618A-43F6-A3C1-98DCA87A0732}"/>
                  </a:ext>
                </a:extLst>
              </p:cNvPr>
              <p:cNvSpPr txBox="1"/>
              <p:nvPr/>
            </p:nvSpPr>
            <p:spPr>
              <a:xfrm>
                <a:off x="9091888" y="10003910"/>
                <a:ext cx="23366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dirty="0">
                    <a:solidFill>
                      <a:srgbClr val="B49F86"/>
                    </a:solidFill>
                  </a:rPr>
                  <a:t>5</a:t>
                </a:r>
                <a:endParaRPr lang="fr-FR" sz="900" dirty="0">
                  <a:solidFill>
                    <a:srgbClr val="B49F86"/>
                  </a:solidFill>
                </a:endParaRPr>
              </a:p>
            </p:txBody>
          </p:sp>
          <p:sp>
            <p:nvSpPr>
              <p:cNvPr id="440" name="ZoneTexte 439">
                <a:extLst>
                  <a:ext uri="{FF2B5EF4-FFF2-40B4-BE49-F238E27FC236}">
                    <a16:creationId xmlns:a16="http://schemas.microsoft.com/office/drawing/2014/main" id="{1BDEC0B4-B143-4F9C-817C-2E8265595036}"/>
                  </a:ext>
                </a:extLst>
              </p:cNvPr>
              <p:cNvSpPr txBox="1"/>
              <p:nvPr/>
            </p:nvSpPr>
            <p:spPr>
              <a:xfrm>
                <a:off x="9103601" y="10499186"/>
                <a:ext cx="23366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dirty="0">
                    <a:solidFill>
                      <a:srgbClr val="ED7049"/>
                    </a:solidFill>
                  </a:rPr>
                  <a:t>5</a:t>
                </a:r>
                <a:endParaRPr lang="fr-FR" sz="900" dirty="0">
                  <a:solidFill>
                    <a:srgbClr val="ED7049"/>
                  </a:solidFill>
                </a:endParaRPr>
              </a:p>
            </p:txBody>
          </p:sp>
          <p:sp>
            <p:nvSpPr>
              <p:cNvPr id="491" name="ZoneTexte 490">
                <a:extLst>
                  <a:ext uri="{FF2B5EF4-FFF2-40B4-BE49-F238E27FC236}">
                    <a16:creationId xmlns:a16="http://schemas.microsoft.com/office/drawing/2014/main" id="{35939F73-DD66-5A04-C824-60146B20D2E8}"/>
                  </a:ext>
                </a:extLst>
              </p:cNvPr>
              <p:cNvSpPr txBox="1"/>
              <p:nvPr/>
            </p:nvSpPr>
            <p:spPr>
              <a:xfrm>
                <a:off x="8704643" y="9308462"/>
                <a:ext cx="23366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492" name="ZoneTexte 491">
                <a:extLst>
                  <a:ext uri="{FF2B5EF4-FFF2-40B4-BE49-F238E27FC236}">
                    <a16:creationId xmlns:a16="http://schemas.microsoft.com/office/drawing/2014/main" id="{3DED9E76-6638-BC33-35D5-F57C2FB1409F}"/>
                  </a:ext>
                </a:extLst>
              </p:cNvPr>
              <p:cNvSpPr txBox="1"/>
              <p:nvPr/>
            </p:nvSpPr>
            <p:spPr>
              <a:xfrm>
                <a:off x="8704643" y="9800494"/>
                <a:ext cx="23366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dirty="0">
                    <a:solidFill>
                      <a:srgbClr val="B49F86"/>
                    </a:solidFill>
                  </a:rPr>
                  <a:t>0</a:t>
                </a:r>
                <a:endParaRPr lang="fr-FR" sz="900" dirty="0">
                  <a:solidFill>
                    <a:srgbClr val="B49F86"/>
                  </a:solidFill>
                </a:endParaRPr>
              </a:p>
            </p:txBody>
          </p:sp>
          <p:sp>
            <p:nvSpPr>
              <p:cNvPr id="493" name="ZoneTexte 492">
                <a:extLst>
                  <a:ext uri="{FF2B5EF4-FFF2-40B4-BE49-F238E27FC236}">
                    <a16:creationId xmlns:a16="http://schemas.microsoft.com/office/drawing/2014/main" id="{A9179494-0FD2-6A5C-8739-F6D48F967E0E}"/>
                  </a:ext>
                </a:extLst>
              </p:cNvPr>
              <p:cNvSpPr txBox="1"/>
              <p:nvPr/>
            </p:nvSpPr>
            <p:spPr>
              <a:xfrm>
                <a:off x="8713927" y="10292909"/>
                <a:ext cx="23366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dirty="0">
                    <a:solidFill>
                      <a:srgbClr val="ED7049"/>
                    </a:solidFill>
                  </a:rPr>
                  <a:t>0</a:t>
                </a:r>
                <a:endParaRPr lang="fr-FR" sz="900" dirty="0">
                  <a:solidFill>
                    <a:srgbClr val="ED7049"/>
                  </a:solidFill>
                </a:endParaRPr>
              </a:p>
            </p:txBody>
          </p:sp>
          <p:sp>
            <p:nvSpPr>
              <p:cNvPr id="494" name="ZoneTexte 493">
                <a:extLst>
                  <a:ext uri="{FF2B5EF4-FFF2-40B4-BE49-F238E27FC236}">
                    <a16:creationId xmlns:a16="http://schemas.microsoft.com/office/drawing/2014/main" id="{7D14949C-D1A5-C042-1322-7B82569FA9CC}"/>
                  </a:ext>
                </a:extLst>
              </p:cNvPr>
              <p:cNvSpPr txBox="1"/>
              <p:nvPr/>
            </p:nvSpPr>
            <p:spPr>
              <a:xfrm>
                <a:off x="8705974" y="10789670"/>
                <a:ext cx="23366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dirty="0">
                    <a:solidFill>
                      <a:srgbClr val="76B54B"/>
                    </a:solidFill>
                  </a:rPr>
                  <a:t>0</a:t>
                </a:r>
                <a:endParaRPr lang="fr-FR" sz="900" dirty="0">
                  <a:solidFill>
                    <a:srgbClr val="76B54B"/>
                  </a:solidFill>
                </a:endParaRPr>
              </a:p>
            </p:txBody>
          </p:sp>
          <p:sp>
            <p:nvSpPr>
              <p:cNvPr id="495" name="ZoneTexte 494">
                <a:extLst>
                  <a:ext uri="{FF2B5EF4-FFF2-40B4-BE49-F238E27FC236}">
                    <a16:creationId xmlns:a16="http://schemas.microsoft.com/office/drawing/2014/main" id="{A3585F0B-06DE-36AA-E74C-968D23CFA157}"/>
                  </a:ext>
                </a:extLst>
              </p:cNvPr>
              <p:cNvSpPr txBox="1"/>
              <p:nvPr/>
            </p:nvSpPr>
            <p:spPr>
              <a:xfrm>
                <a:off x="8690411" y="11286827"/>
                <a:ext cx="23366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dirty="0">
                    <a:solidFill>
                      <a:srgbClr val="8FAADC"/>
                    </a:solidFill>
                  </a:rPr>
                  <a:t>0</a:t>
                </a:r>
                <a:endParaRPr lang="fr-FR" sz="900" dirty="0">
                  <a:solidFill>
                    <a:srgbClr val="8FAADC"/>
                  </a:solidFill>
                </a:endParaRPr>
              </a:p>
            </p:txBody>
          </p:sp>
          <p:grpSp>
            <p:nvGrpSpPr>
              <p:cNvPr id="113" name="Groupe 112">
                <a:extLst>
                  <a:ext uri="{FF2B5EF4-FFF2-40B4-BE49-F238E27FC236}">
                    <a16:creationId xmlns:a16="http://schemas.microsoft.com/office/drawing/2014/main" id="{5AF114F6-266C-81A7-043F-71D722B3C1B6}"/>
                  </a:ext>
                </a:extLst>
              </p:cNvPr>
              <p:cNvGrpSpPr/>
              <p:nvPr/>
            </p:nvGrpSpPr>
            <p:grpSpPr>
              <a:xfrm>
                <a:off x="8957119" y="10800509"/>
                <a:ext cx="473324" cy="249140"/>
                <a:chOff x="5241244" y="4726836"/>
                <a:chExt cx="473324" cy="249140"/>
              </a:xfrm>
            </p:grpSpPr>
            <p:cxnSp>
              <p:nvCxnSpPr>
                <p:cNvPr id="136" name="Connecteur : en angle 135">
                  <a:extLst>
                    <a:ext uri="{FF2B5EF4-FFF2-40B4-BE49-F238E27FC236}">
                      <a16:creationId xmlns:a16="http://schemas.microsoft.com/office/drawing/2014/main" id="{B1669D46-C257-328E-ECBD-E858048F61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48058" y="4726836"/>
                  <a:ext cx="252000" cy="216000"/>
                </a:xfrm>
                <a:prstGeom prst="bentConnector3">
                  <a:avLst>
                    <a:gd name="adj1" fmla="val -1227"/>
                  </a:avLst>
                </a:prstGeom>
                <a:ln>
                  <a:solidFill>
                    <a:srgbClr val="76B54B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7" name="ZoneTexte 136">
                  <a:extLst>
                    <a:ext uri="{FF2B5EF4-FFF2-40B4-BE49-F238E27FC236}">
                      <a16:creationId xmlns:a16="http://schemas.microsoft.com/office/drawing/2014/main" id="{A65FE498-04C7-D8B1-3D67-1622270978CD}"/>
                    </a:ext>
                  </a:extLst>
                </p:cNvPr>
                <p:cNvSpPr txBox="1"/>
                <p:nvPr/>
              </p:nvSpPr>
              <p:spPr>
                <a:xfrm>
                  <a:off x="5241244" y="4822088"/>
                  <a:ext cx="473324" cy="153888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fr-FR" sz="400" spc="-20" dirty="0">
                      <a:solidFill>
                        <a:srgbClr val="76B54B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MONTURE</a:t>
                  </a:r>
                </a:p>
              </p:txBody>
            </p:sp>
          </p:grpSp>
          <p:grpSp>
            <p:nvGrpSpPr>
              <p:cNvPr id="223" name="Groupe 222">
                <a:extLst>
                  <a:ext uri="{FF2B5EF4-FFF2-40B4-BE49-F238E27FC236}">
                    <a16:creationId xmlns:a16="http://schemas.microsoft.com/office/drawing/2014/main" id="{B97850BA-2AB6-BFED-3DFC-D38D2381E865}"/>
                  </a:ext>
                </a:extLst>
              </p:cNvPr>
              <p:cNvGrpSpPr/>
              <p:nvPr/>
            </p:nvGrpSpPr>
            <p:grpSpPr>
              <a:xfrm>
                <a:off x="8959024" y="11293289"/>
                <a:ext cx="473324" cy="249140"/>
                <a:chOff x="5241244" y="4726836"/>
                <a:chExt cx="473324" cy="249140"/>
              </a:xfrm>
            </p:grpSpPr>
            <p:cxnSp>
              <p:nvCxnSpPr>
                <p:cNvPr id="224" name="Connecteur : en angle 223">
                  <a:extLst>
                    <a:ext uri="{FF2B5EF4-FFF2-40B4-BE49-F238E27FC236}">
                      <a16:creationId xmlns:a16="http://schemas.microsoft.com/office/drawing/2014/main" id="{E7640EFC-1693-9524-651A-4BAAA7D624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48058" y="4726836"/>
                  <a:ext cx="252000" cy="216000"/>
                </a:xfrm>
                <a:prstGeom prst="bentConnector3">
                  <a:avLst>
                    <a:gd name="adj1" fmla="val -1227"/>
                  </a:avLst>
                </a:prstGeom>
                <a:ln>
                  <a:solidFill>
                    <a:srgbClr val="8FAADC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5" name="ZoneTexte 224">
                  <a:extLst>
                    <a:ext uri="{FF2B5EF4-FFF2-40B4-BE49-F238E27FC236}">
                      <a16:creationId xmlns:a16="http://schemas.microsoft.com/office/drawing/2014/main" id="{F204F6A9-2A61-65E0-5040-B19EAF0A8DEA}"/>
                    </a:ext>
                  </a:extLst>
                </p:cNvPr>
                <p:cNvSpPr txBox="1"/>
                <p:nvPr/>
              </p:nvSpPr>
              <p:spPr>
                <a:xfrm>
                  <a:off x="5241244" y="4822088"/>
                  <a:ext cx="473324" cy="153888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fr-FR" sz="400" spc="-20" dirty="0">
                      <a:solidFill>
                        <a:srgbClr val="8FAADC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MONTURE</a:t>
                  </a:r>
                </a:p>
              </p:txBody>
            </p:sp>
          </p:grpSp>
          <p:grpSp>
            <p:nvGrpSpPr>
              <p:cNvPr id="2048" name="Groupe 2047">
                <a:extLst>
                  <a:ext uri="{FF2B5EF4-FFF2-40B4-BE49-F238E27FC236}">
                    <a16:creationId xmlns:a16="http://schemas.microsoft.com/office/drawing/2014/main" id="{687FB9F7-187F-040B-4C9A-1C522F7FD844}"/>
                  </a:ext>
                </a:extLst>
              </p:cNvPr>
              <p:cNvGrpSpPr/>
              <p:nvPr/>
            </p:nvGrpSpPr>
            <p:grpSpPr>
              <a:xfrm>
                <a:off x="8957450" y="9316474"/>
                <a:ext cx="473324" cy="249140"/>
                <a:chOff x="5241244" y="4726836"/>
                <a:chExt cx="473324" cy="249140"/>
              </a:xfrm>
            </p:grpSpPr>
            <p:cxnSp>
              <p:nvCxnSpPr>
                <p:cNvPr id="2049" name="Connecteur : en angle 2048">
                  <a:extLst>
                    <a:ext uri="{FF2B5EF4-FFF2-40B4-BE49-F238E27FC236}">
                      <a16:creationId xmlns:a16="http://schemas.microsoft.com/office/drawing/2014/main" id="{0E7033E3-834F-3BDA-FF99-D99418101C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48058" y="4726836"/>
                  <a:ext cx="252000" cy="216000"/>
                </a:xfrm>
                <a:prstGeom prst="bentConnector3">
                  <a:avLst>
                    <a:gd name="adj1" fmla="val -1227"/>
                  </a:avLst>
                </a:prstGeom>
                <a:ln>
                  <a:solidFill>
                    <a:srgbClr val="B5B5B5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50" name="ZoneTexte 2049">
                  <a:extLst>
                    <a:ext uri="{FF2B5EF4-FFF2-40B4-BE49-F238E27FC236}">
                      <a16:creationId xmlns:a16="http://schemas.microsoft.com/office/drawing/2014/main" id="{CADE23C2-6015-CAB5-0A7D-A65B1D3E708D}"/>
                    </a:ext>
                  </a:extLst>
                </p:cNvPr>
                <p:cNvSpPr txBox="1"/>
                <p:nvPr/>
              </p:nvSpPr>
              <p:spPr>
                <a:xfrm>
                  <a:off x="5241244" y="4822088"/>
                  <a:ext cx="473324" cy="153888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fr-FR" sz="400" spc="-20" dirty="0">
                      <a:solidFill>
                        <a:srgbClr val="B5B5B5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MONTURE</a:t>
                  </a:r>
                </a:p>
              </p:txBody>
            </p:sp>
          </p:grpSp>
          <p:grpSp>
            <p:nvGrpSpPr>
              <p:cNvPr id="2053" name="Groupe 2052">
                <a:extLst>
                  <a:ext uri="{FF2B5EF4-FFF2-40B4-BE49-F238E27FC236}">
                    <a16:creationId xmlns:a16="http://schemas.microsoft.com/office/drawing/2014/main" id="{6DEFAFF8-E9D9-B98C-8697-BE5D5E27248F}"/>
                  </a:ext>
                </a:extLst>
              </p:cNvPr>
              <p:cNvGrpSpPr/>
              <p:nvPr/>
            </p:nvGrpSpPr>
            <p:grpSpPr>
              <a:xfrm>
                <a:off x="8957976" y="10306977"/>
                <a:ext cx="473324" cy="249140"/>
                <a:chOff x="5241244" y="4726836"/>
                <a:chExt cx="473324" cy="249140"/>
              </a:xfrm>
            </p:grpSpPr>
            <p:cxnSp>
              <p:nvCxnSpPr>
                <p:cNvPr id="2055" name="Connecteur : en angle 2054">
                  <a:extLst>
                    <a:ext uri="{FF2B5EF4-FFF2-40B4-BE49-F238E27FC236}">
                      <a16:creationId xmlns:a16="http://schemas.microsoft.com/office/drawing/2014/main" id="{24F5227C-002A-03F7-3469-5A5DDF27A9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48058" y="4726836"/>
                  <a:ext cx="252000" cy="216000"/>
                </a:xfrm>
                <a:prstGeom prst="bentConnector3">
                  <a:avLst>
                    <a:gd name="adj1" fmla="val -1227"/>
                  </a:avLst>
                </a:prstGeom>
                <a:ln>
                  <a:solidFill>
                    <a:srgbClr val="ED7049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56" name="ZoneTexte 2055">
                  <a:extLst>
                    <a:ext uri="{FF2B5EF4-FFF2-40B4-BE49-F238E27FC236}">
                      <a16:creationId xmlns:a16="http://schemas.microsoft.com/office/drawing/2014/main" id="{6D722B53-E20A-EB22-805A-1AFE1AA6A102}"/>
                    </a:ext>
                  </a:extLst>
                </p:cNvPr>
                <p:cNvSpPr txBox="1"/>
                <p:nvPr/>
              </p:nvSpPr>
              <p:spPr>
                <a:xfrm>
                  <a:off x="5241244" y="4822088"/>
                  <a:ext cx="473324" cy="153888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fr-FR" sz="400" spc="-20" dirty="0">
                      <a:solidFill>
                        <a:srgbClr val="ED7049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MONTURE</a:t>
                  </a:r>
                </a:p>
              </p:txBody>
            </p:sp>
          </p:grpSp>
          <p:grpSp>
            <p:nvGrpSpPr>
              <p:cNvPr id="2057" name="Groupe 2056">
                <a:extLst>
                  <a:ext uri="{FF2B5EF4-FFF2-40B4-BE49-F238E27FC236}">
                    <a16:creationId xmlns:a16="http://schemas.microsoft.com/office/drawing/2014/main" id="{D827E1D9-A054-2910-FF0E-0BB6BA61773C}"/>
                  </a:ext>
                </a:extLst>
              </p:cNvPr>
              <p:cNvGrpSpPr/>
              <p:nvPr/>
            </p:nvGrpSpPr>
            <p:grpSpPr>
              <a:xfrm>
                <a:off x="8949499" y="9810641"/>
                <a:ext cx="473324" cy="249140"/>
                <a:chOff x="5241244" y="4726836"/>
                <a:chExt cx="473324" cy="249140"/>
              </a:xfrm>
            </p:grpSpPr>
            <p:cxnSp>
              <p:nvCxnSpPr>
                <p:cNvPr id="2059" name="Connecteur : en angle 2058">
                  <a:extLst>
                    <a:ext uri="{FF2B5EF4-FFF2-40B4-BE49-F238E27FC236}">
                      <a16:creationId xmlns:a16="http://schemas.microsoft.com/office/drawing/2014/main" id="{6EF8FE4B-D4CE-95CF-05B1-4DF54B04A5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48058" y="4726836"/>
                  <a:ext cx="252000" cy="216000"/>
                </a:xfrm>
                <a:prstGeom prst="bentConnector3">
                  <a:avLst>
                    <a:gd name="adj1" fmla="val -1227"/>
                  </a:avLst>
                </a:prstGeom>
                <a:ln>
                  <a:solidFill>
                    <a:srgbClr val="B49F86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61" name="ZoneTexte 2060">
                  <a:extLst>
                    <a:ext uri="{FF2B5EF4-FFF2-40B4-BE49-F238E27FC236}">
                      <a16:creationId xmlns:a16="http://schemas.microsoft.com/office/drawing/2014/main" id="{147EF47C-5072-35D3-0CA3-F3CD695E77BE}"/>
                    </a:ext>
                  </a:extLst>
                </p:cNvPr>
                <p:cNvSpPr txBox="1"/>
                <p:nvPr/>
              </p:nvSpPr>
              <p:spPr>
                <a:xfrm>
                  <a:off x="5241244" y="4822088"/>
                  <a:ext cx="473324" cy="153888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fr-FR" sz="400" spc="-20" dirty="0">
                      <a:solidFill>
                        <a:srgbClr val="B49F86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MONTURE</a:t>
                  </a:r>
                </a:p>
              </p:txBody>
            </p:sp>
          </p:grpSp>
        </p:grpSp>
      </p:grpSp>
      <p:grpSp>
        <p:nvGrpSpPr>
          <p:cNvPr id="2101" name="Groupe 2100">
            <a:extLst>
              <a:ext uri="{FF2B5EF4-FFF2-40B4-BE49-F238E27FC236}">
                <a16:creationId xmlns:a16="http://schemas.microsoft.com/office/drawing/2014/main" id="{BB7EA9C8-6B20-F928-3D83-9FE2ECB30D29}"/>
              </a:ext>
            </a:extLst>
          </p:cNvPr>
          <p:cNvGrpSpPr/>
          <p:nvPr/>
        </p:nvGrpSpPr>
        <p:grpSpPr>
          <a:xfrm>
            <a:off x="0" y="11157254"/>
            <a:ext cx="1848692" cy="1481107"/>
            <a:chOff x="0" y="11157254"/>
            <a:chExt cx="1848692" cy="1481107"/>
          </a:xfrm>
        </p:grpSpPr>
        <p:grpSp>
          <p:nvGrpSpPr>
            <p:cNvPr id="43" name="Groupe 42">
              <a:extLst>
                <a:ext uri="{FF2B5EF4-FFF2-40B4-BE49-F238E27FC236}">
                  <a16:creationId xmlns:a16="http://schemas.microsoft.com/office/drawing/2014/main" id="{1F074005-6E09-A462-EB96-C7F450CF091F}"/>
                </a:ext>
              </a:extLst>
            </p:cNvPr>
            <p:cNvGrpSpPr/>
            <p:nvPr/>
          </p:nvGrpSpPr>
          <p:grpSpPr>
            <a:xfrm>
              <a:off x="0" y="11157254"/>
              <a:ext cx="1848692" cy="1481107"/>
              <a:chOff x="0" y="11103914"/>
              <a:chExt cx="1848692" cy="1481107"/>
            </a:xfrm>
          </p:grpSpPr>
          <p:grpSp>
            <p:nvGrpSpPr>
              <p:cNvPr id="36" name="Groupe 35">
                <a:extLst>
                  <a:ext uri="{FF2B5EF4-FFF2-40B4-BE49-F238E27FC236}">
                    <a16:creationId xmlns:a16="http://schemas.microsoft.com/office/drawing/2014/main" id="{2361F6CF-9BD9-8F75-B7B3-4171D7EC8EE4}"/>
                  </a:ext>
                </a:extLst>
              </p:cNvPr>
              <p:cNvGrpSpPr/>
              <p:nvPr/>
            </p:nvGrpSpPr>
            <p:grpSpPr>
              <a:xfrm>
                <a:off x="0" y="11103914"/>
                <a:ext cx="1848692" cy="1481107"/>
                <a:chOff x="177080" y="11133452"/>
                <a:chExt cx="1848692" cy="1481107"/>
              </a:xfrm>
            </p:grpSpPr>
            <p:grpSp>
              <p:nvGrpSpPr>
                <p:cNvPr id="406" name="Groupe 405">
                  <a:extLst>
                    <a:ext uri="{FF2B5EF4-FFF2-40B4-BE49-F238E27FC236}">
                      <a16:creationId xmlns:a16="http://schemas.microsoft.com/office/drawing/2014/main" id="{366DA8FF-25B2-7F7B-1F3F-DBB03F3144CE}"/>
                    </a:ext>
                  </a:extLst>
                </p:cNvPr>
                <p:cNvGrpSpPr/>
                <p:nvPr/>
              </p:nvGrpSpPr>
              <p:grpSpPr>
                <a:xfrm>
                  <a:off x="214081" y="11133452"/>
                  <a:ext cx="1714524" cy="1320676"/>
                  <a:chOff x="4401850" y="5038489"/>
                  <a:chExt cx="1714524" cy="1320676"/>
                </a:xfrm>
              </p:grpSpPr>
              <p:sp>
                <p:nvSpPr>
                  <p:cNvPr id="407" name="Rectangle : coins arrondis 406">
                    <a:extLst>
                      <a:ext uri="{FF2B5EF4-FFF2-40B4-BE49-F238E27FC236}">
                        <a16:creationId xmlns:a16="http://schemas.microsoft.com/office/drawing/2014/main" id="{262F7669-3048-998F-AD2B-C288B8FDAA93}"/>
                      </a:ext>
                    </a:extLst>
                  </p:cNvPr>
                  <p:cNvSpPr/>
                  <p:nvPr/>
                </p:nvSpPr>
                <p:spPr>
                  <a:xfrm>
                    <a:off x="5072273" y="5697798"/>
                    <a:ext cx="1044101" cy="661367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500" dirty="0">
                        <a:solidFill>
                          <a:srgbClr val="00695C"/>
                        </a:solidFill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fr-FR" sz="1100" dirty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09" name="ZoneTexte 408">
                    <a:extLst>
                      <a:ext uri="{FF2B5EF4-FFF2-40B4-BE49-F238E27FC236}">
                        <a16:creationId xmlns:a16="http://schemas.microsoft.com/office/drawing/2014/main" id="{CC705AD1-7A13-152D-BBF5-780547DB8179}"/>
                      </a:ext>
                    </a:extLst>
                  </p:cNvPr>
                  <p:cNvSpPr txBox="1"/>
                  <p:nvPr/>
                </p:nvSpPr>
                <p:spPr>
                  <a:xfrm>
                    <a:off x="4401850" y="5038489"/>
                    <a:ext cx="102026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Exemple</a:t>
                    </a:r>
                  </a:p>
                </p:txBody>
              </p:sp>
            </p:grpSp>
            <p:sp>
              <p:nvSpPr>
                <p:cNvPr id="414" name="Zone de texte 80">
                  <a:extLst>
                    <a:ext uri="{FF2B5EF4-FFF2-40B4-BE49-F238E27FC236}">
                      <a16:creationId xmlns:a16="http://schemas.microsoft.com/office/drawing/2014/main" id="{2D10703C-7F56-A0EB-3974-8574F36CFC65}"/>
                    </a:ext>
                  </a:extLst>
                </p:cNvPr>
                <p:cNvSpPr txBox="1"/>
                <p:nvPr/>
              </p:nvSpPr>
              <p:spPr>
                <a:xfrm>
                  <a:off x="773727" y="12429834"/>
                  <a:ext cx="1252045" cy="184725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800" dirty="0">
                      <a:solidFill>
                        <a:srgbClr val="BFBFBF"/>
                      </a:solidFill>
                      <a:effectLst/>
                      <a:latin typeface="Segoe UI Semibold" panose="020B0702040204020203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[Provenance des valeurs]</a:t>
                  </a:r>
                  <a:endParaRPr lang="fr-FR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15" name="Zone de texte 80">
                  <a:extLst>
                    <a:ext uri="{FF2B5EF4-FFF2-40B4-BE49-F238E27FC236}">
                      <a16:creationId xmlns:a16="http://schemas.microsoft.com/office/drawing/2014/main" id="{FA8794E4-4BD3-2F37-DB65-10339BB5DEEF}"/>
                    </a:ext>
                  </a:extLst>
                </p:cNvPr>
                <p:cNvSpPr txBox="1"/>
                <p:nvPr/>
              </p:nvSpPr>
              <p:spPr>
                <a:xfrm>
                  <a:off x="865063" y="11817311"/>
                  <a:ext cx="695921" cy="209550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8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effectLst/>
                      <a:latin typeface="Segoe UI Semibold" panose="020B0702040204020203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Val. de base</a:t>
                  </a:r>
                  <a:endParaRPr lang="fr-FR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16" name="Zone de texte 80">
                  <a:extLst>
                    <a:ext uri="{FF2B5EF4-FFF2-40B4-BE49-F238E27FC236}">
                      <a16:creationId xmlns:a16="http://schemas.microsoft.com/office/drawing/2014/main" id="{236F29CD-D938-1DC4-7E87-8D0B0BA05886}"/>
                    </a:ext>
                  </a:extLst>
                </p:cNvPr>
                <p:cNvSpPr txBox="1"/>
                <p:nvPr/>
              </p:nvSpPr>
              <p:spPr>
                <a:xfrm>
                  <a:off x="1230517" y="12216684"/>
                  <a:ext cx="695921" cy="209550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8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effectLst/>
                      <a:latin typeface="Segoe UI Semibold" panose="020B0702040204020203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Val. max</a:t>
                  </a:r>
                  <a:endParaRPr lang="fr-FR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18" name="Zone de texte 80">
                  <a:extLst>
                    <a:ext uri="{FF2B5EF4-FFF2-40B4-BE49-F238E27FC236}">
                      <a16:creationId xmlns:a16="http://schemas.microsoft.com/office/drawing/2014/main" id="{30C92492-B2C8-A4F9-8BCB-98D05A66004B}"/>
                    </a:ext>
                  </a:extLst>
                </p:cNvPr>
                <p:cNvSpPr txBox="1"/>
                <p:nvPr/>
              </p:nvSpPr>
              <p:spPr>
                <a:xfrm>
                  <a:off x="177080" y="11941179"/>
                  <a:ext cx="789419" cy="429733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>
                    <a:lnSpc>
                      <a:spcPct val="107000"/>
                    </a:lnSpc>
                  </a:pPr>
                  <a:r>
                    <a:rPr lang="fr-FR" sz="700" dirty="0">
                      <a:solidFill>
                        <a:schemeClr val="bg1">
                          <a:lumMod val="50000"/>
                        </a:schemeClr>
                      </a:solidFill>
                      <a:effectLst/>
                      <a:latin typeface="Segoe UI Semibold" panose="020B0702040204020203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Couleur de la caractéristique principale</a:t>
                  </a:r>
                </a:p>
              </p:txBody>
            </p:sp>
          </p:grpSp>
          <p:cxnSp>
            <p:nvCxnSpPr>
              <p:cNvPr id="38" name="Connecteur droit avec flèche 37">
                <a:extLst>
                  <a:ext uri="{FF2B5EF4-FFF2-40B4-BE49-F238E27FC236}">
                    <a16:creationId xmlns:a16="http://schemas.microsoft.com/office/drawing/2014/main" id="{C0AD8EA2-DF6E-527E-EA0D-3BBE1FC51E1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6647" y="12165707"/>
                <a:ext cx="323619" cy="56773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065" name="Groupe 2064">
              <a:extLst>
                <a:ext uri="{FF2B5EF4-FFF2-40B4-BE49-F238E27FC236}">
                  <a16:creationId xmlns:a16="http://schemas.microsoft.com/office/drawing/2014/main" id="{5B76EC66-06F9-9C60-079D-2F269C74045D}"/>
                </a:ext>
              </a:extLst>
            </p:cNvPr>
            <p:cNvGrpSpPr/>
            <p:nvPr/>
          </p:nvGrpSpPr>
          <p:grpSpPr>
            <a:xfrm>
              <a:off x="1382064" y="11826011"/>
              <a:ext cx="441718" cy="316488"/>
              <a:chOff x="5878640" y="4693816"/>
              <a:chExt cx="441718" cy="316488"/>
            </a:xfrm>
          </p:grpSpPr>
          <p:cxnSp>
            <p:nvCxnSpPr>
              <p:cNvPr id="2067" name="Connecteur : en angle 2066">
                <a:extLst>
                  <a:ext uri="{FF2B5EF4-FFF2-40B4-BE49-F238E27FC236}">
                    <a16:creationId xmlns:a16="http://schemas.microsoft.com/office/drawing/2014/main" id="{0000BC6A-3D56-263B-EAE4-E30E00CCA3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51308" y="4693816"/>
                <a:ext cx="288000" cy="288000"/>
              </a:xfrm>
              <a:prstGeom prst="bentConnector3">
                <a:avLst>
                  <a:gd name="adj1" fmla="val -1227"/>
                </a:avLst>
              </a:prstGeom>
              <a:ln>
                <a:solidFill>
                  <a:srgbClr val="60606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69" name="ZoneTexte 2068">
                <a:extLst>
                  <a:ext uri="{FF2B5EF4-FFF2-40B4-BE49-F238E27FC236}">
                    <a16:creationId xmlns:a16="http://schemas.microsoft.com/office/drawing/2014/main" id="{BCE670A0-895E-E57C-AA96-8DA7BF0EAB6B}"/>
                  </a:ext>
                </a:extLst>
              </p:cNvPr>
              <p:cNvSpPr txBox="1"/>
              <p:nvPr/>
            </p:nvSpPr>
            <p:spPr>
              <a:xfrm>
                <a:off x="5878640" y="4848721"/>
                <a:ext cx="441718" cy="16158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fr-FR" sz="450" spc="-20" dirty="0">
                    <a:solidFill>
                      <a:srgbClr val="60606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MONTURE</a:t>
                </a:r>
              </a:p>
            </p:txBody>
          </p:sp>
        </p:grpSp>
        <p:cxnSp>
          <p:nvCxnSpPr>
            <p:cNvPr id="2081" name="Connecteur droit avec flèche 2080">
              <a:extLst>
                <a:ext uri="{FF2B5EF4-FFF2-40B4-BE49-F238E27FC236}">
                  <a16:creationId xmlns:a16="http://schemas.microsoft.com/office/drawing/2014/main" id="{7C314C66-3125-B303-4A82-B305E372EF34}"/>
                </a:ext>
              </a:extLst>
            </p:cNvPr>
            <p:cNvCxnSpPr>
              <a:cxnSpLocks/>
            </p:cNvCxnSpPr>
            <p:nvPr/>
          </p:nvCxnSpPr>
          <p:spPr>
            <a:xfrm>
              <a:off x="1360147" y="11737708"/>
              <a:ext cx="242776" cy="200028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89" name="Zone de texte 80">
              <a:extLst>
                <a:ext uri="{FF2B5EF4-FFF2-40B4-BE49-F238E27FC236}">
                  <a16:creationId xmlns:a16="http://schemas.microsoft.com/office/drawing/2014/main" id="{BE801CF6-F93F-CCE9-288B-B9B5EE84D7A8}"/>
                </a:ext>
              </a:extLst>
            </p:cNvPr>
            <p:cNvSpPr txBox="1"/>
            <p:nvPr/>
          </p:nvSpPr>
          <p:spPr>
            <a:xfrm>
              <a:off x="467973" y="11433715"/>
              <a:ext cx="1362664" cy="40011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fr-FR" sz="800" dirty="0">
                  <a:solidFill>
                    <a:schemeClr val="bg1">
                      <a:lumMod val="50000"/>
                    </a:schemeClr>
                  </a:solidFill>
                  <a:effectLst/>
                  <a:latin typeface="Segoe UI Semibold" panose="020B0702040204020203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Bonus lié à la monture</a:t>
              </a:r>
            </a:p>
            <a:p>
              <a:r>
                <a:rPr lang="fr-FR" sz="600" dirty="0">
                  <a:solidFill>
                    <a:schemeClr val="bg1">
                      <a:lumMod val="50000"/>
                    </a:schemeClr>
                  </a:solidFill>
                  <a:latin typeface="Segoe UI Semibold" panose="020B0702040204020203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Ne compte pas dans le calcul de la Val. max</a:t>
              </a:r>
              <a:endParaRPr lang="fr-FR" sz="600" dirty="0">
                <a:solidFill>
                  <a:schemeClr val="bg1">
                    <a:lumMod val="50000"/>
                  </a:schemeClr>
                </a:solidFill>
                <a:effectLst/>
                <a:latin typeface="Segoe UI Semibold" panose="020B0702040204020203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07" name="Groupe 2106">
            <a:extLst>
              <a:ext uri="{FF2B5EF4-FFF2-40B4-BE49-F238E27FC236}">
                <a16:creationId xmlns:a16="http://schemas.microsoft.com/office/drawing/2014/main" id="{0CC44C05-03F2-9732-0FDE-5313357A816C}"/>
              </a:ext>
            </a:extLst>
          </p:cNvPr>
          <p:cNvGrpSpPr/>
          <p:nvPr/>
        </p:nvGrpSpPr>
        <p:grpSpPr>
          <a:xfrm>
            <a:off x="4056134" y="4354884"/>
            <a:ext cx="3474522" cy="1161177"/>
            <a:chOff x="4056134" y="4354884"/>
            <a:chExt cx="3474522" cy="1161177"/>
          </a:xfrm>
        </p:grpSpPr>
        <p:grpSp>
          <p:nvGrpSpPr>
            <p:cNvPr id="502" name="Groupe 501">
              <a:extLst>
                <a:ext uri="{FF2B5EF4-FFF2-40B4-BE49-F238E27FC236}">
                  <a16:creationId xmlns:a16="http://schemas.microsoft.com/office/drawing/2014/main" id="{0CD0C4CA-3D94-16D3-62E1-5ED3942C8D32}"/>
                </a:ext>
              </a:extLst>
            </p:cNvPr>
            <p:cNvGrpSpPr/>
            <p:nvPr/>
          </p:nvGrpSpPr>
          <p:grpSpPr>
            <a:xfrm>
              <a:off x="4056134" y="4354884"/>
              <a:ext cx="3474522" cy="1161177"/>
              <a:chOff x="4056134" y="4354884"/>
              <a:chExt cx="3474522" cy="1161177"/>
            </a:xfrm>
          </p:grpSpPr>
          <p:grpSp>
            <p:nvGrpSpPr>
              <p:cNvPr id="498" name="Groupe 497">
                <a:extLst>
                  <a:ext uri="{FF2B5EF4-FFF2-40B4-BE49-F238E27FC236}">
                    <a16:creationId xmlns:a16="http://schemas.microsoft.com/office/drawing/2014/main" id="{A9ABF53B-012F-0A05-9B98-24746B46259E}"/>
                  </a:ext>
                </a:extLst>
              </p:cNvPr>
              <p:cNvGrpSpPr/>
              <p:nvPr/>
            </p:nvGrpSpPr>
            <p:grpSpPr>
              <a:xfrm>
                <a:off x="4056134" y="4354884"/>
                <a:ext cx="3474522" cy="1161177"/>
                <a:chOff x="4056134" y="4354884"/>
                <a:chExt cx="3474522" cy="1161177"/>
              </a:xfrm>
            </p:grpSpPr>
            <p:grpSp>
              <p:nvGrpSpPr>
                <p:cNvPr id="479" name="Groupe 478">
                  <a:extLst>
                    <a:ext uri="{FF2B5EF4-FFF2-40B4-BE49-F238E27FC236}">
                      <a16:creationId xmlns:a16="http://schemas.microsoft.com/office/drawing/2014/main" id="{C5C5859A-0355-D171-93D6-AD3F310C111F}"/>
                    </a:ext>
                  </a:extLst>
                </p:cNvPr>
                <p:cNvGrpSpPr/>
                <p:nvPr/>
              </p:nvGrpSpPr>
              <p:grpSpPr>
                <a:xfrm>
                  <a:off x="4056134" y="4354884"/>
                  <a:ext cx="3474522" cy="1161177"/>
                  <a:chOff x="4056134" y="4354884"/>
                  <a:chExt cx="3474522" cy="1161177"/>
                </a:xfrm>
              </p:grpSpPr>
              <p:grpSp>
                <p:nvGrpSpPr>
                  <p:cNvPr id="2" name="Groupe 1">
                    <a:extLst>
                      <a:ext uri="{FF2B5EF4-FFF2-40B4-BE49-F238E27FC236}">
                        <a16:creationId xmlns:a16="http://schemas.microsoft.com/office/drawing/2014/main" id="{F1E1A2E1-ED7B-4A7F-8971-9A440E8E5474}"/>
                      </a:ext>
                    </a:extLst>
                  </p:cNvPr>
                  <p:cNvGrpSpPr/>
                  <p:nvPr/>
                </p:nvGrpSpPr>
                <p:grpSpPr>
                  <a:xfrm>
                    <a:off x="4056134" y="4354884"/>
                    <a:ext cx="3230498" cy="900626"/>
                    <a:chOff x="4056134" y="4354884"/>
                    <a:chExt cx="3230498" cy="900626"/>
                  </a:xfrm>
                </p:grpSpPr>
                <p:grpSp>
                  <p:nvGrpSpPr>
                    <p:cNvPr id="90" name="Groupe 89">
                      <a:extLst>
                        <a:ext uri="{FF2B5EF4-FFF2-40B4-BE49-F238E27FC236}">
                          <a16:creationId xmlns:a16="http://schemas.microsoft.com/office/drawing/2014/main" id="{4333F61F-39AB-410E-9F54-665F6F2CF92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56134" y="4354884"/>
                      <a:ext cx="3230498" cy="900626"/>
                      <a:chOff x="3990094" y="4354884"/>
                      <a:chExt cx="3230498" cy="900626"/>
                    </a:xfrm>
                  </p:grpSpPr>
                  <p:grpSp>
                    <p:nvGrpSpPr>
                      <p:cNvPr id="89" name="Groupe 88">
                        <a:extLst>
                          <a:ext uri="{FF2B5EF4-FFF2-40B4-BE49-F238E27FC236}">
                            <a16:creationId xmlns:a16="http://schemas.microsoft.com/office/drawing/2014/main" id="{6F68727A-446A-4615-B852-EF96CB63109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990094" y="4367338"/>
                        <a:ext cx="725844" cy="888172"/>
                        <a:chOff x="3990094" y="4367338"/>
                        <a:chExt cx="725844" cy="888172"/>
                      </a:xfrm>
                    </p:grpSpPr>
                    <p:sp>
                      <p:nvSpPr>
                        <p:cNvPr id="242" name="Rectangle : coins arrondis 241">
                          <a:extLst>
                            <a:ext uri="{FF2B5EF4-FFF2-40B4-BE49-F238E27FC236}">
                              <a16:creationId xmlns:a16="http://schemas.microsoft.com/office/drawing/2014/main" id="{8D193D29-8E4A-4CF5-B6E6-A4ED9FE2A05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90094" y="4715510"/>
                          <a:ext cx="725844" cy="540000"/>
                        </a:xfrm>
                        <a:prstGeom prst="roundRect">
                          <a:avLst/>
                        </a:prstGeom>
                        <a:solidFill>
                          <a:srgbClr val="E0F2F1"/>
                        </a:solidFill>
                        <a:ln>
                          <a:solidFill>
                            <a:srgbClr val="00695C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fr-FR" sz="500">
                              <a:solidFill>
                                <a:srgbClr val="00695C"/>
                              </a:solidFill>
                              <a:effectLst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fr-FR" sz="110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44" name="ZoneTexte 243">
                          <a:extLst>
                            <a:ext uri="{FF2B5EF4-FFF2-40B4-BE49-F238E27FC236}">
                              <a16:creationId xmlns:a16="http://schemas.microsoft.com/office/drawing/2014/main" id="{B31CD998-3D48-4179-9F77-D5C49227708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990094" y="4367338"/>
                          <a:ext cx="698178" cy="33855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fr-FR" sz="1600" dirty="0">
                              <a:solidFill>
                                <a:srgbClr val="006064"/>
                              </a:solidFill>
                            </a:rPr>
                            <a:t>PA</a:t>
                          </a:r>
                        </a:p>
                      </p:txBody>
                    </p:sp>
                  </p:grpSp>
                  <p:grpSp>
                    <p:nvGrpSpPr>
                      <p:cNvPr id="245" name="Groupe 244">
                        <a:extLst>
                          <a:ext uri="{FF2B5EF4-FFF2-40B4-BE49-F238E27FC236}">
                            <a16:creationId xmlns:a16="http://schemas.microsoft.com/office/drawing/2014/main" id="{6C365084-0018-4293-9E6C-A8DBDACAB80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816024" y="4367338"/>
                        <a:ext cx="725844" cy="888172"/>
                        <a:chOff x="3990094" y="4367338"/>
                        <a:chExt cx="725844" cy="888172"/>
                      </a:xfrm>
                    </p:grpSpPr>
                    <p:sp>
                      <p:nvSpPr>
                        <p:cNvPr id="246" name="Rectangle : coins arrondis 245">
                          <a:extLst>
                            <a:ext uri="{FF2B5EF4-FFF2-40B4-BE49-F238E27FC236}">
                              <a16:creationId xmlns:a16="http://schemas.microsoft.com/office/drawing/2014/main" id="{71A35AEB-974B-4270-8B01-2A644AC8FC2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90094" y="4715510"/>
                          <a:ext cx="725844" cy="540000"/>
                        </a:xfrm>
                        <a:prstGeom prst="roundRect">
                          <a:avLst/>
                        </a:prstGeom>
                        <a:solidFill>
                          <a:srgbClr val="E0F2F1"/>
                        </a:solidFill>
                        <a:ln>
                          <a:solidFill>
                            <a:srgbClr val="00695C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fr-FR" sz="500" dirty="0">
                              <a:solidFill>
                                <a:srgbClr val="00695C"/>
                              </a:solidFill>
                              <a:effectLst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fr-FR" sz="1100" dirty="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47" name="ZoneTexte 246">
                          <a:extLst>
                            <a:ext uri="{FF2B5EF4-FFF2-40B4-BE49-F238E27FC236}">
                              <a16:creationId xmlns:a16="http://schemas.microsoft.com/office/drawing/2014/main" id="{E61826FA-D256-4943-9DD2-DCCA36E0ADB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990094" y="4367338"/>
                          <a:ext cx="698178" cy="33855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fr-FR" sz="1600" dirty="0">
                              <a:solidFill>
                                <a:srgbClr val="006064"/>
                              </a:solidFill>
                            </a:rPr>
                            <a:t>PM</a:t>
                          </a:r>
                        </a:p>
                      </p:txBody>
                    </p:sp>
                  </p:grpSp>
                  <p:grpSp>
                    <p:nvGrpSpPr>
                      <p:cNvPr id="248" name="Groupe 247">
                        <a:extLst>
                          <a:ext uri="{FF2B5EF4-FFF2-40B4-BE49-F238E27FC236}">
                            <a16:creationId xmlns:a16="http://schemas.microsoft.com/office/drawing/2014/main" id="{32FCFE49-0610-4DB0-BB53-FF0FEF8E8C6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660404" y="4354884"/>
                        <a:ext cx="725844" cy="895880"/>
                        <a:chOff x="3987120" y="4367338"/>
                        <a:chExt cx="725844" cy="895880"/>
                      </a:xfrm>
                    </p:grpSpPr>
                    <p:sp>
                      <p:nvSpPr>
                        <p:cNvPr id="249" name="Rectangle : coins arrondis 248">
                          <a:extLst>
                            <a:ext uri="{FF2B5EF4-FFF2-40B4-BE49-F238E27FC236}">
                              <a16:creationId xmlns:a16="http://schemas.microsoft.com/office/drawing/2014/main" id="{9C22C87A-50F4-4309-9744-5EF2B26AFFD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87120" y="4723218"/>
                          <a:ext cx="725844" cy="540000"/>
                        </a:xfrm>
                        <a:prstGeom prst="roundRect">
                          <a:avLst/>
                        </a:prstGeom>
                        <a:solidFill>
                          <a:srgbClr val="E0F2F1"/>
                        </a:solidFill>
                        <a:ln>
                          <a:solidFill>
                            <a:srgbClr val="00695C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fr-FR" sz="500" dirty="0">
                              <a:solidFill>
                                <a:srgbClr val="00695C"/>
                              </a:solidFill>
                              <a:effectLst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fr-FR" sz="1100" dirty="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50" name="ZoneTexte 249">
                          <a:extLst>
                            <a:ext uri="{FF2B5EF4-FFF2-40B4-BE49-F238E27FC236}">
                              <a16:creationId xmlns:a16="http://schemas.microsoft.com/office/drawing/2014/main" id="{A587BBBA-517B-401E-A8C0-E69EB9D48C6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990094" y="4367338"/>
                          <a:ext cx="698178" cy="33855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fr-FR" sz="1600" dirty="0">
                              <a:solidFill>
                                <a:srgbClr val="006064"/>
                              </a:solidFill>
                            </a:rPr>
                            <a:t>PO</a:t>
                          </a:r>
                        </a:p>
                      </p:txBody>
                    </p:sp>
                  </p:grpSp>
                  <p:grpSp>
                    <p:nvGrpSpPr>
                      <p:cNvPr id="251" name="Groupe 250">
                        <a:extLst>
                          <a:ext uri="{FF2B5EF4-FFF2-40B4-BE49-F238E27FC236}">
                            <a16:creationId xmlns:a16="http://schemas.microsoft.com/office/drawing/2014/main" id="{4B260330-06A6-4B55-A6E7-936F31E2B6B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494748" y="4355365"/>
                        <a:ext cx="725844" cy="888172"/>
                        <a:chOff x="3990094" y="4367338"/>
                        <a:chExt cx="725844" cy="888172"/>
                      </a:xfrm>
                    </p:grpSpPr>
                    <p:sp>
                      <p:nvSpPr>
                        <p:cNvPr id="252" name="Rectangle : coins arrondis 251">
                          <a:extLst>
                            <a:ext uri="{FF2B5EF4-FFF2-40B4-BE49-F238E27FC236}">
                              <a16:creationId xmlns:a16="http://schemas.microsoft.com/office/drawing/2014/main" id="{BF2073C2-D9B5-4477-9638-1B57147250D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90094" y="4715510"/>
                          <a:ext cx="725844" cy="540000"/>
                        </a:xfrm>
                        <a:prstGeom prst="roundRect">
                          <a:avLst/>
                        </a:prstGeom>
                        <a:solidFill>
                          <a:srgbClr val="FFE1E1"/>
                        </a:solidFill>
                        <a:ln>
                          <a:solidFill>
                            <a:srgbClr val="C0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fr-FR" sz="500" dirty="0">
                              <a:solidFill>
                                <a:srgbClr val="00695C"/>
                              </a:solidFill>
                              <a:effectLst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fr-FR" sz="1100" dirty="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53" name="ZoneTexte 252">
                          <a:extLst>
                            <a:ext uri="{FF2B5EF4-FFF2-40B4-BE49-F238E27FC236}">
                              <a16:creationId xmlns:a16="http://schemas.microsoft.com/office/drawing/2014/main" id="{0EFF91BE-7919-4CA0-BAC7-A45053B1561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990094" y="4367338"/>
                          <a:ext cx="698178" cy="33855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fr-FR" sz="1600" dirty="0">
                              <a:solidFill>
                                <a:srgbClr val="C00000"/>
                              </a:solidFill>
                            </a:rPr>
                            <a:t>Ini</a:t>
                          </a:r>
                        </a:p>
                      </p:txBody>
                    </p:sp>
                  </p:grpSp>
                </p:grpSp>
                <p:pic>
                  <p:nvPicPr>
                    <p:cNvPr id="2076" name="Picture 28" descr="PM">
                      <a:extLst>
                        <a:ext uri="{FF2B5EF4-FFF2-40B4-BE49-F238E27FC236}">
                          <a16:creationId xmlns:a16="http://schemas.microsoft.com/office/drawing/2014/main" id="{6781BEA5-C2E4-484C-9FB6-B18FE091ABD0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4847680" y="4422528"/>
                      <a:ext cx="209550" cy="20955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2078" name="Picture 30" descr="PA">
                      <a:extLst>
                        <a:ext uri="{FF2B5EF4-FFF2-40B4-BE49-F238E27FC236}">
                          <a16:creationId xmlns:a16="http://schemas.microsoft.com/office/drawing/2014/main" id="{7F342775-0ECD-4ECF-8807-12182BB33805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4080186" y="4422528"/>
                      <a:ext cx="209550" cy="20955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2082" name="Picture 34" descr="Portée">
                      <a:extLst>
                        <a:ext uri="{FF2B5EF4-FFF2-40B4-BE49-F238E27FC236}">
                          <a16:creationId xmlns:a16="http://schemas.microsoft.com/office/drawing/2014/main" id="{D33F7F10-A5D2-460D-9755-D7F14AABF4E9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5725608" y="4417694"/>
                      <a:ext cx="209550" cy="20955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2084" name="Picture 36" descr="Initiative">
                      <a:extLst>
                        <a:ext uri="{FF2B5EF4-FFF2-40B4-BE49-F238E27FC236}">
                          <a16:creationId xmlns:a16="http://schemas.microsoft.com/office/drawing/2014/main" id="{2D3DF0BC-D860-4964-AB5B-14E2B0369C87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6">
                      <a:duotone>
                        <a:schemeClr val="accent2">
                          <a:shade val="45000"/>
                          <a:satMod val="135000"/>
                        </a:schemeClr>
                        <a:prstClr val="white"/>
                      </a:duotone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6565342" y="4418356"/>
                      <a:ext cx="209550" cy="20955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sp>
                <p:nvSpPr>
                  <p:cNvPr id="277" name="Zone de texte 80">
                    <a:extLst>
                      <a:ext uri="{FF2B5EF4-FFF2-40B4-BE49-F238E27FC236}">
                        <a16:creationId xmlns:a16="http://schemas.microsoft.com/office/drawing/2014/main" id="{533077A7-6041-4FE4-ABC7-9768AEB68E53}"/>
                      </a:ext>
                    </a:extLst>
                  </p:cNvPr>
                  <p:cNvSpPr txBox="1"/>
                  <p:nvPr/>
                </p:nvSpPr>
                <p:spPr>
                  <a:xfrm>
                    <a:off x="4068955" y="5219475"/>
                    <a:ext cx="719585" cy="184725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800" dirty="0">
                        <a:solidFill>
                          <a:srgbClr val="BFBFBF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[</a:t>
                    </a:r>
                    <a:r>
                      <a:rPr lang="fr-FR" sz="800" b="1" dirty="0">
                        <a:solidFill>
                          <a:srgbClr val="BFBFBF"/>
                        </a:solidFill>
                        <a:latin typeface="Segoe UI Semibold" panose="020B07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6</a:t>
                    </a:r>
                    <a:r>
                      <a:rPr lang="fr-FR" sz="800" dirty="0">
                        <a:solidFill>
                          <a:srgbClr val="BFBFBF"/>
                        </a:solidFill>
                        <a:latin typeface="Segoe UI Semibold" panose="020B07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+ </a:t>
                    </a:r>
                    <a:r>
                      <a:rPr lang="fr-FR" sz="800" dirty="0" err="1">
                        <a:solidFill>
                          <a:srgbClr val="BFBFBF"/>
                        </a:solidFill>
                        <a:latin typeface="Segoe UI Semibold" panose="020B07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equip</a:t>
                    </a:r>
                    <a:r>
                      <a:rPr lang="fr-FR" sz="800" dirty="0">
                        <a:solidFill>
                          <a:srgbClr val="BFBFBF"/>
                        </a:solidFill>
                        <a:latin typeface="Segoe UI Semibold" panose="020B07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.</a:t>
                    </a:r>
                    <a:r>
                      <a:rPr lang="fr-FR" sz="800" dirty="0">
                        <a:solidFill>
                          <a:srgbClr val="BFBFBF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]</a:t>
                    </a:r>
                    <a:endParaRPr lang="fr-FR" sz="16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4" name="Zone de texte 80">
                    <a:extLst>
                      <a:ext uri="{FF2B5EF4-FFF2-40B4-BE49-F238E27FC236}">
                        <a16:creationId xmlns:a16="http://schemas.microsoft.com/office/drawing/2014/main" id="{47B8450B-AE0A-4141-BF90-0DC138EB2E2C}"/>
                      </a:ext>
                    </a:extLst>
                  </p:cNvPr>
                  <p:cNvSpPr txBox="1"/>
                  <p:nvPr/>
                </p:nvSpPr>
                <p:spPr>
                  <a:xfrm>
                    <a:off x="4874162" y="5223121"/>
                    <a:ext cx="757331" cy="209550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800" dirty="0">
                        <a:solidFill>
                          <a:srgbClr val="BFBFBF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[3</a:t>
                    </a:r>
                    <a:r>
                      <a:rPr lang="fr-FR" sz="800" dirty="0">
                        <a:solidFill>
                          <a:srgbClr val="BFBFBF"/>
                        </a:solidFill>
                        <a:latin typeface="Segoe UI Semibold" panose="020B07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+ </a:t>
                    </a:r>
                    <a:r>
                      <a:rPr lang="fr-FR" sz="800" dirty="0" err="1">
                        <a:solidFill>
                          <a:srgbClr val="BFBFBF"/>
                        </a:solidFill>
                        <a:latin typeface="Segoe UI Semibold" panose="020B07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equip</a:t>
                    </a:r>
                    <a:r>
                      <a:rPr lang="fr-FR" sz="800" dirty="0">
                        <a:solidFill>
                          <a:srgbClr val="BFBFBF"/>
                        </a:solidFill>
                        <a:latin typeface="Segoe UI Semibold" panose="020B07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.</a:t>
                    </a:r>
                    <a:r>
                      <a:rPr lang="fr-FR" sz="800" dirty="0">
                        <a:solidFill>
                          <a:srgbClr val="BFBFBF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]</a:t>
                    </a:r>
                    <a:endParaRPr lang="fr-FR" sz="16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5" name="Zone de texte 80">
                    <a:extLst>
                      <a:ext uri="{FF2B5EF4-FFF2-40B4-BE49-F238E27FC236}">
                        <a16:creationId xmlns:a16="http://schemas.microsoft.com/office/drawing/2014/main" id="{8A1CF7B3-09C1-4752-A35C-37A1943BCD58}"/>
                      </a:ext>
                    </a:extLst>
                  </p:cNvPr>
                  <p:cNvSpPr txBox="1"/>
                  <p:nvPr/>
                </p:nvSpPr>
                <p:spPr>
                  <a:xfrm>
                    <a:off x="5747253" y="5222439"/>
                    <a:ext cx="695585" cy="209550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800" dirty="0">
                        <a:solidFill>
                          <a:srgbClr val="BFBFBF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[</a:t>
                    </a:r>
                    <a:r>
                      <a:rPr lang="fr-FR" sz="800" dirty="0" err="1">
                        <a:solidFill>
                          <a:srgbClr val="BFBFBF"/>
                        </a:solidFill>
                        <a:latin typeface="Segoe UI Semibold" panose="020B07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equip</a:t>
                    </a:r>
                    <a:r>
                      <a:rPr lang="fr-FR" sz="800" dirty="0">
                        <a:solidFill>
                          <a:srgbClr val="BFBFBF"/>
                        </a:solidFill>
                        <a:latin typeface="Segoe UI Semibold" panose="020B07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.</a:t>
                    </a:r>
                    <a:r>
                      <a:rPr lang="fr-FR" sz="800" dirty="0">
                        <a:solidFill>
                          <a:srgbClr val="BFBFBF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]</a:t>
                    </a:r>
                    <a:endParaRPr lang="fr-FR" sz="16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89" name="Zone de texte 80">
                    <a:extLst>
                      <a:ext uri="{FF2B5EF4-FFF2-40B4-BE49-F238E27FC236}">
                        <a16:creationId xmlns:a16="http://schemas.microsoft.com/office/drawing/2014/main" id="{AC449CA9-5D19-4B7C-8318-DD1B11734E8F}"/>
                      </a:ext>
                    </a:extLst>
                  </p:cNvPr>
                  <p:cNvSpPr txBox="1"/>
                  <p:nvPr/>
                </p:nvSpPr>
                <p:spPr>
                  <a:xfrm>
                    <a:off x="6354852" y="5222439"/>
                    <a:ext cx="1175804" cy="293622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800" dirty="0">
                        <a:solidFill>
                          <a:srgbClr val="BFBFBF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[Intel +</a:t>
                    </a:r>
                    <a:r>
                      <a:rPr lang="fr-FR" sz="800" dirty="0">
                        <a:solidFill>
                          <a:srgbClr val="BFBFBF"/>
                        </a:solidFill>
                        <a:latin typeface="Segoe UI Semibold" panose="020B07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</a:t>
                    </a:r>
                    <a:r>
                      <a:rPr lang="fr-FR" sz="800" dirty="0" err="1">
                        <a:solidFill>
                          <a:srgbClr val="BFBFBF"/>
                        </a:solidFill>
                        <a:latin typeface="Segoe UI Semibold" panose="020B07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equip</a:t>
                    </a:r>
                    <a:r>
                      <a:rPr lang="fr-FR" sz="800" dirty="0">
                        <a:solidFill>
                          <a:srgbClr val="BFBFBF"/>
                        </a:solidFill>
                        <a:latin typeface="Segoe UI Semibold" panose="020B07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.</a:t>
                    </a:r>
                    <a:r>
                      <a:rPr lang="fr-FR" sz="800" dirty="0">
                        <a:solidFill>
                          <a:srgbClr val="BFBFBF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]</a:t>
                    </a:r>
                    <a:endParaRPr lang="fr-FR" sz="16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26" name="ZoneTexte 425">
                    <a:extLst>
                      <a:ext uri="{FF2B5EF4-FFF2-40B4-BE49-F238E27FC236}">
                        <a16:creationId xmlns:a16="http://schemas.microsoft.com/office/drawing/2014/main" id="{D5AF968B-1AB6-49DE-96A0-96FCA083A92C}"/>
                      </a:ext>
                    </a:extLst>
                  </p:cNvPr>
                  <p:cNvSpPr txBox="1"/>
                  <p:nvPr/>
                </p:nvSpPr>
                <p:spPr>
                  <a:xfrm>
                    <a:off x="4469560" y="5043894"/>
                    <a:ext cx="309704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800" dirty="0">
                        <a:solidFill>
                          <a:srgbClr val="62BEBA"/>
                        </a:solidFill>
                      </a:rPr>
                      <a:t>12</a:t>
                    </a:r>
                    <a:endParaRPr lang="fr-FR" sz="900" dirty="0">
                      <a:solidFill>
                        <a:srgbClr val="62BEBA"/>
                      </a:solidFill>
                    </a:endParaRPr>
                  </a:p>
                </p:txBody>
              </p:sp>
              <p:sp>
                <p:nvSpPr>
                  <p:cNvPr id="428" name="ZoneTexte 427">
                    <a:extLst>
                      <a:ext uri="{FF2B5EF4-FFF2-40B4-BE49-F238E27FC236}">
                        <a16:creationId xmlns:a16="http://schemas.microsoft.com/office/drawing/2014/main" id="{EA40D674-02E7-4267-94CB-0D6B37F5DD36}"/>
                      </a:ext>
                    </a:extLst>
                  </p:cNvPr>
                  <p:cNvSpPr txBox="1"/>
                  <p:nvPr/>
                </p:nvSpPr>
                <p:spPr>
                  <a:xfrm>
                    <a:off x="6226449" y="5036274"/>
                    <a:ext cx="233667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800" dirty="0">
                        <a:solidFill>
                          <a:srgbClr val="62BEBA"/>
                        </a:solidFill>
                      </a:rPr>
                      <a:t>6</a:t>
                    </a:r>
                    <a:endParaRPr lang="fr-FR" sz="900" dirty="0">
                      <a:solidFill>
                        <a:srgbClr val="62BEBA"/>
                      </a:solidFill>
                    </a:endParaRPr>
                  </a:p>
                </p:txBody>
              </p:sp>
              <p:sp>
                <p:nvSpPr>
                  <p:cNvPr id="419" name="ZoneTexte 418">
                    <a:extLst>
                      <a:ext uri="{FF2B5EF4-FFF2-40B4-BE49-F238E27FC236}">
                        <a16:creationId xmlns:a16="http://schemas.microsoft.com/office/drawing/2014/main" id="{DEE692BF-FCF0-6902-221F-40495767BF62}"/>
                      </a:ext>
                    </a:extLst>
                  </p:cNvPr>
                  <p:cNvSpPr txBox="1"/>
                  <p:nvPr/>
                </p:nvSpPr>
                <p:spPr>
                  <a:xfrm>
                    <a:off x="4068955" y="4726836"/>
                    <a:ext cx="233667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800" dirty="0">
                        <a:solidFill>
                          <a:srgbClr val="62BEBA"/>
                        </a:solidFill>
                      </a:rPr>
                      <a:t>6</a:t>
                    </a:r>
                    <a:endParaRPr lang="fr-FR" sz="900" dirty="0">
                      <a:solidFill>
                        <a:srgbClr val="62BEBA"/>
                      </a:solidFill>
                    </a:endParaRPr>
                  </a:p>
                </p:txBody>
              </p:sp>
              <p:sp>
                <p:nvSpPr>
                  <p:cNvPr id="420" name="ZoneTexte 419">
                    <a:extLst>
                      <a:ext uri="{FF2B5EF4-FFF2-40B4-BE49-F238E27FC236}">
                        <a16:creationId xmlns:a16="http://schemas.microsoft.com/office/drawing/2014/main" id="{3C45FF5E-C4CA-D30E-0DF7-40E921B311E0}"/>
                      </a:ext>
                    </a:extLst>
                  </p:cNvPr>
                  <p:cNvSpPr txBox="1"/>
                  <p:nvPr/>
                </p:nvSpPr>
                <p:spPr>
                  <a:xfrm>
                    <a:off x="4880958" y="4730219"/>
                    <a:ext cx="233667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900" dirty="0">
                        <a:solidFill>
                          <a:srgbClr val="62BEBA"/>
                        </a:solidFill>
                      </a:rPr>
                      <a:t>3</a:t>
                    </a:r>
                  </a:p>
                </p:txBody>
              </p:sp>
              <p:sp>
                <p:nvSpPr>
                  <p:cNvPr id="424" name="ZoneTexte 423">
                    <a:extLst>
                      <a:ext uri="{FF2B5EF4-FFF2-40B4-BE49-F238E27FC236}">
                        <a16:creationId xmlns:a16="http://schemas.microsoft.com/office/drawing/2014/main" id="{CD6B258C-E73B-CBCE-FB12-6AF1BC7C39ED}"/>
                      </a:ext>
                    </a:extLst>
                  </p:cNvPr>
                  <p:cNvSpPr txBox="1"/>
                  <p:nvPr/>
                </p:nvSpPr>
                <p:spPr>
                  <a:xfrm>
                    <a:off x="5725338" y="4707414"/>
                    <a:ext cx="233667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800" dirty="0">
                        <a:solidFill>
                          <a:srgbClr val="62BEBA"/>
                        </a:solidFill>
                      </a:rPr>
                      <a:t>0</a:t>
                    </a:r>
                    <a:endParaRPr lang="fr-FR" sz="900" dirty="0">
                      <a:solidFill>
                        <a:srgbClr val="62BEBA"/>
                      </a:solidFill>
                    </a:endParaRPr>
                  </a:p>
                </p:txBody>
              </p:sp>
              <p:sp>
                <p:nvSpPr>
                  <p:cNvPr id="438" name="ZoneTexte 437">
                    <a:extLst>
                      <a:ext uri="{FF2B5EF4-FFF2-40B4-BE49-F238E27FC236}">
                        <a16:creationId xmlns:a16="http://schemas.microsoft.com/office/drawing/2014/main" id="{62118E0A-2F94-6903-F7AC-F6D372D11F06}"/>
                      </a:ext>
                    </a:extLst>
                  </p:cNvPr>
                  <p:cNvSpPr txBox="1"/>
                  <p:nvPr/>
                </p:nvSpPr>
                <p:spPr>
                  <a:xfrm>
                    <a:off x="6569718" y="4719172"/>
                    <a:ext cx="233667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900" dirty="0">
                        <a:solidFill>
                          <a:srgbClr val="ED7049"/>
                        </a:solidFill>
                      </a:rPr>
                      <a:t>0</a:t>
                    </a:r>
                  </a:p>
                </p:txBody>
              </p:sp>
              <p:sp>
                <p:nvSpPr>
                  <p:cNvPr id="443" name="ZoneTexte 442">
                    <a:extLst>
                      <a:ext uri="{FF2B5EF4-FFF2-40B4-BE49-F238E27FC236}">
                        <a16:creationId xmlns:a16="http://schemas.microsoft.com/office/drawing/2014/main" id="{FE1EA464-51F7-D878-319F-970A72A7A2B7}"/>
                      </a:ext>
                    </a:extLst>
                  </p:cNvPr>
                  <p:cNvSpPr txBox="1"/>
                  <p:nvPr/>
                </p:nvSpPr>
                <p:spPr>
                  <a:xfrm>
                    <a:off x="7058543" y="5013941"/>
                    <a:ext cx="233667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900" dirty="0">
                        <a:solidFill>
                          <a:srgbClr val="ED7049"/>
                        </a:solidFill>
                      </a:rPr>
                      <a:t>∞</a:t>
                    </a:r>
                  </a:p>
                </p:txBody>
              </p:sp>
              <p:grpSp>
                <p:nvGrpSpPr>
                  <p:cNvPr id="474" name="Groupe 473">
                    <a:extLst>
                      <a:ext uri="{FF2B5EF4-FFF2-40B4-BE49-F238E27FC236}">
                        <a16:creationId xmlns:a16="http://schemas.microsoft.com/office/drawing/2014/main" id="{955D5A45-F2C5-B4FA-5A67-EDF4C711C2EF}"/>
                      </a:ext>
                    </a:extLst>
                  </p:cNvPr>
                  <p:cNvGrpSpPr/>
                  <p:nvPr/>
                </p:nvGrpSpPr>
                <p:grpSpPr>
                  <a:xfrm>
                    <a:off x="5241244" y="4726836"/>
                    <a:ext cx="473324" cy="279620"/>
                    <a:chOff x="5241244" y="4726836"/>
                    <a:chExt cx="473324" cy="279620"/>
                  </a:xfrm>
                </p:grpSpPr>
                <p:cxnSp>
                  <p:nvCxnSpPr>
                    <p:cNvPr id="466" name="Connecteur : en angle 465">
                      <a:extLst>
                        <a:ext uri="{FF2B5EF4-FFF2-40B4-BE49-F238E27FC236}">
                          <a16:creationId xmlns:a16="http://schemas.microsoft.com/office/drawing/2014/main" id="{BF96444F-658E-3AFE-5B35-9281C660F8B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348058" y="4726836"/>
                      <a:ext cx="252000" cy="252000"/>
                    </a:xfrm>
                    <a:prstGeom prst="bentConnector3">
                      <a:avLst>
                        <a:gd name="adj1" fmla="val -1227"/>
                      </a:avLst>
                    </a:prstGeom>
                    <a:ln>
                      <a:solidFill>
                        <a:srgbClr val="62BEBA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73" name="ZoneTexte 472">
                      <a:extLst>
                        <a:ext uri="{FF2B5EF4-FFF2-40B4-BE49-F238E27FC236}">
                          <a16:creationId xmlns:a16="http://schemas.microsoft.com/office/drawing/2014/main" id="{A3479717-C544-A70B-29BE-B10FF8E881A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241244" y="4852568"/>
                      <a:ext cx="473324" cy="15388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ctr">
                      <a:spAutoFit/>
                    </a:bodyPr>
                    <a:lstStyle/>
                    <a:p>
                      <a:pPr algn="ctr"/>
                      <a:r>
                        <a:rPr lang="fr-FR" sz="400" spc="-20" dirty="0">
                          <a:solidFill>
                            <a:srgbClr val="62BEBA"/>
                          </a:solidFill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MONTURE</a:t>
                      </a:r>
                    </a:p>
                  </p:txBody>
                </p:sp>
              </p:grpSp>
            </p:grpSp>
            <p:grpSp>
              <p:nvGrpSpPr>
                <p:cNvPr id="484" name="Groupe 483">
                  <a:extLst>
                    <a:ext uri="{FF2B5EF4-FFF2-40B4-BE49-F238E27FC236}">
                      <a16:creationId xmlns:a16="http://schemas.microsoft.com/office/drawing/2014/main" id="{F3886680-819C-6D9B-C6C8-37DD0E0E0EAE}"/>
                    </a:ext>
                  </a:extLst>
                </p:cNvPr>
                <p:cNvGrpSpPr/>
                <p:nvPr/>
              </p:nvGrpSpPr>
              <p:grpSpPr>
                <a:xfrm>
                  <a:off x="6919196" y="4715597"/>
                  <a:ext cx="473324" cy="279620"/>
                  <a:chOff x="5241244" y="4726836"/>
                  <a:chExt cx="473324" cy="279620"/>
                </a:xfrm>
              </p:grpSpPr>
              <p:cxnSp>
                <p:nvCxnSpPr>
                  <p:cNvPr id="485" name="Connecteur : en angle 484">
                    <a:extLst>
                      <a:ext uri="{FF2B5EF4-FFF2-40B4-BE49-F238E27FC236}">
                        <a16:creationId xmlns:a16="http://schemas.microsoft.com/office/drawing/2014/main" id="{F28B7A76-A34C-2989-27C9-310763508E6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48058" y="4726836"/>
                    <a:ext cx="252000" cy="252000"/>
                  </a:xfrm>
                  <a:prstGeom prst="bentConnector3">
                    <a:avLst>
                      <a:gd name="adj1" fmla="val -1227"/>
                    </a:avLst>
                  </a:prstGeom>
                  <a:ln>
                    <a:solidFill>
                      <a:srgbClr val="ED7049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97" name="ZoneTexte 496">
                    <a:extLst>
                      <a:ext uri="{FF2B5EF4-FFF2-40B4-BE49-F238E27FC236}">
                        <a16:creationId xmlns:a16="http://schemas.microsoft.com/office/drawing/2014/main" id="{432A53AE-5C67-BB46-6ED6-86D7B2E3B06E}"/>
                      </a:ext>
                    </a:extLst>
                  </p:cNvPr>
                  <p:cNvSpPr txBox="1"/>
                  <p:nvPr/>
                </p:nvSpPr>
                <p:spPr>
                  <a:xfrm>
                    <a:off x="5241244" y="4852568"/>
                    <a:ext cx="473324" cy="153888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fr-FR" sz="400" spc="-20" dirty="0">
                        <a:solidFill>
                          <a:srgbClr val="ED7049"/>
                        </a:solidFill>
                        <a:latin typeface="Segoe UI Semilight" panose="020B0402040204020203" pitchFamily="34" charset="0"/>
                        <a:cs typeface="Segoe UI Semilight" panose="020B0402040204020203" pitchFamily="34" charset="0"/>
                      </a:rPr>
                      <a:t>MONTURE</a:t>
                    </a:r>
                  </a:p>
                </p:txBody>
              </p:sp>
            </p:grpSp>
          </p:grpSp>
          <p:grpSp>
            <p:nvGrpSpPr>
              <p:cNvPr id="499" name="Groupe 498">
                <a:extLst>
                  <a:ext uri="{FF2B5EF4-FFF2-40B4-BE49-F238E27FC236}">
                    <a16:creationId xmlns:a16="http://schemas.microsoft.com/office/drawing/2014/main" id="{BFEF326F-ED77-31EB-2B52-BC881E33232A}"/>
                  </a:ext>
                </a:extLst>
              </p:cNvPr>
              <p:cNvGrpSpPr/>
              <p:nvPr/>
            </p:nvGrpSpPr>
            <p:grpSpPr>
              <a:xfrm>
                <a:off x="6083681" y="4723026"/>
                <a:ext cx="473324" cy="279620"/>
                <a:chOff x="5241244" y="4726836"/>
                <a:chExt cx="473324" cy="279620"/>
              </a:xfrm>
            </p:grpSpPr>
            <p:cxnSp>
              <p:nvCxnSpPr>
                <p:cNvPr id="500" name="Connecteur : en angle 499">
                  <a:extLst>
                    <a:ext uri="{FF2B5EF4-FFF2-40B4-BE49-F238E27FC236}">
                      <a16:creationId xmlns:a16="http://schemas.microsoft.com/office/drawing/2014/main" id="{3805B2C2-830D-4B5A-EC3B-9DB1D55DE0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48058" y="4726836"/>
                  <a:ext cx="252000" cy="252000"/>
                </a:xfrm>
                <a:prstGeom prst="bentConnector3">
                  <a:avLst>
                    <a:gd name="adj1" fmla="val -1227"/>
                  </a:avLst>
                </a:prstGeom>
                <a:ln>
                  <a:solidFill>
                    <a:srgbClr val="62BEBA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01" name="ZoneTexte 500">
                  <a:extLst>
                    <a:ext uri="{FF2B5EF4-FFF2-40B4-BE49-F238E27FC236}">
                      <a16:creationId xmlns:a16="http://schemas.microsoft.com/office/drawing/2014/main" id="{C125EB02-202A-DB16-E766-94AE35AD8E2B}"/>
                    </a:ext>
                  </a:extLst>
                </p:cNvPr>
                <p:cNvSpPr txBox="1"/>
                <p:nvPr/>
              </p:nvSpPr>
              <p:spPr>
                <a:xfrm>
                  <a:off x="5241244" y="4852568"/>
                  <a:ext cx="473324" cy="153888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fr-FR" sz="400" spc="-20" dirty="0">
                      <a:solidFill>
                        <a:srgbClr val="62BEBA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MONTURE</a:t>
                  </a:r>
                </a:p>
              </p:txBody>
            </p:sp>
          </p:grpSp>
        </p:grpSp>
        <p:grpSp>
          <p:nvGrpSpPr>
            <p:cNvPr id="475" name="Groupe 474">
              <a:extLst>
                <a:ext uri="{FF2B5EF4-FFF2-40B4-BE49-F238E27FC236}">
                  <a16:creationId xmlns:a16="http://schemas.microsoft.com/office/drawing/2014/main" id="{D0131DB6-6B23-E153-18DC-7B89196A28A7}"/>
                </a:ext>
              </a:extLst>
            </p:cNvPr>
            <p:cNvGrpSpPr/>
            <p:nvPr/>
          </p:nvGrpSpPr>
          <p:grpSpPr>
            <a:xfrm>
              <a:off x="4414820" y="4731344"/>
              <a:ext cx="473324" cy="279620"/>
              <a:chOff x="5241244" y="4726836"/>
              <a:chExt cx="473324" cy="279620"/>
            </a:xfrm>
          </p:grpSpPr>
          <p:cxnSp>
            <p:nvCxnSpPr>
              <p:cNvPr id="476" name="Connecteur : en angle 475">
                <a:extLst>
                  <a:ext uri="{FF2B5EF4-FFF2-40B4-BE49-F238E27FC236}">
                    <a16:creationId xmlns:a16="http://schemas.microsoft.com/office/drawing/2014/main" id="{8C86ABA6-854B-47DF-E35A-68DD2B1F23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48058" y="4726836"/>
                <a:ext cx="252000" cy="252000"/>
              </a:xfrm>
              <a:prstGeom prst="bentConnector3">
                <a:avLst>
                  <a:gd name="adj1" fmla="val -1227"/>
                </a:avLst>
              </a:prstGeom>
              <a:ln>
                <a:solidFill>
                  <a:srgbClr val="62BEBA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7" name="ZoneTexte 476">
                <a:extLst>
                  <a:ext uri="{FF2B5EF4-FFF2-40B4-BE49-F238E27FC236}">
                    <a16:creationId xmlns:a16="http://schemas.microsoft.com/office/drawing/2014/main" id="{52541F62-068E-F44B-9753-4CC9B7BF92DD}"/>
                  </a:ext>
                </a:extLst>
              </p:cNvPr>
              <p:cNvSpPr txBox="1"/>
              <p:nvPr/>
            </p:nvSpPr>
            <p:spPr>
              <a:xfrm>
                <a:off x="5241244" y="4852568"/>
                <a:ext cx="473324" cy="15388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fr-FR" sz="400" spc="-20" dirty="0">
                    <a:solidFill>
                      <a:srgbClr val="62BEBA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MONTURE</a:t>
                </a:r>
              </a:p>
            </p:txBody>
          </p:sp>
        </p:grpSp>
      </p:grpSp>
      <p:grpSp>
        <p:nvGrpSpPr>
          <p:cNvPr id="2108" name="Groupe 2107">
            <a:extLst>
              <a:ext uri="{FF2B5EF4-FFF2-40B4-BE49-F238E27FC236}">
                <a16:creationId xmlns:a16="http://schemas.microsoft.com/office/drawing/2014/main" id="{663106A8-6EF5-A92D-A7EC-0637AF503718}"/>
              </a:ext>
            </a:extLst>
          </p:cNvPr>
          <p:cNvGrpSpPr/>
          <p:nvPr/>
        </p:nvGrpSpPr>
        <p:grpSpPr>
          <a:xfrm>
            <a:off x="5796934" y="5536690"/>
            <a:ext cx="1935864" cy="540000"/>
            <a:chOff x="5796934" y="5536690"/>
            <a:chExt cx="1935864" cy="540000"/>
          </a:xfrm>
        </p:grpSpPr>
        <p:grpSp>
          <p:nvGrpSpPr>
            <p:cNvPr id="259" name="Groupe 258">
              <a:extLst>
                <a:ext uri="{FF2B5EF4-FFF2-40B4-BE49-F238E27FC236}">
                  <a16:creationId xmlns:a16="http://schemas.microsoft.com/office/drawing/2014/main" id="{FA5FC02E-AF75-4B13-99F4-158E6BC33DF5}"/>
                </a:ext>
              </a:extLst>
            </p:cNvPr>
            <p:cNvGrpSpPr/>
            <p:nvPr/>
          </p:nvGrpSpPr>
          <p:grpSpPr>
            <a:xfrm>
              <a:off x="5796934" y="5536690"/>
              <a:ext cx="1832565" cy="540000"/>
              <a:chOff x="3853813" y="5456050"/>
              <a:chExt cx="2055896" cy="540000"/>
            </a:xfrm>
          </p:grpSpPr>
          <p:sp>
            <p:nvSpPr>
              <p:cNvPr id="260" name="Rectangle : coins arrondis 259">
                <a:extLst>
                  <a:ext uri="{FF2B5EF4-FFF2-40B4-BE49-F238E27FC236}">
                    <a16:creationId xmlns:a16="http://schemas.microsoft.com/office/drawing/2014/main" id="{906FDA2F-4CBC-49A5-A4CC-1EA4D5BBF794}"/>
                  </a:ext>
                </a:extLst>
              </p:cNvPr>
              <p:cNvSpPr/>
              <p:nvPr/>
            </p:nvSpPr>
            <p:spPr>
              <a:xfrm>
                <a:off x="5183865" y="5456050"/>
                <a:ext cx="725844" cy="540000"/>
              </a:xfrm>
              <a:prstGeom prst="roundRect">
                <a:avLst/>
              </a:prstGeom>
              <a:solidFill>
                <a:srgbClr val="E0F2F1"/>
              </a:solidFill>
              <a:ln>
                <a:solidFill>
                  <a:srgbClr val="0069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500">
                    <a:solidFill>
                      <a:srgbClr val="00695C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fr-FR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1" name="ZoneTexte 260">
                <a:extLst>
                  <a:ext uri="{FF2B5EF4-FFF2-40B4-BE49-F238E27FC236}">
                    <a16:creationId xmlns:a16="http://schemas.microsoft.com/office/drawing/2014/main" id="{600794D5-7374-4D62-B8D7-A5CFE3E99212}"/>
                  </a:ext>
                </a:extLst>
              </p:cNvPr>
              <p:cNvSpPr txBox="1"/>
              <p:nvPr/>
            </p:nvSpPr>
            <p:spPr>
              <a:xfrm>
                <a:off x="3853813" y="5575067"/>
                <a:ext cx="131909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fr-FR" sz="1600" dirty="0">
                    <a:solidFill>
                      <a:srgbClr val="006064"/>
                    </a:solidFill>
                  </a:rPr>
                  <a:t>Invocations</a:t>
                </a:r>
              </a:p>
            </p:txBody>
          </p:sp>
        </p:grpSp>
        <p:sp>
          <p:nvSpPr>
            <p:cNvPr id="429" name="ZoneTexte 428">
              <a:extLst>
                <a:ext uri="{FF2B5EF4-FFF2-40B4-BE49-F238E27FC236}">
                  <a16:creationId xmlns:a16="http://schemas.microsoft.com/office/drawing/2014/main" id="{9F437CD7-B7D9-49A0-A80B-3B83A82EF7D2}"/>
                </a:ext>
              </a:extLst>
            </p:cNvPr>
            <p:cNvSpPr txBox="1"/>
            <p:nvPr/>
          </p:nvSpPr>
          <p:spPr>
            <a:xfrm>
              <a:off x="7396448" y="5861246"/>
              <a:ext cx="23366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dirty="0">
                  <a:solidFill>
                    <a:srgbClr val="62BEBA"/>
                  </a:solidFill>
                </a:rPr>
                <a:t>6</a:t>
              </a:r>
              <a:endParaRPr lang="fr-FR" sz="900" dirty="0">
                <a:solidFill>
                  <a:srgbClr val="62BEBA"/>
                </a:solidFill>
              </a:endParaRPr>
            </a:p>
          </p:txBody>
        </p:sp>
        <p:sp>
          <p:nvSpPr>
            <p:cNvPr id="445" name="ZoneTexte 444">
              <a:extLst>
                <a:ext uri="{FF2B5EF4-FFF2-40B4-BE49-F238E27FC236}">
                  <a16:creationId xmlns:a16="http://schemas.microsoft.com/office/drawing/2014/main" id="{D8B25569-DA7F-297E-446B-FFAEA902902F}"/>
                </a:ext>
              </a:extLst>
            </p:cNvPr>
            <p:cNvSpPr txBox="1"/>
            <p:nvPr/>
          </p:nvSpPr>
          <p:spPr>
            <a:xfrm>
              <a:off x="6981887" y="5544073"/>
              <a:ext cx="23366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>
                  <a:solidFill>
                    <a:srgbClr val="62BEBA"/>
                  </a:solidFill>
                </a:rPr>
                <a:t>1</a:t>
              </a:r>
            </a:p>
          </p:txBody>
        </p:sp>
        <p:grpSp>
          <p:nvGrpSpPr>
            <p:cNvPr id="2104" name="Groupe 2103">
              <a:extLst>
                <a:ext uri="{FF2B5EF4-FFF2-40B4-BE49-F238E27FC236}">
                  <a16:creationId xmlns:a16="http://schemas.microsoft.com/office/drawing/2014/main" id="{7DD6B7CF-FCA3-8B13-5C37-9DBDFB700DAE}"/>
                </a:ext>
              </a:extLst>
            </p:cNvPr>
            <p:cNvGrpSpPr/>
            <p:nvPr/>
          </p:nvGrpSpPr>
          <p:grpSpPr>
            <a:xfrm>
              <a:off x="7259474" y="5546755"/>
              <a:ext cx="473324" cy="279620"/>
              <a:chOff x="5241244" y="4726836"/>
              <a:chExt cx="473324" cy="279620"/>
            </a:xfrm>
          </p:grpSpPr>
          <p:cxnSp>
            <p:nvCxnSpPr>
              <p:cNvPr id="2105" name="Connecteur : en angle 2104">
                <a:extLst>
                  <a:ext uri="{FF2B5EF4-FFF2-40B4-BE49-F238E27FC236}">
                    <a16:creationId xmlns:a16="http://schemas.microsoft.com/office/drawing/2014/main" id="{80C6586C-8CC6-D6F4-DB68-F773435446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48058" y="4726836"/>
                <a:ext cx="252000" cy="252000"/>
              </a:xfrm>
              <a:prstGeom prst="bentConnector3">
                <a:avLst>
                  <a:gd name="adj1" fmla="val -1227"/>
                </a:avLst>
              </a:prstGeom>
              <a:ln>
                <a:solidFill>
                  <a:srgbClr val="62BEBA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06" name="ZoneTexte 2105">
                <a:extLst>
                  <a:ext uri="{FF2B5EF4-FFF2-40B4-BE49-F238E27FC236}">
                    <a16:creationId xmlns:a16="http://schemas.microsoft.com/office/drawing/2014/main" id="{60EB3A53-4796-6CC3-57D7-D9BB603481BA}"/>
                  </a:ext>
                </a:extLst>
              </p:cNvPr>
              <p:cNvSpPr txBox="1"/>
              <p:nvPr/>
            </p:nvSpPr>
            <p:spPr>
              <a:xfrm>
                <a:off x="5241244" y="4852568"/>
                <a:ext cx="473324" cy="15388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fr-FR" sz="400" spc="-20" dirty="0">
                    <a:solidFill>
                      <a:srgbClr val="62BEBA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MONTURE</a:t>
                </a:r>
              </a:p>
            </p:txBody>
          </p:sp>
        </p:grpSp>
      </p:grpSp>
      <p:sp>
        <p:nvSpPr>
          <p:cNvPr id="2109" name="ZoneTexte 2108">
            <a:extLst>
              <a:ext uri="{FF2B5EF4-FFF2-40B4-BE49-F238E27FC236}">
                <a16:creationId xmlns:a16="http://schemas.microsoft.com/office/drawing/2014/main" id="{539B8045-AC2F-0261-B716-C0CE2EE88545}"/>
              </a:ext>
            </a:extLst>
          </p:cNvPr>
          <p:cNvSpPr txBox="1"/>
          <p:nvPr/>
        </p:nvSpPr>
        <p:spPr>
          <a:xfrm>
            <a:off x="7876373" y="12408121"/>
            <a:ext cx="1674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0" i="0" dirty="0">
                <a:solidFill>
                  <a:srgbClr val="90A4AE"/>
                </a:solidFill>
                <a:effectLst/>
                <a:latin typeface="Segoe UI" panose="020B0502040204020203" pitchFamily="34" charset="0"/>
              </a:rPr>
              <a:t>JDR </a:t>
            </a:r>
            <a:r>
              <a:rPr lang="fr-FR" sz="1000" b="0" i="0" dirty="0" err="1">
                <a:solidFill>
                  <a:srgbClr val="90A4AE"/>
                </a:solidFill>
                <a:effectLst/>
                <a:latin typeface="Segoe UI" panose="020B0502040204020203" pitchFamily="34" charset="0"/>
              </a:rPr>
              <a:t>Dofus</a:t>
            </a:r>
            <a:r>
              <a:rPr lang="fr-FR" sz="1000" b="0" i="0" dirty="0">
                <a:solidFill>
                  <a:srgbClr val="90A4AE"/>
                </a:solidFill>
                <a:effectLst/>
                <a:latin typeface="Segoe UI" panose="020B0502040204020203" pitchFamily="34" charset="0"/>
              </a:rPr>
              <a:t> version </a:t>
            </a:r>
            <a:r>
              <a:rPr lang="el-GR" sz="1000" b="0" i="0" dirty="0">
                <a:solidFill>
                  <a:srgbClr val="90A4AE"/>
                </a:solidFill>
                <a:effectLst/>
                <a:latin typeface="Segoe UI" panose="020B0502040204020203" pitchFamily="34" charset="0"/>
              </a:rPr>
              <a:t>α 1</a:t>
            </a:r>
            <a:r>
              <a:rPr lang="fr-FR" sz="1000" b="0" i="0" dirty="0">
                <a:solidFill>
                  <a:srgbClr val="90A4AE"/>
                </a:solidFill>
                <a:effectLst/>
                <a:latin typeface="Segoe UI" panose="020B0502040204020203" pitchFamily="34" charset="0"/>
              </a:rPr>
              <a:t>.x</a:t>
            </a:r>
          </a:p>
          <a:p>
            <a:pPr algn="ctr"/>
            <a:r>
              <a:rPr lang="fr-FR" sz="800" dirty="0">
                <a:solidFill>
                  <a:srgbClr val="90A4AE"/>
                </a:solidFill>
                <a:latin typeface="Segoe UI" panose="020B0502040204020203" pitchFamily="34" charset="0"/>
              </a:rPr>
              <a:t>Version fiche personnage 1.2</a:t>
            </a:r>
            <a:endParaRPr lang="fr-FR" sz="1000" dirty="0"/>
          </a:p>
        </p:txBody>
      </p:sp>
      <p:sp>
        <p:nvSpPr>
          <p:cNvPr id="2110" name="ZoneTexte 2109">
            <a:extLst>
              <a:ext uri="{FF2B5EF4-FFF2-40B4-BE49-F238E27FC236}">
                <a16:creationId xmlns:a16="http://schemas.microsoft.com/office/drawing/2014/main" id="{D90FCBE1-2D45-5939-0EEF-54B2F5D9580B}"/>
              </a:ext>
            </a:extLst>
          </p:cNvPr>
          <p:cNvSpPr txBox="1"/>
          <p:nvPr/>
        </p:nvSpPr>
        <p:spPr>
          <a:xfrm>
            <a:off x="63161" y="27296"/>
            <a:ext cx="14422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>
                <a:solidFill>
                  <a:srgbClr val="90A4AE"/>
                </a:solidFill>
                <a:latin typeface="Segoe UI" panose="020B0502040204020203" pitchFamily="34" charset="0"/>
              </a:rPr>
              <a:t>FICHE PERSONNAGE</a:t>
            </a:r>
            <a:endParaRPr lang="fr-FR" sz="1400" dirty="0"/>
          </a:p>
        </p:txBody>
      </p:sp>
      <p:sp>
        <p:nvSpPr>
          <p:cNvPr id="2111" name="ZoneTexte 2110">
            <a:extLst>
              <a:ext uri="{FF2B5EF4-FFF2-40B4-BE49-F238E27FC236}">
                <a16:creationId xmlns:a16="http://schemas.microsoft.com/office/drawing/2014/main" id="{4B14697E-B1C5-4CCE-918A-78789EAB5579}"/>
              </a:ext>
            </a:extLst>
          </p:cNvPr>
          <p:cNvSpPr txBox="1"/>
          <p:nvPr/>
        </p:nvSpPr>
        <p:spPr>
          <a:xfrm>
            <a:off x="5389450" y="18125"/>
            <a:ext cx="41610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900" dirty="0">
                <a:solidFill>
                  <a:srgbClr val="90A4AE"/>
                </a:solidFill>
                <a:latin typeface="Segoe UI" panose="020B0502040204020203" pitchFamily="34" charset="0"/>
              </a:rPr>
              <a:t>Fiche à destination des </a:t>
            </a:r>
            <a:r>
              <a:rPr lang="fr-FR" sz="900" dirty="0" err="1">
                <a:solidFill>
                  <a:srgbClr val="90A4AE"/>
                </a:solidFill>
                <a:latin typeface="Segoe UI" panose="020B0502040204020203" pitchFamily="34" charset="0"/>
              </a:rPr>
              <a:t>joueurs·euses</a:t>
            </a:r>
            <a:endParaRPr lang="fr-FR" sz="1050" dirty="0"/>
          </a:p>
        </p:txBody>
      </p:sp>
      <p:grpSp>
        <p:nvGrpSpPr>
          <p:cNvPr id="458" name="Groupe 457">
            <a:extLst>
              <a:ext uri="{FF2B5EF4-FFF2-40B4-BE49-F238E27FC236}">
                <a16:creationId xmlns:a16="http://schemas.microsoft.com/office/drawing/2014/main" id="{F208D072-D2FF-1D39-29ED-77EF73D8A53B}"/>
              </a:ext>
            </a:extLst>
          </p:cNvPr>
          <p:cNvGrpSpPr/>
          <p:nvPr/>
        </p:nvGrpSpPr>
        <p:grpSpPr>
          <a:xfrm>
            <a:off x="7700397" y="3307764"/>
            <a:ext cx="1787550" cy="608160"/>
            <a:chOff x="7700397" y="3271188"/>
            <a:chExt cx="1787550" cy="608160"/>
          </a:xfrm>
        </p:grpSpPr>
        <p:sp>
          <p:nvSpPr>
            <p:cNvPr id="405" name="ZoneTexte 404">
              <a:extLst>
                <a:ext uri="{FF2B5EF4-FFF2-40B4-BE49-F238E27FC236}">
                  <a16:creationId xmlns:a16="http://schemas.microsoft.com/office/drawing/2014/main" id="{7974927D-7DC5-11D0-8678-A07CA29F3180}"/>
                </a:ext>
              </a:extLst>
            </p:cNvPr>
            <p:cNvSpPr txBox="1"/>
            <p:nvPr/>
          </p:nvSpPr>
          <p:spPr>
            <a:xfrm>
              <a:off x="7700397" y="3271188"/>
              <a:ext cx="5659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chemeClr val="bg2">
                      <a:lumMod val="25000"/>
                    </a:schemeClr>
                  </a:solidFill>
                </a:rPr>
                <a:t>Dés de vie</a:t>
              </a:r>
            </a:p>
          </p:txBody>
        </p:sp>
        <p:sp>
          <p:nvSpPr>
            <p:cNvPr id="451" name="Zone de texte 80">
              <a:extLst>
                <a:ext uri="{FF2B5EF4-FFF2-40B4-BE49-F238E27FC236}">
                  <a16:creationId xmlns:a16="http://schemas.microsoft.com/office/drawing/2014/main" id="{1E39ED9C-DC79-ABD7-DDA9-A076FE54ABC0}"/>
                </a:ext>
              </a:extLst>
            </p:cNvPr>
            <p:cNvSpPr txBox="1"/>
            <p:nvPr/>
          </p:nvSpPr>
          <p:spPr>
            <a:xfrm>
              <a:off x="8189022" y="3662720"/>
              <a:ext cx="1166907" cy="216628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fr-FR" sz="800" dirty="0">
                  <a:solidFill>
                    <a:srgbClr val="BFBFBF"/>
                  </a:solidFill>
                  <a:effectLst/>
                  <a:latin typeface="Segoe UI Semibold" panose="020B0702040204020203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[niveau]</a:t>
              </a:r>
              <a:endParaRPr lang="fr-F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457" name="Groupe 456">
              <a:extLst>
                <a:ext uri="{FF2B5EF4-FFF2-40B4-BE49-F238E27FC236}">
                  <a16:creationId xmlns:a16="http://schemas.microsoft.com/office/drawing/2014/main" id="{19A76CFC-7E8A-87C8-3A9A-C5B53B77D943}"/>
                </a:ext>
              </a:extLst>
            </p:cNvPr>
            <p:cNvGrpSpPr/>
            <p:nvPr/>
          </p:nvGrpSpPr>
          <p:grpSpPr>
            <a:xfrm>
              <a:off x="8209273" y="3308185"/>
              <a:ext cx="1278674" cy="371643"/>
              <a:chOff x="8378791" y="3480905"/>
              <a:chExt cx="1098879" cy="371643"/>
            </a:xfrm>
          </p:grpSpPr>
          <p:sp>
            <p:nvSpPr>
              <p:cNvPr id="404" name="Rectangle : coins arrondis 403">
                <a:extLst>
                  <a:ext uri="{FF2B5EF4-FFF2-40B4-BE49-F238E27FC236}">
                    <a16:creationId xmlns:a16="http://schemas.microsoft.com/office/drawing/2014/main" id="{BFE96D8A-92B5-A7B3-185A-7D0DE54BFEEA}"/>
                  </a:ext>
                </a:extLst>
              </p:cNvPr>
              <p:cNvSpPr/>
              <p:nvPr/>
            </p:nvSpPr>
            <p:spPr>
              <a:xfrm>
                <a:off x="8416320" y="3493762"/>
                <a:ext cx="968010" cy="332696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1200" dirty="0">
                    <a:ln>
                      <a:solidFill>
                        <a:schemeClr val="bg2">
                          <a:lumMod val="25000"/>
                        </a:schemeClr>
                      </a:solidFill>
                    </a:ln>
                    <a:solidFill>
                      <a:schemeClr val="bg2">
                        <a:lumMod val="50000"/>
                      </a:schemeClr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/</a:t>
                </a:r>
                <a:endParaRPr lang="fr-FR" sz="1400" dirty="0">
                  <a:ln>
                    <a:solidFill>
                      <a:schemeClr val="bg2">
                        <a:lumMod val="2500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456" name="Groupe 455">
                <a:extLst>
                  <a:ext uri="{FF2B5EF4-FFF2-40B4-BE49-F238E27FC236}">
                    <a16:creationId xmlns:a16="http://schemas.microsoft.com/office/drawing/2014/main" id="{B0E98E76-D211-B7E0-98AC-06EB1786C4D3}"/>
                  </a:ext>
                </a:extLst>
              </p:cNvPr>
              <p:cNvGrpSpPr/>
              <p:nvPr/>
            </p:nvGrpSpPr>
            <p:grpSpPr>
              <a:xfrm>
                <a:off x="8378791" y="3480905"/>
                <a:ext cx="1098879" cy="371643"/>
                <a:chOff x="8378791" y="3480905"/>
                <a:chExt cx="1098879" cy="371643"/>
              </a:xfrm>
            </p:grpSpPr>
            <p:sp>
              <p:nvSpPr>
                <p:cNvPr id="454" name="ZoneTexte 453">
                  <a:extLst>
                    <a:ext uri="{FF2B5EF4-FFF2-40B4-BE49-F238E27FC236}">
                      <a16:creationId xmlns:a16="http://schemas.microsoft.com/office/drawing/2014/main" id="{DA996A77-C50F-6EC9-1AB9-3831AB097B45}"/>
                    </a:ext>
                  </a:extLst>
                </p:cNvPr>
                <p:cNvSpPr txBox="1"/>
                <p:nvPr/>
              </p:nvSpPr>
              <p:spPr>
                <a:xfrm>
                  <a:off x="8378791" y="3480905"/>
                  <a:ext cx="233667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900" dirty="0">
                      <a:solidFill>
                        <a:schemeClr val="bg2">
                          <a:lumMod val="75000"/>
                        </a:schemeClr>
                      </a:solidFill>
                    </a:rPr>
                    <a:t>1</a:t>
                  </a:r>
                </a:p>
              </p:txBody>
            </p:sp>
            <p:sp>
              <p:nvSpPr>
                <p:cNvPr id="455" name="ZoneTexte 454">
                  <a:extLst>
                    <a:ext uri="{FF2B5EF4-FFF2-40B4-BE49-F238E27FC236}">
                      <a16:creationId xmlns:a16="http://schemas.microsoft.com/office/drawing/2014/main" id="{7AE0426E-90D8-8CD3-5D3A-B58E37499966}"/>
                    </a:ext>
                  </a:extLst>
                </p:cNvPr>
                <p:cNvSpPr txBox="1"/>
                <p:nvPr/>
              </p:nvSpPr>
              <p:spPr>
                <a:xfrm>
                  <a:off x="9175314" y="3621716"/>
                  <a:ext cx="302356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900" dirty="0">
                      <a:solidFill>
                        <a:schemeClr val="bg2">
                          <a:lumMod val="75000"/>
                        </a:schemeClr>
                      </a:solidFill>
                    </a:rPr>
                    <a:t>20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089111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 16">
            <a:extLst>
              <a:ext uri="{FF2B5EF4-FFF2-40B4-BE49-F238E27FC236}">
                <a16:creationId xmlns:a16="http://schemas.microsoft.com/office/drawing/2014/main" id="{20A773B7-14A8-4ADF-8BFF-4785C7B3D12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563" y="11488062"/>
            <a:ext cx="1716731" cy="9594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" name="Groupe 8">
            <a:extLst>
              <a:ext uri="{FF2B5EF4-FFF2-40B4-BE49-F238E27FC236}">
                <a16:creationId xmlns:a16="http://schemas.microsoft.com/office/drawing/2014/main" id="{312EC6AC-C641-41EA-BF32-54C2752BB249}"/>
              </a:ext>
            </a:extLst>
          </p:cNvPr>
          <p:cNvGrpSpPr/>
          <p:nvPr/>
        </p:nvGrpSpPr>
        <p:grpSpPr>
          <a:xfrm>
            <a:off x="7250648" y="9386"/>
            <a:ext cx="2077721" cy="2113922"/>
            <a:chOff x="309879" y="596816"/>
            <a:chExt cx="2077721" cy="2113922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CCBCDB8B-14AA-4748-88B5-4435D1040C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313" y="596816"/>
              <a:ext cx="659560" cy="6595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0D59B6E1-1C39-4AFC-B4EE-D99255862D1A}"/>
                </a:ext>
              </a:extLst>
            </p:cNvPr>
            <p:cNvSpPr txBox="1"/>
            <p:nvPr/>
          </p:nvSpPr>
          <p:spPr>
            <a:xfrm>
              <a:off x="801737" y="828833"/>
              <a:ext cx="11397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Boucliers</a:t>
              </a:r>
              <a:endParaRPr lang="fr-FR" sz="2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" name="Rectangle : avec coins arrondis en haut 4">
              <a:extLst>
                <a:ext uri="{FF2B5EF4-FFF2-40B4-BE49-F238E27FC236}">
                  <a16:creationId xmlns:a16="http://schemas.microsoft.com/office/drawing/2014/main" id="{308F3302-7664-41AC-9498-B2DF8BDE71BB}"/>
                </a:ext>
              </a:extLst>
            </p:cNvPr>
            <p:cNvSpPr/>
            <p:nvPr/>
          </p:nvSpPr>
          <p:spPr>
            <a:xfrm>
              <a:off x="355600" y="1148080"/>
              <a:ext cx="2032000" cy="231911"/>
            </a:xfrm>
            <a:prstGeom prst="round2SameRect">
              <a:avLst/>
            </a:prstGeom>
            <a:solidFill>
              <a:srgbClr val="E0F2F1"/>
            </a:solidFill>
            <a:ln>
              <a:solidFill>
                <a:srgbClr val="0060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Rectangle : avec coins arrondis en haut 21">
              <a:extLst>
                <a:ext uri="{FF2B5EF4-FFF2-40B4-BE49-F238E27FC236}">
                  <a16:creationId xmlns:a16="http://schemas.microsoft.com/office/drawing/2014/main" id="{28F6AA14-6044-4143-B43A-33C7B382092F}"/>
                </a:ext>
              </a:extLst>
            </p:cNvPr>
            <p:cNvSpPr/>
            <p:nvPr/>
          </p:nvSpPr>
          <p:spPr>
            <a:xfrm rot="10800000">
              <a:off x="355600" y="1378910"/>
              <a:ext cx="2032000" cy="386873"/>
            </a:xfrm>
            <a:prstGeom prst="round2SameRect">
              <a:avLst/>
            </a:prstGeom>
            <a:solidFill>
              <a:schemeClr val="bg1"/>
            </a:solidFill>
            <a:ln>
              <a:solidFill>
                <a:srgbClr val="008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D2C11450-DA91-4513-8900-D0876E23BE1E}"/>
                </a:ext>
              </a:extLst>
            </p:cNvPr>
            <p:cNvSpPr txBox="1"/>
            <p:nvPr/>
          </p:nvSpPr>
          <p:spPr>
            <a:xfrm>
              <a:off x="309880" y="1121757"/>
              <a:ext cx="47874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dirty="0">
                  <a:solidFill>
                    <a:srgbClr val="80CBC4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Equipé</a:t>
              </a:r>
            </a:p>
          </p:txBody>
        </p: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6EC626F8-FC38-4872-A1BA-A8B2893D4960}"/>
                </a:ext>
              </a:extLst>
            </p:cNvPr>
            <p:cNvSpPr txBox="1"/>
            <p:nvPr/>
          </p:nvSpPr>
          <p:spPr>
            <a:xfrm>
              <a:off x="309879" y="1347062"/>
              <a:ext cx="47874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dirty="0">
                  <a:solidFill>
                    <a:srgbClr val="80CBC4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Effets</a:t>
              </a:r>
            </a:p>
          </p:txBody>
        </p:sp>
        <p:sp>
          <p:nvSpPr>
            <p:cNvPr id="7" name="Rectangle : avec coins arrondis en haut 6">
              <a:extLst>
                <a:ext uri="{FF2B5EF4-FFF2-40B4-BE49-F238E27FC236}">
                  <a16:creationId xmlns:a16="http://schemas.microsoft.com/office/drawing/2014/main" id="{0F96127A-F099-480F-9A27-9A82D68869A3}"/>
                </a:ext>
              </a:extLst>
            </p:cNvPr>
            <p:cNvSpPr/>
            <p:nvPr/>
          </p:nvSpPr>
          <p:spPr>
            <a:xfrm>
              <a:off x="355600" y="1847849"/>
              <a:ext cx="2032000" cy="216000"/>
            </a:xfrm>
            <a:prstGeom prst="round2SameRect">
              <a:avLst/>
            </a:prstGeom>
            <a:solidFill>
              <a:srgbClr val="E0F2F1"/>
            </a:solidFill>
            <a:ln>
              <a:solidFill>
                <a:srgbClr val="008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03FDA16-965E-4694-AEDD-6CE466AE2F73}"/>
                </a:ext>
              </a:extLst>
            </p:cNvPr>
            <p:cNvSpPr/>
            <p:nvPr/>
          </p:nvSpPr>
          <p:spPr>
            <a:xfrm>
              <a:off x="355600" y="2064708"/>
              <a:ext cx="2032000" cy="216000"/>
            </a:xfrm>
            <a:prstGeom prst="rect">
              <a:avLst/>
            </a:prstGeom>
            <a:solidFill>
              <a:srgbClr val="E0F2F1"/>
            </a:solidFill>
            <a:ln>
              <a:solidFill>
                <a:srgbClr val="008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F257F6B-130B-4F51-AA6D-C73D5195CF6B}"/>
                </a:ext>
              </a:extLst>
            </p:cNvPr>
            <p:cNvSpPr/>
            <p:nvPr/>
          </p:nvSpPr>
          <p:spPr>
            <a:xfrm>
              <a:off x="355600" y="2280708"/>
              <a:ext cx="2032000" cy="216000"/>
            </a:xfrm>
            <a:prstGeom prst="rect">
              <a:avLst/>
            </a:prstGeom>
            <a:solidFill>
              <a:srgbClr val="E0F2F1"/>
            </a:solidFill>
            <a:ln>
              <a:solidFill>
                <a:srgbClr val="008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" name="Rectangle : avec coins arrondis en haut 30">
              <a:extLst>
                <a:ext uri="{FF2B5EF4-FFF2-40B4-BE49-F238E27FC236}">
                  <a16:creationId xmlns:a16="http://schemas.microsoft.com/office/drawing/2014/main" id="{DCC78E74-6758-4A0A-A89A-37A7F7C3BD04}"/>
                </a:ext>
              </a:extLst>
            </p:cNvPr>
            <p:cNvSpPr/>
            <p:nvPr/>
          </p:nvSpPr>
          <p:spPr>
            <a:xfrm rot="10800000">
              <a:off x="355600" y="2494738"/>
              <a:ext cx="2032000" cy="216000"/>
            </a:xfrm>
            <a:prstGeom prst="round2SameRect">
              <a:avLst/>
            </a:prstGeom>
            <a:solidFill>
              <a:srgbClr val="E0F2F1"/>
            </a:solidFill>
            <a:ln>
              <a:solidFill>
                <a:srgbClr val="008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0" name="Groupe 9">
            <a:extLst>
              <a:ext uri="{FF2B5EF4-FFF2-40B4-BE49-F238E27FC236}">
                <a16:creationId xmlns:a16="http://schemas.microsoft.com/office/drawing/2014/main" id="{45AC6E7C-3216-4760-B67F-E99D66F1B604}"/>
              </a:ext>
            </a:extLst>
          </p:cNvPr>
          <p:cNvGrpSpPr/>
          <p:nvPr/>
        </p:nvGrpSpPr>
        <p:grpSpPr>
          <a:xfrm>
            <a:off x="2556460" y="-17131"/>
            <a:ext cx="2077721" cy="2104301"/>
            <a:chOff x="5310006" y="615765"/>
            <a:chExt cx="2077721" cy="2104301"/>
          </a:xfrm>
        </p:grpSpPr>
        <p:pic>
          <p:nvPicPr>
            <p:cNvPr id="1042" name="Picture 18">
              <a:extLst>
                <a:ext uri="{FF2B5EF4-FFF2-40B4-BE49-F238E27FC236}">
                  <a16:creationId xmlns:a16="http://schemas.microsoft.com/office/drawing/2014/main" id="{DC286180-E3B4-481B-9C6C-11E9554FAE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10006" y="615765"/>
              <a:ext cx="627891" cy="6278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3" name="Groupe 32">
              <a:extLst>
                <a:ext uri="{FF2B5EF4-FFF2-40B4-BE49-F238E27FC236}">
                  <a16:creationId xmlns:a16="http://schemas.microsoft.com/office/drawing/2014/main" id="{262620FA-2C06-4FB1-AD06-9996B0473AAF}"/>
                </a:ext>
              </a:extLst>
            </p:cNvPr>
            <p:cNvGrpSpPr/>
            <p:nvPr/>
          </p:nvGrpSpPr>
          <p:grpSpPr>
            <a:xfrm>
              <a:off x="5310006" y="838161"/>
              <a:ext cx="2077721" cy="1881905"/>
              <a:chOff x="309879" y="828833"/>
              <a:chExt cx="2077721" cy="1881905"/>
            </a:xfrm>
          </p:grpSpPr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EADF7E52-D9F0-4C11-BB82-DCA2D261FAFF}"/>
                  </a:ext>
                </a:extLst>
              </p:cNvPr>
              <p:cNvSpPr txBox="1"/>
              <p:nvPr/>
            </p:nvSpPr>
            <p:spPr>
              <a:xfrm>
                <a:off x="801737" y="828833"/>
                <a:ext cx="113972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Chapeaux</a:t>
                </a:r>
                <a:endParaRPr lang="fr-FR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36" name="Rectangle : avec coins arrondis en haut 35">
                <a:extLst>
                  <a:ext uri="{FF2B5EF4-FFF2-40B4-BE49-F238E27FC236}">
                    <a16:creationId xmlns:a16="http://schemas.microsoft.com/office/drawing/2014/main" id="{3CE5E8C2-63A9-400D-8602-15E4A523E00C}"/>
                  </a:ext>
                </a:extLst>
              </p:cNvPr>
              <p:cNvSpPr/>
              <p:nvPr/>
            </p:nvSpPr>
            <p:spPr>
              <a:xfrm>
                <a:off x="355600" y="1148080"/>
                <a:ext cx="2032000" cy="231911"/>
              </a:xfrm>
              <a:prstGeom prst="round2SameRect">
                <a:avLst/>
              </a:prstGeom>
              <a:solidFill>
                <a:srgbClr val="E0F2F1"/>
              </a:solidFill>
              <a:ln>
                <a:solidFill>
                  <a:srgbClr val="0060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7" name="Rectangle : avec coins arrondis en haut 36">
                <a:extLst>
                  <a:ext uri="{FF2B5EF4-FFF2-40B4-BE49-F238E27FC236}">
                    <a16:creationId xmlns:a16="http://schemas.microsoft.com/office/drawing/2014/main" id="{8D8D3BAF-5E9E-4159-98A6-3B9D0B755C17}"/>
                  </a:ext>
                </a:extLst>
              </p:cNvPr>
              <p:cNvSpPr/>
              <p:nvPr/>
            </p:nvSpPr>
            <p:spPr>
              <a:xfrm rot="10800000">
                <a:off x="355600" y="1378910"/>
                <a:ext cx="2032000" cy="386873"/>
              </a:xfrm>
              <a:prstGeom prst="round2SameRect">
                <a:avLst/>
              </a:prstGeom>
              <a:solidFill>
                <a:schemeClr val="bg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30C56318-623C-4534-9BD7-6E0F0FA0D89E}"/>
                  </a:ext>
                </a:extLst>
              </p:cNvPr>
              <p:cNvSpPr txBox="1"/>
              <p:nvPr/>
            </p:nvSpPr>
            <p:spPr>
              <a:xfrm>
                <a:off x="309880" y="1121757"/>
                <a:ext cx="47874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dirty="0">
                    <a:solidFill>
                      <a:srgbClr val="80CBC4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Equipé</a:t>
                </a:r>
              </a:p>
            </p:txBody>
          </p:sp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57BF7D1D-DD84-4199-BA81-A138D79B342D}"/>
                  </a:ext>
                </a:extLst>
              </p:cNvPr>
              <p:cNvSpPr txBox="1"/>
              <p:nvPr/>
            </p:nvSpPr>
            <p:spPr>
              <a:xfrm>
                <a:off x="309879" y="1347062"/>
                <a:ext cx="47874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dirty="0">
                    <a:solidFill>
                      <a:srgbClr val="80CBC4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Effets</a:t>
                </a:r>
              </a:p>
            </p:txBody>
          </p:sp>
          <p:sp>
            <p:nvSpPr>
              <p:cNvPr id="40" name="Rectangle : avec coins arrondis en haut 39">
                <a:extLst>
                  <a:ext uri="{FF2B5EF4-FFF2-40B4-BE49-F238E27FC236}">
                    <a16:creationId xmlns:a16="http://schemas.microsoft.com/office/drawing/2014/main" id="{27A88D64-FF7D-4B72-A68E-F9029CFDDBA6}"/>
                  </a:ext>
                </a:extLst>
              </p:cNvPr>
              <p:cNvSpPr/>
              <p:nvPr/>
            </p:nvSpPr>
            <p:spPr>
              <a:xfrm>
                <a:off x="355600" y="1847849"/>
                <a:ext cx="2032000" cy="216000"/>
              </a:xfrm>
              <a:prstGeom prst="round2Same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2BDC94E3-F7DA-442C-AFE6-78CD08CBD740}"/>
                  </a:ext>
                </a:extLst>
              </p:cNvPr>
              <p:cNvSpPr/>
              <p:nvPr/>
            </p:nvSpPr>
            <p:spPr>
              <a:xfrm>
                <a:off x="355600" y="2064708"/>
                <a:ext cx="2032000" cy="216000"/>
              </a:xfrm>
              <a:prstGeom prst="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036AAA96-2575-4C6F-A5A9-11AD71CB694D}"/>
                  </a:ext>
                </a:extLst>
              </p:cNvPr>
              <p:cNvSpPr/>
              <p:nvPr/>
            </p:nvSpPr>
            <p:spPr>
              <a:xfrm>
                <a:off x="355600" y="2280708"/>
                <a:ext cx="2032000" cy="216000"/>
              </a:xfrm>
              <a:prstGeom prst="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3" name="Rectangle : avec coins arrondis en haut 42">
                <a:extLst>
                  <a:ext uri="{FF2B5EF4-FFF2-40B4-BE49-F238E27FC236}">
                    <a16:creationId xmlns:a16="http://schemas.microsoft.com/office/drawing/2014/main" id="{0EEDA0ED-6E09-48A0-8DDD-DC3A3B4DE374}"/>
                  </a:ext>
                </a:extLst>
              </p:cNvPr>
              <p:cNvSpPr/>
              <p:nvPr/>
            </p:nvSpPr>
            <p:spPr>
              <a:xfrm rot="10800000">
                <a:off x="355600" y="2494738"/>
                <a:ext cx="2032000" cy="216000"/>
              </a:xfrm>
              <a:prstGeom prst="round2Same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1CE49B63-B3F3-47E1-8322-70B4CA4F300E}"/>
              </a:ext>
            </a:extLst>
          </p:cNvPr>
          <p:cNvGrpSpPr/>
          <p:nvPr/>
        </p:nvGrpSpPr>
        <p:grpSpPr>
          <a:xfrm>
            <a:off x="2613565" y="2061208"/>
            <a:ext cx="2077721" cy="2110602"/>
            <a:chOff x="5853529" y="4531256"/>
            <a:chExt cx="2077721" cy="2110602"/>
          </a:xfrm>
        </p:grpSpPr>
        <p:pic>
          <p:nvPicPr>
            <p:cNvPr id="1044" name="Picture 20">
              <a:extLst>
                <a:ext uri="{FF2B5EF4-FFF2-40B4-BE49-F238E27FC236}">
                  <a16:creationId xmlns:a16="http://schemas.microsoft.com/office/drawing/2014/main" id="{E5812B28-9E36-44D5-954F-2547022C74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1603" y="4531256"/>
              <a:ext cx="671151" cy="6711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4" name="Groupe 43">
              <a:extLst>
                <a:ext uri="{FF2B5EF4-FFF2-40B4-BE49-F238E27FC236}">
                  <a16:creationId xmlns:a16="http://schemas.microsoft.com/office/drawing/2014/main" id="{0F37038E-2289-42CB-9785-A6AB032466B3}"/>
                </a:ext>
              </a:extLst>
            </p:cNvPr>
            <p:cNvGrpSpPr/>
            <p:nvPr/>
          </p:nvGrpSpPr>
          <p:grpSpPr>
            <a:xfrm>
              <a:off x="5853529" y="4759953"/>
              <a:ext cx="2077721" cy="1881905"/>
              <a:chOff x="309879" y="828833"/>
              <a:chExt cx="2077721" cy="1881905"/>
            </a:xfrm>
          </p:grpSpPr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087D8037-9566-46DD-AC0F-EAB441CFECFA}"/>
                  </a:ext>
                </a:extLst>
              </p:cNvPr>
              <p:cNvSpPr txBox="1"/>
              <p:nvPr/>
            </p:nvSpPr>
            <p:spPr>
              <a:xfrm>
                <a:off x="801737" y="828833"/>
                <a:ext cx="113972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Capes</a:t>
                </a:r>
                <a:endParaRPr lang="fr-FR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46" name="Rectangle : avec coins arrondis en haut 45">
                <a:extLst>
                  <a:ext uri="{FF2B5EF4-FFF2-40B4-BE49-F238E27FC236}">
                    <a16:creationId xmlns:a16="http://schemas.microsoft.com/office/drawing/2014/main" id="{401D5E91-CE18-4EDE-9708-BBB0167C2784}"/>
                  </a:ext>
                </a:extLst>
              </p:cNvPr>
              <p:cNvSpPr/>
              <p:nvPr/>
            </p:nvSpPr>
            <p:spPr>
              <a:xfrm>
                <a:off x="355600" y="1148080"/>
                <a:ext cx="2032000" cy="231911"/>
              </a:xfrm>
              <a:prstGeom prst="round2SameRect">
                <a:avLst/>
              </a:prstGeom>
              <a:solidFill>
                <a:srgbClr val="E0F2F1"/>
              </a:solidFill>
              <a:ln>
                <a:solidFill>
                  <a:srgbClr val="0060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7" name="Rectangle : avec coins arrondis en haut 46">
                <a:extLst>
                  <a:ext uri="{FF2B5EF4-FFF2-40B4-BE49-F238E27FC236}">
                    <a16:creationId xmlns:a16="http://schemas.microsoft.com/office/drawing/2014/main" id="{D9A2E81C-3252-4B03-8DC4-A43DA2574727}"/>
                  </a:ext>
                </a:extLst>
              </p:cNvPr>
              <p:cNvSpPr/>
              <p:nvPr/>
            </p:nvSpPr>
            <p:spPr>
              <a:xfrm rot="10800000">
                <a:off x="355600" y="1378910"/>
                <a:ext cx="2032000" cy="386873"/>
              </a:xfrm>
              <a:prstGeom prst="round2SameRect">
                <a:avLst/>
              </a:prstGeom>
              <a:solidFill>
                <a:schemeClr val="bg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752D8988-C694-4FD0-8C16-55D49140DEC0}"/>
                  </a:ext>
                </a:extLst>
              </p:cNvPr>
              <p:cNvSpPr txBox="1"/>
              <p:nvPr/>
            </p:nvSpPr>
            <p:spPr>
              <a:xfrm>
                <a:off x="309880" y="1121757"/>
                <a:ext cx="47874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dirty="0">
                    <a:solidFill>
                      <a:srgbClr val="80CBC4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Equipé</a:t>
                </a:r>
              </a:p>
            </p:txBody>
          </p:sp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A013AA55-464C-4822-982B-5E8A06145DB8}"/>
                  </a:ext>
                </a:extLst>
              </p:cNvPr>
              <p:cNvSpPr txBox="1"/>
              <p:nvPr/>
            </p:nvSpPr>
            <p:spPr>
              <a:xfrm>
                <a:off x="309879" y="1347062"/>
                <a:ext cx="47874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dirty="0">
                    <a:solidFill>
                      <a:srgbClr val="80CBC4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Effets</a:t>
                </a:r>
              </a:p>
            </p:txBody>
          </p:sp>
          <p:sp>
            <p:nvSpPr>
              <p:cNvPr id="50" name="Rectangle : avec coins arrondis en haut 49">
                <a:extLst>
                  <a:ext uri="{FF2B5EF4-FFF2-40B4-BE49-F238E27FC236}">
                    <a16:creationId xmlns:a16="http://schemas.microsoft.com/office/drawing/2014/main" id="{A1CF294E-DB6E-4F43-BEA3-9175D355A911}"/>
                  </a:ext>
                </a:extLst>
              </p:cNvPr>
              <p:cNvSpPr/>
              <p:nvPr/>
            </p:nvSpPr>
            <p:spPr>
              <a:xfrm>
                <a:off x="355600" y="1847849"/>
                <a:ext cx="2032000" cy="216000"/>
              </a:xfrm>
              <a:prstGeom prst="round2Same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9A815FEB-C332-4B71-8AF1-A7E58FC43E17}"/>
                  </a:ext>
                </a:extLst>
              </p:cNvPr>
              <p:cNvSpPr/>
              <p:nvPr/>
            </p:nvSpPr>
            <p:spPr>
              <a:xfrm>
                <a:off x="355600" y="2064708"/>
                <a:ext cx="2032000" cy="216000"/>
              </a:xfrm>
              <a:prstGeom prst="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5A0AF273-1B56-4814-812C-83BD139B97F4}"/>
                  </a:ext>
                </a:extLst>
              </p:cNvPr>
              <p:cNvSpPr/>
              <p:nvPr/>
            </p:nvSpPr>
            <p:spPr>
              <a:xfrm>
                <a:off x="355600" y="2280708"/>
                <a:ext cx="2032000" cy="216000"/>
              </a:xfrm>
              <a:prstGeom prst="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3" name="Rectangle : avec coins arrondis en haut 52">
                <a:extLst>
                  <a:ext uri="{FF2B5EF4-FFF2-40B4-BE49-F238E27FC236}">
                    <a16:creationId xmlns:a16="http://schemas.microsoft.com/office/drawing/2014/main" id="{E48AED0A-4622-4080-8FCF-74455F95B384}"/>
                  </a:ext>
                </a:extLst>
              </p:cNvPr>
              <p:cNvSpPr/>
              <p:nvPr/>
            </p:nvSpPr>
            <p:spPr>
              <a:xfrm rot="10800000">
                <a:off x="355600" y="2494738"/>
                <a:ext cx="2032000" cy="216000"/>
              </a:xfrm>
              <a:prstGeom prst="round2Same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9BE44962-88C9-46A9-B064-F7BAC7598809}"/>
              </a:ext>
            </a:extLst>
          </p:cNvPr>
          <p:cNvGrpSpPr/>
          <p:nvPr/>
        </p:nvGrpSpPr>
        <p:grpSpPr>
          <a:xfrm>
            <a:off x="194675" y="4578017"/>
            <a:ext cx="2162754" cy="2236768"/>
            <a:chOff x="3192972" y="5225068"/>
            <a:chExt cx="2162754" cy="2236768"/>
          </a:xfrm>
        </p:grpSpPr>
        <p:pic>
          <p:nvPicPr>
            <p:cNvPr id="1038" name="Picture 14">
              <a:extLst>
                <a:ext uri="{FF2B5EF4-FFF2-40B4-BE49-F238E27FC236}">
                  <a16:creationId xmlns:a16="http://schemas.microsoft.com/office/drawing/2014/main" id="{3ED8751E-13D6-4562-9030-7F42460CA2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2972" y="5225068"/>
              <a:ext cx="952500" cy="952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7A518568-73A0-42E0-83CD-9FEB7D1AC5C2}"/>
                </a:ext>
              </a:extLst>
            </p:cNvPr>
            <p:cNvGrpSpPr/>
            <p:nvPr/>
          </p:nvGrpSpPr>
          <p:grpSpPr>
            <a:xfrm>
              <a:off x="3278005" y="5579931"/>
              <a:ext cx="2077721" cy="1881905"/>
              <a:chOff x="309879" y="828833"/>
              <a:chExt cx="2077721" cy="1881905"/>
            </a:xfrm>
          </p:grpSpPr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B303A950-3BC0-460F-9040-44457B9B338F}"/>
                  </a:ext>
                </a:extLst>
              </p:cNvPr>
              <p:cNvSpPr txBox="1"/>
              <p:nvPr/>
            </p:nvSpPr>
            <p:spPr>
              <a:xfrm>
                <a:off x="801737" y="828833"/>
                <a:ext cx="113972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Ceintures</a:t>
                </a:r>
                <a:endParaRPr lang="fr-FR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56" name="Rectangle : avec coins arrondis en haut 55">
                <a:extLst>
                  <a:ext uri="{FF2B5EF4-FFF2-40B4-BE49-F238E27FC236}">
                    <a16:creationId xmlns:a16="http://schemas.microsoft.com/office/drawing/2014/main" id="{9F6813F8-6842-44A9-8C00-B4EB63E800BC}"/>
                  </a:ext>
                </a:extLst>
              </p:cNvPr>
              <p:cNvSpPr/>
              <p:nvPr/>
            </p:nvSpPr>
            <p:spPr>
              <a:xfrm>
                <a:off x="355600" y="1148080"/>
                <a:ext cx="2032000" cy="231911"/>
              </a:xfrm>
              <a:prstGeom prst="round2SameRect">
                <a:avLst/>
              </a:prstGeom>
              <a:solidFill>
                <a:srgbClr val="E0F2F1"/>
              </a:solidFill>
              <a:ln>
                <a:solidFill>
                  <a:srgbClr val="0060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7" name="Rectangle : avec coins arrondis en haut 56">
                <a:extLst>
                  <a:ext uri="{FF2B5EF4-FFF2-40B4-BE49-F238E27FC236}">
                    <a16:creationId xmlns:a16="http://schemas.microsoft.com/office/drawing/2014/main" id="{2F104936-F17E-4D2A-BC41-B2766FB02504}"/>
                  </a:ext>
                </a:extLst>
              </p:cNvPr>
              <p:cNvSpPr/>
              <p:nvPr/>
            </p:nvSpPr>
            <p:spPr>
              <a:xfrm rot="10800000">
                <a:off x="355600" y="1378910"/>
                <a:ext cx="2032000" cy="386873"/>
              </a:xfrm>
              <a:prstGeom prst="round2SameRect">
                <a:avLst/>
              </a:prstGeom>
              <a:solidFill>
                <a:schemeClr val="bg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F429C13B-0C31-4688-8EE5-44AF397D256C}"/>
                  </a:ext>
                </a:extLst>
              </p:cNvPr>
              <p:cNvSpPr txBox="1"/>
              <p:nvPr/>
            </p:nvSpPr>
            <p:spPr>
              <a:xfrm>
                <a:off x="309880" y="1121757"/>
                <a:ext cx="47874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dirty="0">
                    <a:solidFill>
                      <a:srgbClr val="80CBC4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Equipé</a:t>
                </a:r>
              </a:p>
            </p:txBody>
          </p:sp>
          <p:sp>
            <p:nvSpPr>
              <p:cNvPr id="59" name="ZoneTexte 58">
                <a:extLst>
                  <a:ext uri="{FF2B5EF4-FFF2-40B4-BE49-F238E27FC236}">
                    <a16:creationId xmlns:a16="http://schemas.microsoft.com/office/drawing/2014/main" id="{1D5A8CEA-7C45-400E-80E8-193BCDF0F15C}"/>
                  </a:ext>
                </a:extLst>
              </p:cNvPr>
              <p:cNvSpPr txBox="1"/>
              <p:nvPr/>
            </p:nvSpPr>
            <p:spPr>
              <a:xfrm>
                <a:off x="309879" y="1347062"/>
                <a:ext cx="47874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dirty="0">
                    <a:solidFill>
                      <a:srgbClr val="80CBC4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Effets</a:t>
                </a:r>
              </a:p>
            </p:txBody>
          </p:sp>
          <p:sp>
            <p:nvSpPr>
              <p:cNvPr id="60" name="Rectangle : avec coins arrondis en haut 59">
                <a:extLst>
                  <a:ext uri="{FF2B5EF4-FFF2-40B4-BE49-F238E27FC236}">
                    <a16:creationId xmlns:a16="http://schemas.microsoft.com/office/drawing/2014/main" id="{A9C7712A-4584-4E62-B7BF-C4B57FE03A11}"/>
                  </a:ext>
                </a:extLst>
              </p:cNvPr>
              <p:cNvSpPr/>
              <p:nvPr/>
            </p:nvSpPr>
            <p:spPr>
              <a:xfrm>
                <a:off x="355600" y="1847849"/>
                <a:ext cx="2032000" cy="216000"/>
              </a:xfrm>
              <a:prstGeom prst="round2Same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FA319C2-C635-4EA3-911A-524DA47FD24F}"/>
                  </a:ext>
                </a:extLst>
              </p:cNvPr>
              <p:cNvSpPr/>
              <p:nvPr/>
            </p:nvSpPr>
            <p:spPr>
              <a:xfrm>
                <a:off x="355600" y="2064708"/>
                <a:ext cx="2032000" cy="216000"/>
              </a:xfrm>
              <a:prstGeom prst="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073F0412-E10A-4A65-9A36-9922B1D7D389}"/>
                  </a:ext>
                </a:extLst>
              </p:cNvPr>
              <p:cNvSpPr/>
              <p:nvPr/>
            </p:nvSpPr>
            <p:spPr>
              <a:xfrm>
                <a:off x="355600" y="2280708"/>
                <a:ext cx="2032000" cy="216000"/>
              </a:xfrm>
              <a:prstGeom prst="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3" name="Rectangle : avec coins arrondis en haut 62">
                <a:extLst>
                  <a:ext uri="{FF2B5EF4-FFF2-40B4-BE49-F238E27FC236}">
                    <a16:creationId xmlns:a16="http://schemas.microsoft.com/office/drawing/2014/main" id="{BA160E87-8943-4C60-B5E2-744A7DAC81FC}"/>
                  </a:ext>
                </a:extLst>
              </p:cNvPr>
              <p:cNvSpPr/>
              <p:nvPr/>
            </p:nvSpPr>
            <p:spPr>
              <a:xfrm rot="10800000">
                <a:off x="355600" y="2494738"/>
                <a:ext cx="2032000" cy="216000"/>
              </a:xfrm>
              <a:prstGeom prst="round2Same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58C940DB-FEA8-4EA8-9E17-C5C133EF8939}"/>
              </a:ext>
            </a:extLst>
          </p:cNvPr>
          <p:cNvGrpSpPr/>
          <p:nvPr/>
        </p:nvGrpSpPr>
        <p:grpSpPr>
          <a:xfrm>
            <a:off x="2663793" y="4153617"/>
            <a:ext cx="2077721" cy="2071078"/>
            <a:chOff x="415157" y="4148056"/>
            <a:chExt cx="2077721" cy="2071078"/>
          </a:xfrm>
        </p:grpSpPr>
        <p:pic>
          <p:nvPicPr>
            <p:cNvPr id="1040" name="Picture 16">
              <a:extLst>
                <a:ext uri="{FF2B5EF4-FFF2-40B4-BE49-F238E27FC236}">
                  <a16:creationId xmlns:a16="http://schemas.microsoft.com/office/drawing/2014/main" id="{D2B642AD-4928-4A4E-A098-A3C493A36B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903" y="4148056"/>
              <a:ext cx="613540" cy="6135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4" name="Groupe 63">
              <a:extLst>
                <a:ext uri="{FF2B5EF4-FFF2-40B4-BE49-F238E27FC236}">
                  <a16:creationId xmlns:a16="http://schemas.microsoft.com/office/drawing/2014/main" id="{1358A211-BE10-460C-B8BB-702D363E976F}"/>
                </a:ext>
              </a:extLst>
            </p:cNvPr>
            <p:cNvGrpSpPr/>
            <p:nvPr/>
          </p:nvGrpSpPr>
          <p:grpSpPr>
            <a:xfrm>
              <a:off x="415157" y="4337229"/>
              <a:ext cx="2077721" cy="1881905"/>
              <a:chOff x="309879" y="828833"/>
              <a:chExt cx="2077721" cy="1881905"/>
            </a:xfrm>
          </p:grpSpPr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5255833D-9026-44A9-B972-C4A5B495D866}"/>
                  </a:ext>
                </a:extLst>
              </p:cNvPr>
              <p:cNvSpPr txBox="1"/>
              <p:nvPr/>
            </p:nvSpPr>
            <p:spPr>
              <a:xfrm>
                <a:off x="801737" y="828833"/>
                <a:ext cx="113972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Bottes</a:t>
                </a:r>
                <a:endParaRPr lang="fr-FR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66" name="Rectangle : avec coins arrondis en haut 65">
                <a:extLst>
                  <a:ext uri="{FF2B5EF4-FFF2-40B4-BE49-F238E27FC236}">
                    <a16:creationId xmlns:a16="http://schemas.microsoft.com/office/drawing/2014/main" id="{7590DB4D-314C-4CFC-A0F7-DB00BF5EB761}"/>
                  </a:ext>
                </a:extLst>
              </p:cNvPr>
              <p:cNvSpPr/>
              <p:nvPr/>
            </p:nvSpPr>
            <p:spPr>
              <a:xfrm>
                <a:off x="355600" y="1148080"/>
                <a:ext cx="2032000" cy="231911"/>
              </a:xfrm>
              <a:prstGeom prst="round2SameRect">
                <a:avLst/>
              </a:prstGeom>
              <a:solidFill>
                <a:srgbClr val="E0F2F1"/>
              </a:solidFill>
              <a:ln>
                <a:solidFill>
                  <a:srgbClr val="0060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7" name="Rectangle : avec coins arrondis en haut 66">
                <a:extLst>
                  <a:ext uri="{FF2B5EF4-FFF2-40B4-BE49-F238E27FC236}">
                    <a16:creationId xmlns:a16="http://schemas.microsoft.com/office/drawing/2014/main" id="{CDD2389F-A6C4-4B04-BE62-3CE3484D3CC0}"/>
                  </a:ext>
                </a:extLst>
              </p:cNvPr>
              <p:cNvSpPr/>
              <p:nvPr/>
            </p:nvSpPr>
            <p:spPr>
              <a:xfrm rot="10800000">
                <a:off x="355600" y="1378910"/>
                <a:ext cx="2032000" cy="386873"/>
              </a:xfrm>
              <a:prstGeom prst="round2SameRect">
                <a:avLst/>
              </a:prstGeom>
              <a:solidFill>
                <a:schemeClr val="bg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234E9E79-3908-45DF-9CB5-A92ED711DA69}"/>
                  </a:ext>
                </a:extLst>
              </p:cNvPr>
              <p:cNvSpPr txBox="1"/>
              <p:nvPr/>
            </p:nvSpPr>
            <p:spPr>
              <a:xfrm>
                <a:off x="309880" y="1121757"/>
                <a:ext cx="47874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dirty="0">
                    <a:solidFill>
                      <a:srgbClr val="80CBC4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Equipé</a:t>
                </a:r>
              </a:p>
            </p:txBody>
          </p:sp>
          <p:sp>
            <p:nvSpPr>
              <p:cNvPr id="69" name="ZoneTexte 68">
                <a:extLst>
                  <a:ext uri="{FF2B5EF4-FFF2-40B4-BE49-F238E27FC236}">
                    <a16:creationId xmlns:a16="http://schemas.microsoft.com/office/drawing/2014/main" id="{EB5A2411-9715-42B2-A5DD-883842F4926E}"/>
                  </a:ext>
                </a:extLst>
              </p:cNvPr>
              <p:cNvSpPr txBox="1"/>
              <p:nvPr/>
            </p:nvSpPr>
            <p:spPr>
              <a:xfrm>
                <a:off x="309879" y="1347062"/>
                <a:ext cx="47874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dirty="0">
                    <a:solidFill>
                      <a:srgbClr val="80CBC4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Effets</a:t>
                </a:r>
              </a:p>
            </p:txBody>
          </p:sp>
          <p:sp>
            <p:nvSpPr>
              <p:cNvPr id="70" name="Rectangle : avec coins arrondis en haut 69">
                <a:extLst>
                  <a:ext uri="{FF2B5EF4-FFF2-40B4-BE49-F238E27FC236}">
                    <a16:creationId xmlns:a16="http://schemas.microsoft.com/office/drawing/2014/main" id="{72C7F7B0-217F-4C3F-A7B6-0661A8FA1570}"/>
                  </a:ext>
                </a:extLst>
              </p:cNvPr>
              <p:cNvSpPr/>
              <p:nvPr/>
            </p:nvSpPr>
            <p:spPr>
              <a:xfrm>
                <a:off x="355600" y="1847849"/>
                <a:ext cx="2032000" cy="216000"/>
              </a:xfrm>
              <a:prstGeom prst="round2Same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C34DF6B4-489A-44C3-9B13-72D327240A9B}"/>
                  </a:ext>
                </a:extLst>
              </p:cNvPr>
              <p:cNvSpPr/>
              <p:nvPr/>
            </p:nvSpPr>
            <p:spPr>
              <a:xfrm>
                <a:off x="355600" y="2064708"/>
                <a:ext cx="2032000" cy="216000"/>
              </a:xfrm>
              <a:prstGeom prst="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E4DD953B-CFEE-4B7E-871E-1A6091A3646A}"/>
                  </a:ext>
                </a:extLst>
              </p:cNvPr>
              <p:cNvSpPr/>
              <p:nvPr/>
            </p:nvSpPr>
            <p:spPr>
              <a:xfrm>
                <a:off x="355600" y="2280708"/>
                <a:ext cx="2032000" cy="216000"/>
              </a:xfrm>
              <a:prstGeom prst="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3" name="Rectangle : avec coins arrondis en haut 72">
                <a:extLst>
                  <a:ext uri="{FF2B5EF4-FFF2-40B4-BE49-F238E27FC236}">
                    <a16:creationId xmlns:a16="http://schemas.microsoft.com/office/drawing/2014/main" id="{EC17F784-787B-48F0-8FB8-30E028A55592}"/>
                  </a:ext>
                </a:extLst>
              </p:cNvPr>
              <p:cNvSpPr/>
              <p:nvPr/>
            </p:nvSpPr>
            <p:spPr>
              <a:xfrm rot="10800000">
                <a:off x="355600" y="2494738"/>
                <a:ext cx="2032000" cy="216000"/>
              </a:xfrm>
              <a:prstGeom prst="round2Same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D790DF14-D1D6-4D42-8295-545A9708283E}"/>
              </a:ext>
            </a:extLst>
          </p:cNvPr>
          <p:cNvGrpSpPr/>
          <p:nvPr/>
        </p:nvGrpSpPr>
        <p:grpSpPr>
          <a:xfrm>
            <a:off x="272830" y="53357"/>
            <a:ext cx="2077721" cy="2022019"/>
            <a:chOff x="929598" y="6506409"/>
            <a:chExt cx="2077721" cy="2022019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8CC1B174-CF9B-4109-A33A-F90AAE5711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0045" y="6506409"/>
              <a:ext cx="521542" cy="5215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80" name="Groupe 79">
              <a:extLst>
                <a:ext uri="{FF2B5EF4-FFF2-40B4-BE49-F238E27FC236}">
                  <a16:creationId xmlns:a16="http://schemas.microsoft.com/office/drawing/2014/main" id="{11748BD5-BBCA-45B7-A9C5-DB2431C3B13E}"/>
                </a:ext>
              </a:extLst>
            </p:cNvPr>
            <p:cNvGrpSpPr/>
            <p:nvPr/>
          </p:nvGrpSpPr>
          <p:grpSpPr>
            <a:xfrm>
              <a:off x="929598" y="6646523"/>
              <a:ext cx="2077721" cy="1881905"/>
              <a:chOff x="309879" y="828833"/>
              <a:chExt cx="2077721" cy="1881905"/>
            </a:xfrm>
          </p:grpSpPr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2E3FE719-CA23-4EF6-8FDE-2C98DB5BD584}"/>
                  </a:ext>
                </a:extLst>
              </p:cNvPr>
              <p:cNvSpPr txBox="1"/>
              <p:nvPr/>
            </p:nvSpPr>
            <p:spPr>
              <a:xfrm>
                <a:off x="801737" y="828833"/>
                <a:ext cx="113972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Amulettes</a:t>
                </a:r>
                <a:endParaRPr lang="fr-FR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82" name="Rectangle : avec coins arrondis en haut 81">
                <a:extLst>
                  <a:ext uri="{FF2B5EF4-FFF2-40B4-BE49-F238E27FC236}">
                    <a16:creationId xmlns:a16="http://schemas.microsoft.com/office/drawing/2014/main" id="{4CD1F5EE-033A-4F33-8F87-D8C7632BADCC}"/>
                  </a:ext>
                </a:extLst>
              </p:cNvPr>
              <p:cNvSpPr/>
              <p:nvPr/>
            </p:nvSpPr>
            <p:spPr>
              <a:xfrm>
                <a:off x="355600" y="1148080"/>
                <a:ext cx="2032000" cy="231911"/>
              </a:xfrm>
              <a:prstGeom prst="round2SameRect">
                <a:avLst/>
              </a:prstGeom>
              <a:solidFill>
                <a:srgbClr val="E0F2F1"/>
              </a:solidFill>
              <a:ln>
                <a:solidFill>
                  <a:srgbClr val="0060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3" name="Rectangle : avec coins arrondis en haut 82">
                <a:extLst>
                  <a:ext uri="{FF2B5EF4-FFF2-40B4-BE49-F238E27FC236}">
                    <a16:creationId xmlns:a16="http://schemas.microsoft.com/office/drawing/2014/main" id="{3011EC9E-CEFF-495C-907B-969218615D8D}"/>
                  </a:ext>
                </a:extLst>
              </p:cNvPr>
              <p:cNvSpPr/>
              <p:nvPr/>
            </p:nvSpPr>
            <p:spPr>
              <a:xfrm rot="10800000">
                <a:off x="355600" y="1378910"/>
                <a:ext cx="2032000" cy="386873"/>
              </a:xfrm>
              <a:prstGeom prst="round2SameRect">
                <a:avLst/>
              </a:prstGeom>
              <a:solidFill>
                <a:schemeClr val="bg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0287E402-B49C-4102-AE64-914C9642D511}"/>
                  </a:ext>
                </a:extLst>
              </p:cNvPr>
              <p:cNvSpPr txBox="1"/>
              <p:nvPr/>
            </p:nvSpPr>
            <p:spPr>
              <a:xfrm>
                <a:off x="309880" y="1121757"/>
                <a:ext cx="47874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dirty="0">
                    <a:solidFill>
                      <a:srgbClr val="80CBC4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Equipé</a:t>
                </a:r>
              </a:p>
            </p:txBody>
          </p:sp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EF71156A-12A1-4AFB-8FD4-71E9A9C88A56}"/>
                  </a:ext>
                </a:extLst>
              </p:cNvPr>
              <p:cNvSpPr txBox="1"/>
              <p:nvPr/>
            </p:nvSpPr>
            <p:spPr>
              <a:xfrm>
                <a:off x="309879" y="1347062"/>
                <a:ext cx="47874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dirty="0">
                    <a:solidFill>
                      <a:srgbClr val="80CBC4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Effets</a:t>
                </a:r>
              </a:p>
            </p:txBody>
          </p:sp>
          <p:sp>
            <p:nvSpPr>
              <p:cNvPr id="86" name="Rectangle : avec coins arrondis en haut 85">
                <a:extLst>
                  <a:ext uri="{FF2B5EF4-FFF2-40B4-BE49-F238E27FC236}">
                    <a16:creationId xmlns:a16="http://schemas.microsoft.com/office/drawing/2014/main" id="{33DE3109-75E7-4C88-B54E-54CE6010AFCE}"/>
                  </a:ext>
                </a:extLst>
              </p:cNvPr>
              <p:cNvSpPr/>
              <p:nvPr/>
            </p:nvSpPr>
            <p:spPr>
              <a:xfrm>
                <a:off x="355600" y="1847849"/>
                <a:ext cx="2032000" cy="216000"/>
              </a:xfrm>
              <a:prstGeom prst="round2Same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CB868634-8C2D-45A3-806E-6B7908B20567}"/>
                  </a:ext>
                </a:extLst>
              </p:cNvPr>
              <p:cNvSpPr/>
              <p:nvPr/>
            </p:nvSpPr>
            <p:spPr>
              <a:xfrm>
                <a:off x="355600" y="2064708"/>
                <a:ext cx="2032000" cy="216000"/>
              </a:xfrm>
              <a:prstGeom prst="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E1290236-F891-4F86-965B-3695CDE0E041}"/>
                  </a:ext>
                </a:extLst>
              </p:cNvPr>
              <p:cNvSpPr/>
              <p:nvPr/>
            </p:nvSpPr>
            <p:spPr>
              <a:xfrm>
                <a:off x="355600" y="2280708"/>
                <a:ext cx="2032000" cy="216000"/>
              </a:xfrm>
              <a:prstGeom prst="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9" name="Rectangle : avec coins arrondis en haut 88">
                <a:extLst>
                  <a:ext uri="{FF2B5EF4-FFF2-40B4-BE49-F238E27FC236}">
                    <a16:creationId xmlns:a16="http://schemas.microsoft.com/office/drawing/2014/main" id="{34EDDD70-4946-4010-BFE0-BB540B66BAC7}"/>
                  </a:ext>
                </a:extLst>
              </p:cNvPr>
              <p:cNvSpPr/>
              <p:nvPr/>
            </p:nvSpPr>
            <p:spPr>
              <a:xfrm rot="10800000">
                <a:off x="355600" y="2494738"/>
                <a:ext cx="2032000" cy="216000"/>
              </a:xfrm>
              <a:prstGeom prst="round2Same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70A5C245-3667-40BF-94E8-9021706F89E6}"/>
              </a:ext>
            </a:extLst>
          </p:cNvPr>
          <p:cNvGrpSpPr/>
          <p:nvPr/>
        </p:nvGrpSpPr>
        <p:grpSpPr>
          <a:xfrm>
            <a:off x="4851757" y="2067906"/>
            <a:ext cx="2242014" cy="2106228"/>
            <a:chOff x="4290740" y="9132259"/>
            <a:chExt cx="2242014" cy="2106228"/>
          </a:xfrm>
        </p:grpSpPr>
        <p:pic>
          <p:nvPicPr>
            <p:cNvPr id="1046" name="Picture 22">
              <a:extLst>
                <a:ext uri="{FF2B5EF4-FFF2-40B4-BE49-F238E27FC236}">
                  <a16:creationId xmlns:a16="http://schemas.microsoft.com/office/drawing/2014/main" id="{C39F092E-30BB-414E-B660-45FA98004C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0740" y="9132259"/>
              <a:ext cx="618846" cy="618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01" name="Groupe 100">
              <a:extLst>
                <a:ext uri="{FF2B5EF4-FFF2-40B4-BE49-F238E27FC236}">
                  <a16:creationId xmlns:a16="http://schemas.microsoft.com/office/drawing/2014/main" id="{FC104A07-FE72-4169-A142-3869A6BEAE15}"/>
                </a:ext>
              </a:extLst>
            </p:cNvPr>
            <p:cNvGrpSpPr/>
            <p:nvPr/>
          </p:nvGrpSpPr>
          <p:grpSpPr>
            <a:xfrm>
              <a:off x="4294004" y="9391734"/>
              <a:ext cx="2238750" cy="1846753"/>
              <a:chOff x="309879" y="863985"/>
              <a:chExt cx="2238750" cy="1846753"/>
            </a:xfrm>
          </p:grpSpPr>
          <p:sp>
            <p:nvSpPr>
              <p:cNvPr id="102" name="ZoneTexte 101">
                <a:extLst>
                  <a:ext uri="{FF2B5EF4-FFF2-40B4-BE49-F238E27FC236}">
                    <a16:creationId xmlns:a16="http://schemas.microsoft.com/office/drawing/2014/main" id="{542ED192-2921-461F-98A9-A7C5C51B109A}"/>
                  </a:ext>
                </a:extLst>
              </p:cNvPr>
              <p:cNvSpPr txBox="1"/>
              <p:nvPr/>
            </p:nvSpPr>
            <p:spPr>
              <a:xfrm>
                <a:off x="657323" y="863985"/>
                <a:ext cx="189130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Montures</a:t>
                </a:r>
                <a:endParaRPr lang="fr-FR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03" name="Rectangle : avec coins arrondis en haut 102">
                <a:extLst>
                  <a:ext uri="{FF2B5EF4-FFF2-40B4-BE49-F238E27FC236}">
                    <a16:creationId xmlns:a16="http://schemas.microsoft.com/office/drawing/2014/main" id="{BAB519A0-8146-44E4-ABA3-FB8BA50E7F7F}"/>
                  </a:ext>
                </a:extLst>
              </p:cNvPr>
              <p:cNvSpPr/>
              <p:nvPr/>
            </p:nvSpPr>
            <p:spPr>
              <a:xfrm>
                <a:off x="355600" y="1148080"/>
                <a:ext cx="2032000" cy="231911"/>
              </a:xfrm>
              <a:prstGeom prst="round2SameRect">
                <a:avLst/>
              </a:prstGeom>
              <a:solidFill>
                <a:srgbClr val="E0F2F1"/>
              </a:solidFill>
              <a:ln>
                <a:solidFill>
                  <a:srgbClr val="0060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4" name="Rectangle : avec coins arrondis en haut 103">
                <a:extLst>
                  <a:ext uri="{FF2B5EF4-FFF2-40B4-BE49-F238E27FC236}">
                    <a16:creationId xmlns:a16="http://schemas.microsoft.com/office/drawing/2014/main" id="{002B813C-1EB4-4D7D-B0C9-CF7FB0BF4D74}"/>
                  </a:ext>
                </a:extLst>
              </p:cNvPr>
              <p:cNvSpPr/>
              <p:nvPr/>
            </p:nvSpPr>
            <p:spPr>
              <a:xfrm rot="10800000">
                <a:off x="355600" y="1378910"/>
                <a:ext cx="2032000" cy="386873"/>
              </a:xfrm>
              <a:prstGeom prst="round2SameRect">
                <a:avLst/>
              </a:prstGeom>
              <a:solidFill>
                <a:schemeClr val="bg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5" name="ZoneTexte 104">
                <a:extLst>
                  <a:ext uri="{FF2B5EF4-FFF2-40B4-BE49-F238E27FC236}">
                    <a16:creationId xmlns:a16="http://schemas.microsoft.com/office/drawing/2014/main" id="{25DA5EA3-A49B-44CF-8EFF-74E2EFFF17F8}"/>
                  </a:ext>
                </a:extLst>
              </p:cNvPr>
              <p:cNvSpPr txBox="1"/>
              <p:nvPr/>
            </p:nvSpPr>
            <p:spPr>
              <a:xfrm>
                <a:off x="309880" y="1121757"/>
                <a:ext cx="47874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dirty="0">
                    <a:solidFill>
                      <a:srgbClr val="80CBC4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Equipé</a:t>
                </a:r>
              </a:p>
            </p:txBody>
          </p:sp>
          <p:sp>
            <p:nvSpPr>
              <p:cNvPr id="106" name="ZoneTexte 105">
                <a:extLst>
                  <a:ext uri="{FF2B5EF4-FFF2-40B4-BE49-F238E27FC236}">
                    <a16:creationId xmlns:a16="http://schemas.microsoft.com/office/drawing/2014/main" id="{9B101BA3-AF25-44C3-B174-30AD1E6AD723}"/>
                  </a:ext>
                </a:extLst>
              </p:cNvPr>
              <p:cNvSpPr txBox="1"/>
              <p:nvPr/>
            </p:nvSpPr>
            <p:spPr>
              <a:xfrm>
                <a:off x="309879" y="1347062"/>
                <a:ext cx="47874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dirty="0">
                    <a:solidFill>
                      <a:srgbClr val="80CBC4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Effets</a:t>
                </a:r>
              </a:p>
            </p:txBody>
          </p:sp>
          <p:sp>
            <p:nvSpPr>
              <p:cNvPr id="107" name="Rectangle : avec coins arrondis en haut 106">
                <a:extLst>
                  <a:ext uri="{FF2B5EF4-FFF2-40B4-BE49-F238E27FC236}">
                    <a16:creationId xmlns:a16="http://schemas.microsoft.com/office/drawing/2014/main" id="{D3B1B6D8-5B70-439B-AA87-3E8E7CC17B6B}"/>
                  </a:ext>
                </a:extLst>
              </p:cNvPr>
              <p:cNvSpPr/>
              <p:nvPr/>
            </p:nvSpPr>
            <p:spPr>
              <a:xfrm>
                <a:off x="355600" y="1847849"/>
                <a:ext cx="2032000" cy="216000"/>
              </a:xfrm>
              <a:prstGeom prst="round2Same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B4CD1065-FAAD-4647-9D2D-E86B946CCB29}"/>
                  </a:ext>
                </a:extLst>
              </p:cNvPr>
              <p:cNvSpPr/>
              <p:nvPr/>
            </p:nvSpPr>
            <p:spPr>
              <a:xfrm>
                <a:off x="355600" y="2064708"/>
                <a:ext cx="2032000" cy="216000"/>
              </a:xfrm>
              <a:prstGeom prst="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D447B19A-7218-444C-8854-BFAB21F560F5}"/>
                  </a:ext>
                </a:extLst>
              </p:cNvPr>
              <p:cNvSpPr/>
              <p:nvPr/>
            </p:nvSpPr>
            <p:spPr>
              <a:xfrm>
                <a:off x="355600" y="2280708"/>
                <a:ext cx="2032000" cy="216000"/>
              </a:xfrm>
              <a:prstGeom prst="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0" name="Rectangle : avec coins arrondis en haut 109">
                <a:extLst>
                  <a:ext uri="{FF2B5EF4-FFF2-40B4-BE49-F238E27FC236}">
                    <a16:creationId xmlns:a16="http://schemas.microsoft.com/office/drawing/2014/main" id="{219ED310-94B0-4057-A787-C64774E86B13}"/>
                  </a:ext>
                </a:extLst>
              </p:cNvPr>
              <p:cNvSpPr/>
              <p:nvPr/>
            </p:nvSpPr>
            <p:spPr>
              <a:xfrm rot="10800000">
                <a:off x="355600" y="2494738"/>
                <a:ext cx="2032000" cy="216000"/>
              </a:xfrm>
              <a:prstGeom prst="round2Same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8633E2FF-48EA-416A-8839-E8711CB9DFD9}"/>
              </a:ext>
            </a:extLst>
          </p:cNvPr>
          <p:cNvGrpSpPr/>
          <p:nvPr/>
        </p:nvGrpSpPr>
        <p:grpSpPr>
          <a:xfrm>
            <a:off x="273161" y="2077008"/>
            <a:ext cx="2077721" cy="2716090"/>
            <a:chOff x="6731887" y="7712438"/>
            <a:chExt cx="2077721" cy="2716090"/>
          </a:xfrm>
        </p:grpSpPr>
        <p:pic>
          <p:nvPicPr>
            <p:cNvPr id="1036" name="Picture 12">
              <a:extLst>
                <a:ext uri="{FF2B5EF4-FFF2-40B4-BE49-F238E27FC236}">
                  <a16:creationId xmlns:a16="http://schemas.microsoft.com/office/drawing/2014/main" id="{152E668F-C49C-46DA-B950-610D176995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77607" y="7712438"/>
              <a:ext cx="563036" cy="5630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0" name="Groupe 19">
              <a:extLst>
                <a:ext uri="{FF2B5EF4-FFF2-40B4-BE49-F238E27FC236}">
                  <a16:creationId xmlns:a16="http://schemas.microsoft.com/office/drawing/2014/main" id="{0464250E-5290-4352-B740-B8EAA279E5BB}"/>
                </a:ext>
              </a:extLst>
            </p:cNvPr>
            <p:cNvGrpSpPr/>
            <p:nvPr/>
          </p:nvGrpSpPr>
          <p:grpSpPr>
            <a:xfrm>
              <a:off x="6731887" y="7916476"/>
              <a:ext cx="2077721" cy="2512052"/>
              <a:chOff x="6731887" y="7916476"/>
              <a:chExt cx="2077721" cy="2512052"/>
            </a:xfrm>
          </p:grpSpPr>
          <p:grpSp>
            <p:nvGrpSpPr>
              <p:cNvPr id="90" name="Groupe 89">
                <a:extLst>
                  <a:ext uri="{FF2B5EF4-FFF2-40B4-BE49-F238E27FC236}">
                    <a16:creationId xmlns:a16="http://schemas.microsoft.com/office/drawing/2014/main" id="{9320D719-C754-4BE7-B467-372A80300C3E}"/>
                  </a:ext>
                </a:extLst>
              </p:cNvPr>
              <p:cNvGrpSpPr/>
              <p:nvPr/>
            </p:nvGrpSpPr>
            <p:grpSpPr>
              <a:xfrm>
                <a:off x="6731887" y="7916476"/>
                <a:ext cx="2077721" cy="2512052"/>
                <a:chOff x="309879" y="828833"/>
                <a:chExt cx="2077721" cy="2512052"/>
              </a:xfrm>
            </p:grpSpPr>
            <p:sp>
              <p:nvSpPr>
                <p:cNvPr id="91" name="ZoneTexte 90">
                  <a:extLst>
                    <a:ext uri="{FF2B5EF4-FFF2-40B4-BE49-F238E27FC236}">
                      <a16:creationId xmlns:a16="http://schemas.microsoft.com/office/drawing/2014/main" id="{BB3C9664-0F4D-4212-8C19-68FABDD61DCB}"/>
                    </a:ext>
                  </a:extLst>
                </p:cNvPr>
                <p:cNvSpPr txBox="1"/>
                <p:nvPr/>
              </p:nvSpPr>
              <p:spPr>
                <a:xfrm>
                  <a:off x="801737" y="828833"/>
                  <a:ext cx="113972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4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Anneaux</a:t>
                  </a:r>
                  <a:endParaRPr lang="fr-FR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92" name="Rectangle : avec coins arrondis en haut 91">
                  <a:extLst>
                    <a:ext uri="{FF2B5EF4-FFF2-40B4-BE49-F238E27FC236}">
                      <a16:creationId xmlns:a16="http://schemas.microsoft.com/office/drawing/2014/main" id="{5542CF0D-CED2-49CC-8782-3D202DEC53CE}"/>
                    </a:ext>
                  </a:extLst>
                </p:cNvPr>
                <p:cNvSpPr/>
                <p:nvPr/>
              </p:nvSpPr>
              <p:spPr>
                <a:xfrm>
                  <a:off x="355600" y="1148080"/>
                  <a:ext cx="2032000" cy="231911"/>
                </a:xfrm>
                <a:prstGeom prst="round2SameRect">
                  <a:avLst/>
                </a:prstGeom>
                <a:solidFill>
                  <a:srgbClr val="E0F2F1"/>
                </a:solidFill>
                <a:ln>
                  <a:solidFill>
                    <a:srgbClr val="00606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3" name="Rectangle : avec coins arrondis en haut 92">
                  <a:extLst>
                    <a:ext uri="{FF2B5EF4-FFF2-40B4-BE49-F238E27FC236}">
                      <a16:creationId xmlns:a16="http://schemas.microsoft.com/office/drawing/2014/main" id="{F221B5CE-1AF5-4B07-BC6E-DF7CB7B77273}"/>
                    </a:ext>
                  </a:extLst>
                </p:cNvPr>
                <p:cNvSpPr/>
                <p:nvPr/>
              </p:nvSpPr>
              <p:spPr>
                <a:xfrm rot="10800000">
                  <a:off x="355600" y="1378910"/>
                  <a:ext cx="2032000" cy="386873"/>
                </a:xfrm>
                <a:prstGeom prst="round2SameRect">
                  <a:avLst/>
                </a:prstGeom>
                <a:solidFill>
                  <a:schemeClr val="bg1"/>
                </a:solidFill>
                <a:ln>
                  <a:solidFill>
                    <a:srgbClr val="00838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94" name="ZoneTexte 93">
                  <a:extLst>
                    <a:ext uri="{FF2B5EF4-FFF2-40B4-BE49-F238E27FC236}">
                      <a16:creationId xmlns:a16="http://schemas.microsoft.com/office/drawing/2014/main" id="{F36877C8-DE80-4696-8094-24878672E7A5}"/>
                    </a:ext>
                  </a:extLst>
                </p:cNvPr>
                <p:cNvSpPr txBox="1"/>
                <p:nvPr/>
              </p:nvSpPr>
              <p:spPr>
                <a:xfrm>
                  <a:off x="309880" y="1121757"/>
                  <a:ext cx="478745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600" dirty="0">
                      <a:solidFill>
                        <a:srgbClr val="80CBC4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Equipé</a:t>
                  </a:r>
                </a:p>
              </p:txBody>
            </p:sp>
            <p:sp>
              <p:nvSpPr>
                <p:cNvPr id="95" name="ZoneTexte 94">
                  <a:extLst>
                    <a:ext uri="{FF2B5EF4-FFF2-40B4-BE49-F238E27FC236}">
                      <a16:creationId xmlns:a16="http://schemas.microsoft.com/office/drawing/2014/main" id="{84C53D6C-92AC-4F17-A2F9-6DC3F00DE2CE}"/>
                    </a:ext>
                  </a:extLst>
                </p:cNvPr>
                <p:cNvSpPr txBox="1"/>
                <p:nvPr/>
              </p:nvSpPr>
              <p:spPr>
                <a:xfrm>
                  <a:off x="309879" y="1347062"/>
                  <a:ext cx="478745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600" dirty="0">
                      <a:solidFill>
                        <a:srgbClr val="80CBC4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Effets</a:t>
                  </a:r>
                </a:p>
              </p:txBody>
            </p:sp>
            <p:sp>
              <p:nvSpPr>
                <p:cNvPr id="96" name="Rectangle : avec coins arrondis en haut 95">
                  <a:extLst>
                    <a:ext uri="{FF2B5EF4-FFF2-40B4-BE49-F238E27FC236}">
                      <a16:creationId xmlns:a16="http://schemas.microsoft.com/office/drawing/2014/main" id="{86025960-D67C-40FD-BFD1-FA6563F2BD6B}"/>
                    </a:ext>
                  </a:extLst>
                </p:cNvPr>
                <p:cNvSpPr/>
                <p:nvPr/>
              </p:nvSpPr>
              <p:spPr>
                <a:xfrm>
                  <a:off x="355600" y="2477996"/>
                  <a:ext cx="2032000" cy="216000"/>
                </a:xfrm>
                <a:prstGeom prst="round2SameRect">
                  <a:avLst/>
                </a:prstGeom>
                <a:solidFill>
                  <a:srgbClr val="E0F2F1"/>
                </a:solidFill>
                <a:ln>
                  <a:solidFill>
                    <a:srgbClr val="00838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3AEBDC89-62A4-4766-90F0-2190957DA368}"/>
                    </a:ext>
                  </a:extLst>
                </p:cNvPr>
                <p:cNvSpPr/>
                <p:nvPr/>
              </p:nvSpPr>
              <p:spPr>
                <a:xfrm>
                  <a:off x="355600" y="2694855"/>
                  <a:ext cx="2032000" cy="216000"/>
                </a:xfrm>
                <a:prstGeom prst="rect">
                  <a:avLst/>
                </a:prstGeom>
                <a:solidFill>
                  <a:srgbClr val="E0F2F1"/>
                </a:solidFill>
                <a:ln>
                  <a:solidFill>
                    <a:srgbClr val="00838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3FD5130C-73E8-40A9-953A-32276D7F052B}"/>
                    </a:ext>
                  </a:extLst>
                </p:cNvPr>
                <p:cNvSpPr/>
                <p:nvPr/>
              </p:nvSpPr>
              <p:spPr>
                <a:xfrm>
                  <a:off x="355600" y="2910855"/>
                  <a:ext cx="2032000" cy="216000"/>
                </a:xfrm>
                <a:prstGeom prst="rect">
                  <a:avLst/>
                </a:prstGeom>
                <a:solidFill>
                  <a:srgbClr val="E0F2F1"/>
                </a:solidFill>
                <a:ln>
                  <a:solidFill>
                    <a:srgbClr val="00838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9" name="Rectangle : avec coins arrondis en haut 98">
                  <a:extLst>
                    <a:ext uri="{FF2B5EF4-FFF2-40B4-BE49-F238E27FC236}">
                      <a16:creationId xmlns:a16="http://schemas.microsoft.com/office/drawing/2014/main" id="{825B948E-E126-453F-BA69-911954F1F74D}"/>
                    </a:ext>
                  </a:extLst>
                </p:cNvPr>
                <p:cNvSpPr/>
                <p:nvPr/>
              </p:nvSpPr>
              <p:spPr>
                <a:xfrm rot="10800000">
                  <a:off x="355600" y="3124885"/>
                  <a:ext cx="2032000" cy="216000"/>
                </a:xfrm>
                <a:prstGeom prst="round2SameRect">
                  <a:avLst/>
                </a:prstGeom>
                <a:solidFill>
                  <a:srgbClr val="E0F2F1"/>
                </a:solidFill>
                <a:ln>
                  <a:solidFill>
                    <a:srgbClr val="00838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6" name="Groupe 15">
                <a:extLst>
                  <a:ext uri="{FF2B5EF4-FFF2-40B4-BE49-F238E27FC236}">
                    <a16:creationId xmlns:a16="http://schemas.microsoft.com/office/drawing/2014/main" id="{F73249C9-4566-4C7F-8B59-E8D66EC0BF31}"/>
                  </a:ext>
                </a:extLst>
              </p:cNvPr>
              <p:cNvGrpSpPr/>
              <p:nvPr/>
            </p:nvGrpSpPr>
            <p:grpSpPr>
              <a:xfrm>
                <a:off x="6731887" y="8867827"/>
                <a:ext cx="2077721" cy="644026"/>
                <a:chOff x="6884287" y="8361800"/>
                <a:chExt cx="2077721" cy="644026"/>
              </a:xfrm>
            </p:grpSpPr>
            <p:sp>
              <p:nvSpPr>
                <p:cNvPr id="114" name="Rectangle : avec coins arrondis en haut 113">
                  <a:extLst>
                    <a:ext uri="{FF2B5EF4-FFF2-40B4-BE49-F238E27FC236}">
                      <a16:creationId xmlns:a16="http://schemas.microsoft.com/office/drawing/2014/main" id="{33C97601-04ED-4F69-BC76-5C1EA554C47D}"/>
                    </a:ext>
                  </a:extLst>
                </p:cNvPr>
                <p:cNvSpPr/>
                <p:nvPr/>
              </p:nvSpPr>
              <p:spPr>
                <a:xfrm>
                  <a:off x="6930008" y="8388123"/>
                  <a:ext cx="2032000" cy="231911"/>
                </a:xfrm>
                <a:prstGeom prst="round2SameRect">
                  <a:avLst/>
                </a:prstGeom>
                <a:solidFill>
                  <a:srgbClr val="E0F2F1"/>
                </a:solidFill>
                <a:ln>
                  <a:solidFill>
                    <a:srgbClr val="00606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5" name="Rectangle : avec coins arrondis en haut 114">
                  <a:extLst>
                    <a:ext uri="{FF2B5EF4-FFF2-40B4-BE49-F238E27FC236}">
                      <a16:creationId xmlns:a16="http://schemas.microsoft.com/office/drawing/2014/main" id="{AE2C7AA1-A81E-426C-B38B-1B533B68EEAB}"/>
                    </a:ext>
                  </a:extLst>
                </p:cNvPr>
                <p:cNvSpPr/>
                <p:nvPr/>
              </p:nvSpPr>
              <p:spPr>
                <a:xfrm rot="10800000">
                  <a:off x="6930008" y="8618953"/>
                  <a:ext cx="2032000" cy="386873"/>
                </a:xfrm>
                <a:prstGeom prst="round2SameRect">
                  <a:avLst/>
                </a:prstGeom>
                <a:solidFill>
                  <a:schemeClr val="bg1"/>
                </a:solidFill>
                <a:ln>
                  <a:solidFill>
                    <a:srgbClr val="00838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116" name="ZoneTexte 115">
                  <a:extLst>
                    <a:ext uri="{FF2B5EF4-FFF2-40B4-BE49-F238E27FC236}">
                      <a16:creationId xmlns:a16="http://schemas.microsoft.com/office/drawing/2014/main" id="{2044FB82-FD10-46BE-B658-B06ED30B5EF8}"/>
                    </a:ext>
                  </a:extLst>
                </p:cNvPr>
                <p:cNvSpPr txBox="1"/>
                <p:nvPr/>
              </p:nvSpPr>
              <p:spPr>
                <a:xfrm>
                  <a:off x="6884288" y="8361800"/>
                  <a:ext cx="478745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600" dirty="0">
                      <a:solidFill>
                        <a:srgbClr val="80CBC4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Equipé</a:t>
                  </a:r>
                </a:p>
              </p:txBody>
            </p:sp>
            <p:sp>
              <p:nvSpPr>
                <p:cNvPr id="117" name="ZoneTexte 116">
                  <a:extLst>
                    <a:ext uri="{FF2B5EF4-FFF2-40B4-BE49-F238E27FC236}">
                      <a16:creationId xmlns:a16="http://schemas.microsoft.com/office/drawing/2014/main" id="{E2121F53-C8C4-4F53-B193-978F3F71E0D5}"/>
                    </a:ext>
                  </a:extLst>
                </p:cNvPr>
                <p:cNvSpPr txBox="1"/>
                <p:nvPr/>
              </p:nvSpPr>
              <p:spPr>
                <a:xfrm>
                  <a:off x="6884287" y="8587105"/>
                  <a:ext cx="478745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600" dirty="0">
                      <a:solidFill>
                        <a:srgbClr val="80CBC4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Effets</a:t>
                  </a:r>
                </a:p>
              </p:txBody>
            </p:sp>
          </p:grpSp>
        </p:grpSp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AA8800A6-12B6-4D3C-992C-6678D65958E8}"/>
              </a:ext>
            </a:extLst>
          </p:cNvPr>
          <p:cNvGrpSpPr/>
          <p:nvPr/>
        </p:nvGrpSpPr>
        <p:grpSpPr>
          <a:xfrm>
            <a:off x="4836017" y="29387"/>
            <a:ext cx="2077721" cy="2096569"/>
            <a:chOff x="1157931" y="8608687"/>
            <a:chExt cx="2077721" cy="2096569"/>
          </a:xfrm>
        </p:grpSpPr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80A995DE-23D9-4C07-9009-75F0F87A50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9418" y="8608687"/>
              <a:ext cx="618846" cy="618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23" name="Groupe 122">
              <a:extLst>
                <a:ext uri="{FF2B5EF4-FFF2-40B4-BE49-F238E27FC236}">
                  <a16:creationId xmlns:a16="http://schemas.microsoft.com/office/drawing/2014/main" id="{A92F84D4-E6D2-4680-9453-2728EDFD54BF}"/>
                </a:ext>
              </a:extLst>
            </p:cNvPr>
            <p:cNvGrpSpPr/>
            <p:nvPr/>
          </p:nvGrpSpPr>
          <p:grpSpPr>
            <a:xfrm>
              <a:off x="1157931" y="8823351"/>
              <a:ext cx="2077721" cy="1881905"/>
              <a:chOff x="309879" y="828833"/>
              <a:chExt cx="2077721" cy="1881905"/>
            </a:xfrm>
          </p:grpSpPr>
          <p:sp>
            <p:nvSpPr>
              <p:cNvPr id="124" name="ZoneTexte 123">
                <a:extLst>
                  <a:ext uri="{FF2B5EF4-FFF2-40B4-BE49-F238E27FC236}">
                    <a16:creationId xmlns:a16="http://schemas.microsoft.com/office/drawing/2014/main" id="{CB26362A-ABB3-48B5-89D6-ED56503EFDE0}"/>
                  </a:ext>
                </a:extLst>
              </p:cNvPr>
              <p:cNvSpPr txBox="1"/>
              <p:nvPr/>
            </p:nvSpPr>
            <p:spPr>
              <a:xfrm>
                <a:off x="801737" y="828833"/>
                <a:ext cx="113972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Armes</a:t>
                </a:r>
                <a:endParaRPr lang="fr-FR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25" name="Rectangle : avec coins arrondis en haut 124">
                <a:extLst>
                  <a:ext uri="{FF2B5EF4-FFF2-40B4-BE49-F238E27FC236}">
                    <a16:creationId xmlns:a16="http://schemas.microsoft.com/office/drawing/2014/main" id="{84EC99EF-F990-40BC-BE30-44679248C9AF}"/>
                  </a:ext>
                </a:extLst>
              </p:cNvPr>
              <p:cNvSpPr/>
              <p:nvPr/>
            </p:nvSpPr>
            <p:spPr>
              <a:xfrm>
                <a:off x="355600" y="1148080"/>
                <a:ext cx="2032000" cy="231911"/>
              </a:xfrm>
              <a:prstGeom prst="round2SameRect">
                <a:avLst/>
              </a:prstGeom>
              <a:solidFill>
                <a:srgbClr val="E0F2F1"/>
              </a:solidFill>
              <a:ln>
                <a:solidFill>
                  <a:srgbClr val="0060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6" name="Rectangle : avec coins arrondis en haut 125">
                <a:extLst>
                  <a:ext uri="{FF2B5EF4-FFF2-40B4-BE49-F238E27FC236}">
                    <a16:creationId xmlns:a16="http://schemas.microsoft.com/office/drawing/2014/main" id="{AB34D769-D9BE-4597-92B9-69EB3B194B19}"/>
                  </a:ext>
                </a:extLst>
              </p:cNvPr>
              <p:cNvSpPr/>
              <p:nvPr/>
            </p:nvSpPr>
            <p:spPr>
              <a:xfrm rot="10800000">
                <a:off x="355600" y="1378910"/>
                <a:ext cx="2032000" cy="386873"/>
              </a:xfrm>
              <a:prstGeom prst="round2SameRect">
                <a:avLst/>
              </a:prstGeom>
              <a:solidFill>
                <a:schemeClr val="bg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7" name="ZoneTexte 126">
                <a:extLst>
                  <a:ext uri="{FF2B5EF4-FFF2-40B4-BE49-F238E27FC236}">
                    <a16:creationId xmlns:a16="http://schemas.microsoft.com/office/drawing/2014/main" id="{FD6615AE-6665-4823-A549-3D0A72A357E4}"/>
                  </a:ext>
                </a:extLst>
              </p:cNvPr>
              <p:cNvSpPr txBox="1"/>
              <p:nvPr/>
            </p:nvSpPr>
            <p:spPr>
              <a:xfrm>
                <a:off x="309880" y="1121757"/>
                <a:ext cx="47874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dirty="0">
                    <a:solidFill>
                      <a:srgbClr val="80CBC4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Equipé</a:t>
                </a:r>
              </a:p>
            </p:txBody>
          </p:sp>
          <p:sp>
            <p:nvSpPr>
              <p:cNvPr id="128" name="ZoneTexte 127">
                <a:extLst>
                  <a:ext uri="{FF2B5EF4-FFF2-40B4-BE49-F238E27FC236}">
                    <a16:creationId xmlns:a16="http://schemas.microsoft.com/office/drawing/2014/main" id="{D3073A2E-26AC-4267-8D40-D2D80648FEF4}"/>
                  </a:ext>
                </a:extLst>
              </p:cNvPr>
              <p:cNvSpPr txBox="1"/>
              <p:nvPr/>
            </p:nvSpPr>
            <p:spPr>
              <a:xfrm>
                <a:off x="309879" y="1347062"/>
                <a:ext cx="47874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dirty="0">
                    <a:solidFill>
                      <a:srgbClr val="80CBC4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Effets</a:t>
                </a:r>
              </a:p>
            </p:txBody>
          </p:sp>
          <p:sp>
            <p:nvSpPr>
              <p:cNvPr id="129" name="Rectangle : avec coins arrondis en haut 128">
                <a:extLst>
                  <a:ext uri="{FF2B5EF4-FFF2-40B4-BE49-F238E27FC236}">
                    <a16:creationId xmlns:a16="http://schemas.microsoft.com/office/drawing/2014/main" id="{BD8AA1A8-F8BD-46D3-86FD-B9888DF536B8}"/>
                  </a:ext>
                </a:extLst>
              </p:cNvPr>
              <p:cNvSpPr/>
              <p:nvPr/>
            </p:nvSpPr>
            <p:spPr>
              <a:xfrm>
                <a:off x="355600" y="1847849"/>
                <a:ext cx="2032000" cy="216000"/>
              </a:xfrm>
              <a:prstGeom prst="round2Same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05C05E73-1FE3-44F8-AF53-1FD55D8C7CFB}"/>
                  </a:ext>
                </a:extLst>
              </p:cNvPr>
              <p:cNvSpPr/>
              <p:nvPr/>
            </p:nvSpPr>
            <p:spPr>
              <a:xfrm>
                <a:off x="355600" y="2064708"/>
                <a:ext cx="2032000" cy="216000"/>
              </a:xfrm>
              <a:prstGeom prst="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50C3BD78-26FA-45B2-A2D2-FB58B9A38AAF}"/>
                  </a:ext>
                </a:extLst>
              </p:cNvPr>
              <p:cNvSpPr/>
              <p:nvPr/>
            </p:nvSpPr>
            <p:spPr>
              <a:xfrm>
                <a:off x="355600" y="2280708"/>
                <a:ext cx="2032000" cy="216000"/>
              </a:xfrm>
              <a:prstGeom prst="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2" name="Rectangle : avec coins arrondis en haut 131">
                <a:extLst>
                  <a:ext uri="{FF2B5EF4-FFF2-40B4-BE49-F238E27FC236}">
                    <a16:creationId xmlns:a16="http://schemas.microsoft.com/office/drawing/2014/main" id="{D10DB035-4801-4748-9B1B-5CB787F515DB}"/>
                  </a:ext>
                </a:extLst>
              </p:cNvPr>
              <p:cNvSpPr/>
              <p:nvPr/>
            </p:nvSpPr>
            <p:spPr>
              <a:xfrm rot="10800000">
                <a:off x="355600" y="2494738"/>
                <a:ext cx="2032000" cy="216000"/>
              </a:xfrm>
              <a:prstGeom prst="round2Same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160" name="Groupe 159">
            <a:extLst>
              <a:ext uri="{FF2B5EF4-FFF2-40B4-BE49-F238E27FC236}">
                <a16:creationId xmlns:a16="http://schemas.microsoft.com/office/drawing/2014/main" id="{303FD7E5-A348-4BF6-8F82-AE5D2A054F1B}"/>
              </a:ext>
            </a:extLst>
          </p:cNvPr>
          <p:cNvGrpSpPr/>
          <p:nvPr/>
        </p:nvGrpSpPr>
        <p:grpSpPr>
          <a:xfrm>
            <a:off x="7093772" y="4424117"/>
            <a:ext cx="2235564" cy="1820501"/>
            <a:chOff x="6722927" y="2491601"/>
            <a:chExt cx="4876085" cy="1820501"/>
          </a:xfrm>
        </p:grpSpPr>
        <p:grpSp>
          <p:nvGrpSpPr>
            <p:cNvPr id="166" name="Groupe 165">
              <a:extLst>
                <a:ext uri="{FF2B5EF4-FFF2-40B4-BE49-F238E27FC236}">
                  <a16:creationId xmlns:a16="http://schemas.microsoft.com/office/drawing/2014/main" id="{0FEE7FA3-0AE1-4488-82DA-97AEEABED955}"/>
                </a:ext>
              </a:extLst>
            </p:cNvPr>
            <p:cNvGrpSpPr/>
            <p:nvPr/>
          </p:nvGrpSpPr>
          <p:grpSpPr>
            <a:xfrm>
              <a:off x="6722927" y="2491601"/>
              <a:ext cx="4874904" cy="1820501"/>
              <a:chOff x="-221106" y="880311"/>
              <a:chExt cx="4874904" cy="1820501"/>
            </a:xfrm>
          </p:grpSpPr>
          <p:sp>
            <p:nvSpPr>
              <p:cNvPr id="167" name="ZoneTexte 166">
                <a:extLst>
                  <a:ext uri="{FF2B5EF4-FFF2-40B4-BE49-F238E27FC236}">
                    <a16:creationId xmlns:a16="http://schemas.microsoft.com/office/drawing/2014/main" id="{B5AAE5FE-F631-4620-B116-0C8A8E3B6983}"/>
                  </a:ext>
                </a:extLst>
              </p:cNvPr>
              <p:cNvSpPr txBox="1"/>
              <p:nvPr/>
            </p:nvSpPr>
            <p:spPr>
              <a:xfrm>
                <a:off x="-221106" y="880311"/>
                <a:ext cx="28064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Autres</a:t>
                </a:r>
                <a:endParaRPr lang="fr-FR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68" name="Rectangle : avec coins arrondis en haut 167">
                <a:extLst>
                  <a:ext uri="{FF2B5EF4-FFF2-40B4-BE49-F238E27FC236}">
                    <a16:creationId xmlns:a16="http://schemas.microsoft.com/office/drawing/2014/main" id="{9ED53F9B-8B76-412C-BEAD-15C9CA205D2F}"/>
                  </a:ext>
                </a:extLst>
              </p:cNvPr>
              <p:cNvSpPr/>
              <p:nvPr/>
            </p:nvSpPr>
            <p:spPr>
              <a:xfrm>
                <a:off x="355600" y="1177288"/>
                <a:ext cx="4298198" cy="232745"/>
              </a:xfrm>
              <a:prstGeom prst="round2Same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A11F5737-D537-47A0-A85F-A612A9984C6C}"/>
                  </a:ext>
                </a:extLst>
              </p:cNvPr>
              <p:cNvSpPr/>
              <p:nvPr/>
            </p:nvSpPr>
            <p:spPr>
              <a:xfrm>
                <a:off x="355600" y="2038037"/>
                <a:ext cx="4298198" cy="232745"/>
              </a:xfrm>
              <a:prstGeom prst="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031DED06-478F-473A-AB9C-5C97D3555D08}"/>
                  </a:ext>
                </a:extLst>
              </p:cNvPr>
              <p:cNvSpPr/>
              <p:nvPr/>
            </p:nvSpPr>
            <p:spPr>
              <a:xfrm>
                <a:off x="355600" y="2254037"/>
                <a:ext cx="4298198" cy="232745"/>
              </a:xfrm>
              <a:prstGeom prst="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71" name="Rectangle : avec coins arrondis en haut 170">
                <a:extLst>
                  <a:ext uri="{FF2B5EF4-FFF2-40B4-BE49-F238E27FC236}">
                    <a16:creationId xmlns:a16="http://schemas.microsoft.com/office/drawing/2014/main" id="{8B216823-7FAF-468C-B0A2-178A02AC1591}"/>
                  </a:ext>
                </a:extLst>
              </p:cNvPr>
              <p:cNvSpPr/>
              <p:nvPr/>
            </p:nvSpPr>
            <p:spPr>
              <a:xfrm rot="10800000">
                <a:off x="355600" y="2468067"/>
                <a:ext cx="4298198" cy="232745"/>
              </a:xfrm>
              <a:prstGeom prst="round2Same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437A4327-BC01-4E4A-A410-5A76C79B67CD}"/>
                </a:ext>
              </a:extLst>
            </p:cNvPr>
            <p:cNvSpPr/>
            <p:nvPr/>
          </p:nvSpPr>
          <p:spPr>
            <a:xfrm>
              <a:off x="7299544" y="3002245"/>
              <a:ext cx="4298198" cy="232745"/>
            </a:xfrm>
            <a:prstGeom prst="rect">
              <a:avLst/>
            </a:prstGeom>
            <a:solidFill>
              <a:srgbClr val="E0F2F1"/>
            </a:solidFill>
            <a:ln>
              <a:solidFill>
                <a:srgbClr val="008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1212C104-2FA4-4ACC-9EFB-40C8E4B11FD5}"/>
                </a:ext>
              </a:extLst>
            </p:cNvPr>
            <p:cNvSpPr/>
            <p:nvPr/>
          </p:nvSpPr>
          <p:spPr>
            <a:xfrm>
              <a:off x="7299848" y="3217551"/>
              <a:ext cx="4298198" cy="232745"/>
            </a:xfrm>
            <a:prstGeom prst="rect">
              <a:avLst/>
            </a:prstGeom>
            <a:solidFill>
              <a:srgbClr val="E0F2F1"/>
            </a:solidFill>
            <a:ln>
              <a:solidFill>
                <a:srgbClr val="008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F6ED1BE5-DCC9-4AF5-8D0E-7D8526DF1673}"/>
                </a:ext>
              </a:extLst>
            </p:cNvPr>
            <p:cNvSpPr/>
            <p:nvPr/>
          </p:nvSpPr>
          <p:spPr>
            <a:xfrm>
              <a:off x="7300814" y="3431859"/>
              <a:ext cx="4298198" cy="232745"/>
            </a:xfrm>
            <a:prstGeom prst="rect">
              <a:avLst/>
            </a:prstGeom>
            <a:solidFill>
              <a:srgbClr val="E0F2F1"/>
            </a:solidFill>
            <a:ln>
              <a:solidFill>
                <a:srgbClr val="008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186" name="Picture 34" descr="Portée">
            <a:extLst>
              <a:ext uri="{FF2B5EF4-FFF2-40B4-BE49-F238E27FC236}">
                <a16:creationId xmlns:a16="http://schemas.microsoft.com/office/drawing/2014/main" id="{BC22A4C5-DC19-4A81-A956-7B24F6A336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1471" y="6674450"/>
            <a:ext cx="2095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6" name="Groupe 75">
            <a:extLst>
              <a:ext uri="{FF2B5EF4-FFF2-40B4-BE49-F238E27FC236}">
                <a16:creationId xmlns:a16="http://schemas.microsoft.com/office/drawing/2014/main" id="{09E38982-CEDA-4C01-84AE-5F457703208A}"/>
              </a:ext>
            </a:extLst>
          </p:cNvPr>
          <p:cNvGrpSpPr/>
          <p:nvPr/>
        </p:nvGrpSpPr>
        <p:grpSpPr>
          <a:xfrm>
            <a:off x="7299544" y="2220455"/>
            <a:ext cx="2040400" cy="2176778"/>
            <a:chOff x="7299544" y="2333250"/>
            <a:chExt cx="2040400" cy="2176778"/>
          </a:xfrm>
        </p:grpSpPr>
        <p:grpSp>
          <p:nvGrpSpPr>
            <p:cNvPr id="32" name="Groupe 31">
              <a:extLst>
                <a:ext uri="{FF2B5EF4-FFF2-40B4-BE49-F238E27FC236}">
                  <a16:creationId xmlns:a16="http://schemas.microsoft.com/office/drawing/2014/main" id="{5F9FE148-C81D-4F9A-91D5-89E35CC437EB}"/>
                </a:ext>
              </a:extLst>
            </p:cNvPr>
            <p:cNvGrpSpPr/>
            <p:nvPr/>
          </p:nvGrpSpPr>
          <p:grpSpPr>
            <a:xfrm>
              <a:off x="7299544" y="2333250"/>
              <a:ext cx="2040400" cy="2176778"/>
              <a:chOff x="7299544" y="2333250"/>
              <a:chExt cx="2040400" cy="2176778"/>
            </a:xfrm>
          </p:grpSpPr>
          <p:grpSp>
            <p:nvGrpSpPr>
              <p:cNvPr id="28" name="Groupe 27">
                <a:extLst>
                  <a:ext uri="{FF2B5EF4-FFF2-40B4-BE49-F238E27FC236}">
                    <a16:creationId xmlns:a16="http://schemas.microsoft.com/office/drawing/2014/main" id="{9F0E0490-214C-4C28-B5B2-8DB8F41F475E}"/>
                  </a:ext>
                </a:extLst>
              </p:cNvPr>
              <p:cNvGrpSpPr/>
              <p:nvPr/>
            </p:nvGrpSpPr>
            <p:grpSpPr>
              <a:xfrm>
                <a:off x="7299633" y="2333250"/>
                <a:ext cx="2040311" cy="2176778"/>
                <a:chOff x="7299633" y="2333250"/>
                <a:chExt cx="2040311" cy="2176778"/>
              </a:xfrm>
            </p:grpSpPr>
            <p:pic>
              <p:nvPicPr>
                <p:cNvPr id="1048" name="Picture 24">
                  <a:extLst>
                    <a:ext uri="{FF2B5EF4-FFF2-40B4-BE49-F238E27FC236}">
                      <a16:creationId xmlns:a16="http://schemas.microsoft.com/office/drawing/2014/main" id="{779C69A4-3A8F-4A79-AE71-17C151997C8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428783" y="2333250"/>
                  <a:ext cx="417987" cy="4179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36" name="Groupe 135">
                  <a:extLst>
                    <a:ext uri="{FF2B5EF4-FFF2-40B4-BE49-F238E27FC236}">
                      <a16:creationId xmlns:a16="http://schemas.microsoft.com/office/drawing/2014/main" id="{D04F849C-9902-4A20-89D0-F683DCCB5E59}"/>
                    </a:ext>
                  </a:extLst>
                </p:cNvPr>
                <p:cNvGrpSpPr/>
                <p:nvPr/>
              </p:nvGrpSpPr>
              <p:grpSpPr>
                <a:xfrm>
                  <a:off x="7299633" y="2461306"/>
                  <a:ext cx="2040311" cy="2048722"/>
                  <a:chOff x="355600" y="850016"/>
                  <a:chExt cx="2040311" cy="2048722"/>
                </a:xfrm>
              </p:grpSpPr>
              <p:sp>
                <p:nvSpPr>
                  <p:cNvPr id="137" name="ZoneTexte 136">
                    <a:extLst>
                      <a:ext uri="{FF2B5EF4-FFF2-40B4-BE49-F238E27FC236}">
                        <a16:creationId xmlns:a16="http://schemas.microsoft.com/office/drawing/2014/main" id="{BE3DBCB6-6275-4D31-BC8E-A4D74865AB48}"/>
                      </a:ext>
                    </a:extLst>
                  </p:cNvPr>
                  <p:cNvSpPr txBox="1"/>
                  <p:nvPr/>
                </p:nvSpPr>
                <p:spPr>
                  <a:xfrm>
                    <a:off x="657323" y="850016"/>
                    <a:ext cx="1069648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sz="1400" dirty="0" err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Dofus</a:t>
                    </a:r>
                    <a:endParaRPr lang="fr-FR" sz="20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endParaRPr>
                  </a:p>
                </p:txBody>
              </p:sp>
              <p:sp>
                <p:nvSpPr>
                  <p:cNvPr id="142" name="Rectangle : avec coins arrondis en haut 141">
                    <a:extLst>
                      <a:ext uri="{FF2B5EF4-FFF2-40B4-BE49-F238E27FC236}">
                        <a16:creationId xmlns:a16="http://schemas.microsoft.com/office/drawing/2014/main" id="{F2875B1C-A943-4E79-B8FC-44E793D549BD}"/>
                      </a:ext>
                    </a:extLst>
                  </p:cNvPr>
                  <p:cNvSpPr/>
                  <p:nvPr/>
                </p:nvSpPr>
                <p:spPr>
                  <a:xfrm>
                    <a:off x="355600" y="1177289"/>
                    <a:ext cx="2032000" cy="216000"/>
                  </a:xfrm>
                  <a:prstGeom prst="round2SameRect">
                    <a:avLst/>
                  </a:prstGeom>
                  <a:solidFill>
                    <a:srgbClr val="E0F2F1"/>
                  </a:solidFill>
                  <a:ln>
                    <a:solidFill>
                      <a:srgbClr val="00838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43" name="Rectangle 142">
                    <a:extLst>
                      <a:ext uri="{FF2B5EF4-FFF2-40B4-BE49-F238E27FC236}">
                        <a16:creationId xmlns:a16="http://schemas.microsoft.com/office/drawing/2014/main" id="{FECFBB2E-FE58-403E-99B6-2F287CBD9640}"/>
                      </a:ext>
                    </a:extLst>
                  </p:cNvPr>
                  <p:cNvSpPr/>
                  <p:nvPr/>
                </p:nvSpPr>
                <p:spPr>
                  <a:xfrm>
                    <a:off x="355600" y="2031942"/>
                    <a:ext cx="2032000" cy="216000"/>
                  </a:xfrm>
                  <a:prstGeom prst="rect">
                    <a:avLst/>
                  </a:prstGeom>
                  <a:solidFill>
                    <a:srgbClr val="E0F2F1"/>
                  </a:solidFill>
                  <a:ln>
                    <a:solidFill>
                      <a:srgbClr val="00838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44" name="Rectangle 143">
                    <a:extLst>
                      <a:ext uri="{FF2B5EF4-FFF2-40B4-BE49-F238E27FC236}">
                        <a16:creationId xmlns:a16="http://schemas.microsoft.com/office/drawing/2014/main" id="{B2B57235-413C-42F0-B1D1-21BA44DF10D5}"/>
                      </a:ext>
                    </a:extLst>
                  </p:cNvPr>
                  <p:cNvSpPr/>
                  <p:nvPr/>
                </p:nvSpPr>
                <p:spPr>
                  <a:xfrm>
                    <a:off x="355600" y="2247942"/>
                    <a:ext cx="2032000" cy="216000"/>
                  </a:xfrm>
                  <a:prstGeom prst="rect">
                    <a:avLst/>
                  </a:prstGeom>
                  <a:solidFill>
                    <a:srgbClr val="E0F2F1"/>
                  </a:solidFill>
                  <a:ln>
                    <a:solidFill>
                      <a:srgbClr val="00838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45" name="Rectangle : avec coins arrondis en haut 144">
                    <a:extLst>
                      <a:ext uri="{FF2B5EF4-FFF2-40B4-BE49-F238E27FC236}">
                        <a16:creationId xmlns:a16="http://schemas.microsoft.com/office/drawing/2014/main" id="{85B9360A-2CC6-4267-9485-763A8EB54C41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63911" y="2682738"/>
                    <a:ext cx="2032000" cy="216000"/>
                  </a:xfrm>
                  <a:prstGeom prst="round2SameRect">
                    <a:avLst/>
                  </a:prstGeom>
                  <a:solidFill>
                    <a:srgbClr val="E0F2F1"/>
                  </a:solidFill>
                  <a:ln>
                    <a:solidFill>
                      <a:srgbClr val="00838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</p:grp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14A794A0-F67E-47AE-A27B-581745727BF4}"/>
                  </a:ext>
                </a:extLst>
              </p:cNvPr>
              <p:cNvSpPr/>
              <p:nvPr/>
            </p:nvSpPr>
            <p:spPr>
              <a:xfrm>
                <a:off x="7299544" y="3002246"/>
                <a:ext cx="2032000" cy="216000"/>
              </a:xfrm>
              <a:prstGeom prst="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3E5666BE-6CC5-4D54-AD0D-E039A11ACD48}"/>
                  </a:ext>
                </a:extLst>
              </p:cNvPr>
              <p:cNvSpPr/>
              <p:nvPr/>
            </p:nvSpPr>
            <p:spPr>
              <a:xfrm>
                <a:off x="7299848" y="3217552"/>
                <a:ext cx="2032000" cy="216000"/>
              </a:xfrm>
              <a:prstGeom prst="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5D1AD6E3-531F-4EB8-8C5F-AE0B280A6516}"/>
                  </a:ext>
                </a:extLst>
              </p:cNvPr>
              <p:cNvSpPr/>
              <p:nvPr/>
            </p:nvSpPr>
            <p:spPr>
              <a:xfrm>
                <a:off x="7300814" y="3431860"/>
                <a:ext cx="2032000" cy="216000"/>
              </a:xfrm>
              <a:prstGeom prst="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CCFE3AD6-73C1-42DD-9D22-E36789EC5188}"/>
                </a:ext>
              </a:extLst>
            </p:cNvPr>
            <p:cNvSpPr/>
            <p:nvPr/>
          </p:nvSpPr>
          <p:spPr>
            <a:xfrm>
              <a:off x="7299875" y="4077695"/>
              <a:ext cx="2032000" cy="216000"/>
            </a:xfrm>
            <a:prstGeom prst="rect">
              <a:avLst/>
            </a:prstGeom>
            <a:solidFill>
              <a:srgbClr val="E0F2F1"/>
            </a:solidFill>
            <a:ln>
              <a:solidFill>
                <a:srgbClr val="008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aphicFrame>
        <p:nvGraphicFramePr>
          <p:cNvPr id="152" name="Tableau 102">
            <a:extLst>
              <a:ext uri="{FF2B5EF4-FFF2-40B4-BE49-F238E27FC236}">
                <a16:creationId xmlns:a16="http://schemas.microsoft.com/office/drawing/2014/main" id="{FC26E1A4-95EB-448B-8BE8-52B84F7588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2283058"/>
              </p:ext>
            </p:extLst>
          </p:nvPr>
        </p:nvGraphicFramePr>
        <p:xfrm>
          <a:off x="2556460" y="6455021"/>
          <a:ext cx="6782612" cy="307141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62884">
                  <a:extLst>
                    <a:ext uri="{9D8B030D-6E8A-4147-A177-3AD203B41FA5}">
                      <a16:colId xmlns:a16="http://schemas.microsoft.com/office/drawing/2014/main" val="1209189174"/>
                    </a:ext>
                  </a:extLst>
                </a:gridCol>
                <a:gridCol w="536448">
                  <a:extLst>
                    <a:ext uri="{9D8B030D-6E8A-4147-A177-3AD203B41FA5}">
                      <a16:colId xmlns:a16="http://schemas.microsoft.com/office/drawing/2014/main" val="1853491299"/>
                    </a:ext>
                  </a:extLst>
                </a:gridCol>
                <a:gridCol w="2804160">
                  <a:extLst>
                    <a:ext uri="{9D8B030D-6E8A-4147-A177-3AD203B41FA5}">
                      <a16:colId xmlns:a16="http://schemas.microsoft.com/office/drawing/2014/main" val="2887124742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3402487234"/>
                    </a:ext>
                  </a:extLst>
                </a:gridCol>
              </a:tblGrid>
              <a:tr h="29941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Objets</a:t>
                      </a:r>
                      <a:endParaRPr lang="fr-FR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Valeur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Objets</a:t>
                      </a:r>
                      <a:endParaRPr lang="fr-FR" sz="1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Valeur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897885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600" dirty="0"/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6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95891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564050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168460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461469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015843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220855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94576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901471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10482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655802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6992905"/>
                  </a:ext>
                </a:extLst>
              </a:tr>
            </a:tbl>
          </a:graphicData>
        </a:graphic>
      </p:graphicFrame>
      <p:grpSp>
        <p:nvGrpSpPr>
          <p:cNvPr id="153" name="Groupe 152">
            <a:extLst>
              <a:ext uri="{FF2B5EF4-FFF2-40B4-BE49-F238E27FC236}">
                <a16:creationId xmlns:a16="http://schemas.microsoft.com/office/drawing/2014/main" id="{CA3E0DD7-97B6-B2C9-CA32-70B7ACF77A5C}"/>
              </a:ext>
            </a:extLst>
          </p:cNvPr>
          <p:cNvGrpSpPr/>
          <p:nvPr/>
        </p:nvGrpSpPr>
        <p:grpSpPr>
          <a:xfrm>
            <a:off x="4880268" y="4130902"/>
            <a:ext cx="2242014" cy="2106228"/>
            <a:chOff x="4290740" y="9132259"/>
            <a:chExt cx="2242014" cy="2106228"/>
          </a:xfrm>
        </p:grpSpPr>
        <p:pic>
          <p:nvPicPr>
            <p:cNvPr id="154" name="Picture 22">
              <a:extLst>
                <a:ext uri="{FF2B5EF4-FFF2-40B4-BE49-F238E27FC236}">
                  <a16:creationId xmlns:a16="http://schemas.microsoft.com/office/drawing/2014/main" id="{5C2C8EBD-6E56-BEC8-56CE-77DE665140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0740" y="9132259"/>
              <a:ext cx="618846" cy="618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55" name="Groupe 154">
              <a:extLst>
                <a:ext uri="{FF2B5EF4-FFF2-40B4-BE49-F238E27FC236}">
                  <a16:creationId xmlns:a16="http://schemas.microsoft.com/office/drawing/2014/main" id="{2AAFC75C-2043-AA68-4B22-A008618B1169}"/>
                </a:ext>
              </a:extLst>
            </p:cNvPr>
            <p:cNvGrpSpPr/>
            <p:nvPr/>
          </p:nvGrpSpPr>
          <p:grpSpPr>
            <a:xfrm>
              <a:off x="4294004" y="9391734"/>
              <a:ext cx="2238750" cy="1846753"/>
              <a:chOff x="309879" y="863985"/>
              <a:chExt cx="2238750" cy="1846753"/>
            </a:xfrm>
          </p:grpSpPr>
          <p:sp>
            <p:nvSpPr>
              <p:cNvPr id="156" name="ZoneTexte 155">
                <a:extLst>
                  <a:ext uri="{FF2B5EF4-FFF2-40B4-BE49-F238E27FC236}">
                    <a16:creationId xmlns:a16="http://schemas.microsoft.com/office/drawing/2014/main" id="{1995DD9D-F13E-57A8-C205-172B2DFA15DD}"/>
                  </a:ext>
                </a:extLst>
              </p:cNvPr>
              <p:cNvSpPr txBox="1"/>
              <p:nvPr/>
            </p:nvSpPr>
            <p:spPr>
              <a:xfrm>
                <a:off x="657323" y="863985"/>
                <a:ext cx="189130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Familiers</a:t>
                </a:r>
                <a:endParaRPr lang="fr-FR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57" name="Rectangle : avec coins arrondis en haut 156">
                <a:extLst>
                  <a:ext uri="{FF2B5EF4-FFF2-40B4-BE49-F238E27FC236}">
                    <a16:creationId xmlns:a16="http://schemas.microsoft.com/office/drawing/2014/main" id="{6F0F4F12-B18C-5F7E-E66B-3A3E43415BBF}"/>
                  </a:ext>
                </a:extLst>
              </p:cNvPr>
              <p:cNvSpPr/>
              <p:nvPr/>
            </p:nvSpPr>
            <p:spPr>
              <a:xfrm>
                <a:off x="355600" y="1148080"/>
                <a:ext cx="2032000" cy="231911"/>
              </a:xfrm>
              <a:prstGeom prst="round2SameRect">
                <a:avLst/>
              </a:prstGeom>
              <a:solidFill>
                <a:srgbClr val="E0F2F1"/>
              </a:solidFill>
              <a:ln>
                <a:solidFill>
                  <a:srgbClr val="0060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58" name="Rectangle : avec coins arrondis en haut 157">
                <a:extLst>
                  <a:ext uri="{FF2B5EF4-FFF2-40B4-BE49-F238E27FC236}">
                    <a16:creationId xmlns:a16="http://schemas.microsoft.com/office/drawing/2014/main" id="{1E71A55A-B45F-CA27-2087-94090EE66708}"/>
                  </a:ext>
                </a:extLst>
              </p:cNvPr>
              <p:cNvSpPr/>
              <p:nvPr/>
            </p:nvSpPr>
            <p:spPr>
              <a:xfrm rot="10800000">
                <a:off x="355600" y="1378910"/>
                <a:ext cx="2032000" cy="386873"/>
              </a:xfrm>
              <a:prstGeom prst="round2SameRect">
                <a:avLst/>
              </a:prstGeom>
              <a:solidFill>
                <a:schemeClr val="bg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59" name="ZoneTexte 158">
                <a:extLst>
                  <a:ext uri="{FF2B5EF4-FFF2-40B4-BE49-F238E27FC236}">
                    <a16:creationId xmlns:a16="http://schemas.microsoft.com/office/drawing/2014/main" id="{860DF145-53A6-6732-4229-36364BB84C83}"/>
                  </a:ext>
                </a:extLst>
              </p:cNvPr>
              <p:cNvSpPr txBox="1"/>
              <p:nvPr/>
            </p:nvSpPr>
            <p:spPr>
              <a:xfrm>
                <a:off x="309880" y="1121757"/>
                <a:ext cx="47874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dirty="0">
                    <a:solidFill>
                      <a:srgbClr val="80CBC4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Equipé</a:t>
                </a:r>
              </a:p>
            </p:txBody>
          </p:sp>
          <p:sp>
            <p:nvSpPr>
              <p:cNvPr id="161" name="ZoneTexte 160">
                <a:extLst>
                  <a:ext uri="{FF2B5EF4-FFF2-40B4-BE49-F238E27FC236}">
                    <a16:creationId xmlns:a16="http://schemas.microsoft.com/office/drawing/2014/main" id="{18A043C4-2127-26D3-3EE3-589D13D2934F}"/>
                  </a:ext>
                </a:extLst>
              </p:cNvPr>
              <p:cNvSpPr txBox="1"/>
              <p:nvPr/>
            </p:nvSpPr>
            <p:spPr>
              <a:xfrm>
                <a:off x="309879" y="1347062"/>
                <a:ext cx="47874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dirty="0">
                    <a:solidFill>
                      <a:srgbClr val="80CBC4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Effets</a:t>
                </a:r>
              </a:p>
            </p:txBody>
          </p:sp>
          <p:sp>
            <p:nvSpPr>
              <p:cNvPr id="165" name="Rectangle : avec coins arrondis en haut 164">
                <a:extLst>
                  <a:ext uri="{FF2B5EF4-FFF2-40B4-BE49-F238E27FC236}">
                    <a16:creationId xmlns:a16="http://schemas.microsoft.com/office/drawing/2014/main" id="{FB348ED6-FFA7-040B-0627-520485ABB982}"/>
                  </a:ext>
                </a:extLst>
              </p:cNvPr>
              <p:cNvSpPr/>
              <p:nvPr/>
            </p:nvSpPr>
            <p:spPr>
              <a:xfrm>
                <a:off x="355600" y="1847849"/>
                <a:ext cx="2032000" cy="216000"/>
              </a:xfrm>
              <a:prstGeom prst="round2Same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0DB7FBE8-A058-8307-0AC5-4A9AC5D93E89}"/>
                  </a:ext>
                </a:extLst>
              </p:cNvPr>
              <p:cNvSpPr/>
              <p:nvPr/>
            </p:nvSpPr>
            <p:spPr>
              <a:xfrm>
                <a:off x="355600" y="2064708"/>
                <a:ext cx="2032000" cy="216000"/>
              </a:xfrm>
              <a:prstGeom prst="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7B906166-4010-4E44-2A92-E03F6D9823A8}"/>
                  </a:ext>
                </a:extLst>
              </p:cNvPr>
              <p:cNvSpPr/>
              <p:nvPr/>
            </p:nvSpPr>
            <p:spPr>
              <a:xfrm>
                <a:off x="355600" y="2280708"/>
                <a:ext cx="2032000" cy="216000"/>
              </a:xfrm>
              <a:prstGeom prst="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74" name="Rectangle : avec coins arrondis en haut 173">
                <a:extLst>
                  <a:ext uri="{FF2B5EF4-FFF2-40B4-BE49-F238E27FC236}">
                    <a16:creationId xmlns:a16="http://schemas.microsoft.com/office/drawing/2014/main" id="{3BAE16C0-DA35-7070-52BE-CFFABC903F73}"/>
                  </a:ext>
                </a:extLst>
              </p:cNvPr>
              <p:cNvSpPr/>
              <p:nvPr/>
            </p:nvSpPr>
            <p:spPr>
              <a:xfrm rot="10800000">
                <a:off x="355600" y="2494738"/>
                <a:ext cx="2032000" cy="216000"/>
              </a:xfrm>
              <a:prstGeom prst="round2Same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1104" name="Groupe 1103">
            <a:extLst>
              <a:ext uri="{FF2B5EF4-FFF2-40B4-BE49-F238E27FC236}">
                <a16:creationId xmlns:a16="http://schemas.microsoft.com/office/drawing/2014/main" id="{B2A6D55E-6B13-50B5-4962-82E846F80278}"/>
              </a:ext>
            </a:extLst>
          </p:cNvPr>
          <p:cNvGrpSpPr/>
          <p:nvPr/>
        </p:nvGrpSpPr>
        <p:grpSpPr>
          <a:xfrm>
            <a:off x="2556460" y="9706840"/>
            <a:ext cx="6782611" cy="2883345"/>
            <a:chOff x="2556460" y="9706840"/>
            <a:chExt cx="6782611" cy="2883345"/>
          </a:xfrm>
        </p:grpSpPr>
        <p:grpSp>
          <p:nvGrpSpPr>
            <p:cNvPr id="189" name="Groupe 188">
              <a:extLst>
                <a:ext uri="{FF2B5EF4-FFF2-40B4-BE49-F238E27FC236}">
                  <a16:creationId xmlns:a16="http://schemas.microsoft.com/office/drawing/2014/main" id="{C109373E-EE79-4801-85EF-BA38032789EA}"/>
                </a:ext>
              </a:extLst>
            </p:cNvPr>
            <p:cNvGrpSpPr/>
            <p:nvPr/>
          </p:nvGrpSpPr>
          <p:grpSpPr>
            <a:xfrm>
              <a:off x="2556460" y="9706840"/>
              <a:ext cx="6782611" cy="2883345"/>
              <a:chOff x="4012" y="0"/>
              <a:chExt cx="2133599" cy="281354"/>
            </a:xfrm>
          </p:grpSpPr>
          <p:sp>
            <p:nvSpPr>
              <p:cNvPr id="190" name="Rectangle : coins arrondis 189">
                <a:extLst>
                  <a:ext uri="{FF2B5EF4-FFF2-40B4-BE49-F238E27FC236}">
                    <a16:creationId xmlns:a16="http://schemas.microsoft.com/office/drawing/2014/main" id="{25FB9533-30AB-4958-A99E-D717AA743EE3}"/>
                  </a:ext>
                </a:extLst>
              </p:cNvPr>
              <p:cNvSpPr/>
              <p:nvPr/>
            </p:nvSpPr>
            <p:spPr>
              <a:xfrm>
                <a:off x="4012" y="0"/>
                <a:ext cx="2133599" cy="28135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500" dirty="0">
                    <a:solidFill>
                      <a:srgbClr val="00695C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fr-FR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1" name="Zone de texte 26">
                <a:extLst>
                  <a:ext uri="{FF2B5EF4-FFF2-40B4-BE49-F238E27FC236}">
                    <a16:creationId xmlns:a16="http://schemas.microsoft.com/office/drawing/2014/main" id="{D6169CE3-A8A9-4D48-BE74-CFAC5C2D4395}"/>
                  </a:ext>
                </a:extLst>
              </p:cNvPr>
              <p:cNvSpPr txBox="1"/>
              <p:nvPr/>
            </p:nvSpPr>
            <p:spPr>
              <a:xfrm>
                <a:off x="20232" y="3472"/>
                <a:ext cx="2106258" cy="27587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140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Capacités</a:t>
                </a:r>
              </a:p>
            </p:txBody>
          </p:sp>
        </p:grpSp>
        <p:cxnSp>
          <p:nvCxnSpPr>
            <p:cNvPr id="3" name="Connecteur droit 2">
              <a:extLst>
                <a:ext uri="{FF2B5EF4-FFF2-40B4-BE49-F238E27FC236}">
                  <a16:creationId xmlns:a16="http://schemas.microsoft.com/office/drawing/2014/main" id="{3E198BB3-6155-D4AE-7110-D732AF517FF8}"/>
                </a:ext>
              </a:extLst>
            </p:cNvPr>
            <p:cNvCxnSpPr/>
            <p:nvPr/>
          </p:nvCxnSpPr>
          <p:spPr>
            <a:xfrm>
              <a:off x="2742539" y="10300267"/>
              <a:ext cx="6332881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8C474E9A-71AA-11E6-9564-8A6EA4765395}"/>
                </a:ext>
              </a:extLst>
            </p:cNvPr>
            <p:cNvCxnSpPr/>
            <p:nvPr/>
          </p:nvCxnSpPr>
          <p:spPr>
            <a:xfrm>
              <a:off x="2742539" y="10582207"/>
              <a:ext cx="6332881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65550DD6-91AD-93E0-D2A5-D95A27D1CDE8}"/>
                </a:ext>
              </a:extLst>
            </p:cNvPr>
            <p:cNvCxnSpPr/>
            <p:nvPr/>
          </p:nvCxnSpPr>
          <p:spPr>
            <a:xfrm>
              <a:off x="2742539" y="10848907"/>
              <a:ext cx="6332881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23C34DA9-5A47-C17E-F7B0-AE3EB03EDC99}"/>
                </a:ext>
              </a:extLst>
            </p:cNvPr>
            <p:cNvCxnSpPr/>
            <p:nvPr/>
          </p:nvCxnSpPr>
          <p:spPr>
            <a:xfrm>
              <a:off x="2742539" y="11130847"/>
              <a:ext cx="6332881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C982C949-BCD6-1E3A-B213-F645DAA8119A}"/>
                </a:ext>
              </a:extLst>
            </p:cNvPr>
            <p:cNvCxnSpPr/>
            <p:nvPr/>
          </p:nvCxnSpPr>
          <p:spPr>
            <a:xfrm>
              <a:off x="2742539" y="11389927"/>
              <a:ext cx="6332881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69A9906B-A0B1-7860-FBCA-954D3957F804}"/>
                </a:ext>
              </a:extLst>
            </p:cNvPr>
            <p:cNvCxnSpPr/>
            <p:nvPr/>
          </p:nvCxnSpPr>
          <p:spPr>
            <a:xfrm>
              <a:off x="2742539" y="11671867"/>
              <a:ext cx="6332881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FD5A48A1-6D83-6416-60A4-DDAD8C86BE1E}"/>
                </a:ext>
              </a:extLst>
            </p:cNvPr>
            <p:cNvCxnSpPr/>
            <p:nvPr/>
          </p:nvCxnSpPr>
          <p:spPr>
            <a:xfrm>
              <a:off x="2742539" y="11938567"/>
              <a:ext cx="6332881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6293117D-DDCF-1353-9C68-1735BA3CFCD8}"/>
                </a:ext>
              </a:extLst>
            </p:cNvPr>
            <p:cNvCxnSpPr/>
            <p:nvPr/>
          </p:nvCxnSpPr>
          <p:spPr>
            <a:xfrm>
              <a:off x="2742539" y="12220507"/>
              <a:ext cx="6332881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03" name="Groupe 1102">
            <a:extLst>
              <a:ext uri="{FF2B5EF4-FFF2-40B4-BE49-F238E27FC236}">
                <a16:creationId xmlns:a16="http://schemas.microsoft.com/office/drawing/2014/main" id="{0239E8C4-6A16-FC03-9703-2EBAE81AA5A1}"/>
              </a:ext>
            </a:extLst>
          </p:cNvPr>
          <p:cNvGrpSpPr/>
          <p:nvPr/>
        </p:nvGrpSpPr>
        <p:grpSpPr>
          <a:xfrm>
            <a:off x="245777" y="6989767"/>
            <a:ext cx="2089205" cy="4419916"/>
            <a:chOff x="245777" y="6989767"/>
            <a:chExt cx="2089205" cy="4419916"/>
          </a:xfrm>
        </p:grpSpPr>
        <p:grpSp>
          <p:nvGrpSpPr>
            <p:cNvPr id="146" name="Groupe 145">
              <a:extLst>
                <a:ext uri="{FF2B5EF4-FFF2-40B4-BE49-F238E27FC236}">
                  <a16:creationId xmlns:a16="http://schemas.microsoft.com/office/drawing/2014/main" id="{C8347AF4-67B1-45C2-AE13-0BF12AFB44EB}"/>
                </a:ext>
              </a:extLst>
            </p:cNvPr>
            <p:cNvGrpSpPr/>
            <p:nvPr/>
          </p:nvGrpSpPr>
          <p:grpSpPr>
            <a:xfrm>
              <a:off x="245777" y="6989767"/>
              <a:ext cx="2089205" cy="4419916"/>
              <a:chOff x="4012" y="0"/>
              <a:chExt cx="2133599" cy="294267"/>
            </a:xfrm>
          </p:grpSpPr>
          <p:sp>
            <p:nvSpPr>
              <p:cNvPr id="150" name="Rectangle : coins arrondis 149">
                <a:extLst>
                  <a:ext uri="{FF2B5EF4-FFF2-40B4-BE49-F238E27FC236}">
                    <a16:creationId xmlns:a16="http://schemas.microsoft.com/office/drawing/2014/main" id="{EC625EDE-65D2-47F4-AE2E-C4DF739BE0F8}"/>
                  </a:ext>
                </a:extLst>
              </p:cNvPr>
              <p:cNvSpPr/>
              <p:nvPr/>
            </p:nvSpPr>
            <p:spPr>
              <a:xfrm>
                <a:off x="4012" y="0"/>
                <a:ext cx="2133599" cy="294267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500" dirty="0">
                    <a:solidFill>
                      <a:srgbClr val="00695C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fr-FR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1" name="Zone de texte 26">
                <a:extLst>
                  <a:ext uri="{FF2B5EF4-FFF2-40B4-BE49-F238E27FC236}">
                    <a16:creationId xmlns:a16="http://schemas.microsoft.com/office/drawing/2014/main" id="{9D7AC701-AF11-4240-B62A-56B44DAB9B24}"/>
                  </a:ext>
                </a:extLst>
              </p:cNvPr>
              <p:cNvSpPr txBox="1"/>
              <p:nvPr/>
            </p:nvSpPr>
            <p:spPr>
              <a:xfrm>
                <a:off x="38664" y="1952"/>
                <a:ext cx="2077672" cy="27587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140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Autre</a:t>
                </a:r>
                <a:r>
                  <a:rPr lang="fr-FR" sz="1400" dirty="0">
                    <a:solidFill>
                      <a:schemeClr val="bg1">
                        <a:lumMod val="50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 informations</a:t>
                </a:r>
                <a:endParaRPr lang="fr-FR" sz="1400" dirty="0">
                  <a:solidFill>
                    <a:schemeClr val="bg1">
                      <a:lumMod val="50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11" name="Connecteur droit 110">
              <a:extLst>
                <a:ext uri="{FF2B5EF4-FFF2-40B4-BE49-F238E27FC236}">
                  <a16:creationId xmlns:a16="http://schemas.microsoft.com/office/drawing/2014/main" id="{0C3A6BD1-64B0-AC2C-CBD8-2EB349B3A1D9}"/>
                </a:ext>
              </a:extLst>
            </p:cNvPr>
            <p:cNvCxnSpPr>
              <a:cxnSpLocks/>
            </p:cNvCxnSpPr>
            <p:nvPr/>
          </p:nvCxnSpPr>
          <p:spPr>
            <a:xfrm>
              <a:off x="487874" y="7526587"/>
              <a:ext cx="160500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Connecteur droit 111">
              <a:extLst>
                <a:ext uri="{FF2B5EF4-FFF2-40B4-BE49-F238E27FC236}">
                  <a16:creationId xmlns:a16="http://schemas.microsoft.com/office/drawing/2014/main" id="{75E2DB65-0B39-1D8E-63EF-51272C290516}"/>
                </a:ext>
              </a:extLst>
            </p:cNvPr>
            <p:cNvCxnSpPr>
              <a:cxnSpLocks/>
            </p:cNvCxnSpPr>
            <p:nvPr/>
          </p:nvCxnSpPr>
          <p:spPr>
            <a:xfrm>
              <a:off x="487874" y="7808527"/>
              <a:ext cx="160500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Connecteur droit 112">
              <a:extLst>
                <a:ext uri="{FF2B5EF4-FFF2-40B4-BE49-F238E27FC236}">
                  <a16:creationId xmlns:a16="http://schemas.microsoft.com/office/drawing/2014/main" id="{459FF787-19B4-FE29-87D0-0EE18C446303}"/>
                </a:ext>
              </a:extLst>
            </p:cNvPr>
            <p:cNvCxnSpPr>
              <a:cxnSpLocks/>
            </p:cNvCxnSpPr>
            <p:nvPr/>
          </p:nvCxnSpPr>
          <p:spPr>
            <a:xfrm>
              <a:off x="487874" y="8075227"/>
              <a:ext cx="160500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37B9C23C-43EC-101A-A388-D6FB8C5465F6}"/>
                </a:ext>
              </a:extLst>
            </p:cNvPr>
            <p:cNvCxnSpPr>
              <a:cxnSpLocks/>
            </p:cNvCxnSpPr>
            <p:nvPr/>
          </p:nvCxnSpPr>
          <p:spPr>
            <a:xfrm>
              <a:off x="487874" y="8357167"/>
              <a:ext cx="160500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Connecteur droit 118">
              <a:extLst>
                <a:ext uri="{FF2B5EF4-FFF2-40B4-BE49-F238E27FC236}">
                  <a16:creationId xmlns:a16="http://schemas.microsoft.com/office/drawing/2014/main" id="{4FB2C581-7A12-57C7-A559-C6DA9C115378}"/>
                </a:ext>
              </a:extLst>
            </p:cNvPr>
            <p:cNvCxnSpPr>
              <a:cxnSpLocks/>
            </p:cNvCxnSpPr>
            <p:nvPr/>
          </p:nvCxnSpPr>
          <p:spPr>
            <a:xfrm>
              <a:off x="487874" y="8616247"/>
              <a:ext cx="160500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Connecteur droit 119">
              <a:extLst>
                <a:ext uri="{FF2B5EF4-FFF2-40B4-BE49-F238E27FC236}">
                  <a16:creationId xmlns:a16="http://schemas.microsoft.com/office/drawing/2014/main" id="{F60207AE-3EC1-47DB-19BF-38CC109C00DC}"/>
                </a:ext>
              </a:extLst>
            </p:cNvPr>
            <p:cNvCxnSpPr>
              <a:cxnSpLocks/>
            </p:cNvCxnSpPr>
            <p:nvPr/>
          </p:nvCxnSpPr>
          <p:spPr>
            <a:xfrm>
              <a:off x="487874" y="8898187"/>
              <a:ext cx="160500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Connecteur droit 120">
              <a:extLst>
                <a:ext uri="{FF2B5EF4-FFF2-40B4-BE49-F238E27FC236}">
                  <a16:creationId xmlns:a16="http://schemas.microsoft.com/office/drawing/2014/main" id="{EDE7547B-6534-60ED-E0E8-7A2FB9A63B4A}"/>
                </a:ext>
              </a:extLst>
            </p:cNvPr>
            <p:cNvCxnSpPr>
              <a:cxnSpLocks/>
            </p:cNvCxnSpPr>
            <p:nvPr/>
          </p:nvCxnSpPr>
          <p:spPr>
            <a:xfrm>
              <a:off x="487874" y="9164887"/>
              <a:ext cx="160500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Connecteur droit 121">
              <a:extLst>
                <a:ext uri="{FF2B5EF4-FFF2-40B4-BE49-F238E27FC236}">
                  <a16:creationId xmlns:a16="http://schemas.microsoft.com/office/drawing/2014/main" id="{201BC010-2A06-42BC-5B8A-7D5A0A776BF4}"/>
                </a:ext>
              </a:extLst>
            </p:cNvPr>
            <p:cNvCxnSpPr>
              <a:cxnSpLocks/>
            </p:cNvCxnSpPr>
            <p:nvPr/>
          </p:nvCxnSpPr>
          <p:spPr>
            <a:xfrm>
              <a:off x="487874" y="9446827"/>
              <a:ext cx="160500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5" name="Connecteur droit 1094">
              <a:extLst>
                <a:ext uri="{FF2B5EF4-FFF2-40B4-BE49-F238E27FC236}">
                  <a16:creationId xmlns:a16="http://schemas.microsoft.com/office/drawing/2014/main" id="{E933D21E-E5E7-A6AE-6C28-CEBCB676BED0}"/>
                </a:ext>
              </a:extLst>
            </p:cNvPr>
            <p:cNvCxnSpPr>
              <a:cxnSpLocks/>
            </p:cNvCxnSpPr>
            <p:nvPr/>
          </p:nvCxnSpPr>
          <p:spPr>
            <a:xfrm>
              <a:off x="487874" y="9742421"/>
              <a:ext cx="160500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6" name="Connecteur droit 1095">
              <a:extLst>
                <a:ext uri="{FF2B5EF4-FFF2-40B4-BE49-F238E27FC236}">
                  <a16:creationId xmlns:a16="http://schemas.microsoft.com/office/drawing/2014/main" id="{DDECCCFA-B8B8-6114-0ABE-EE8444D78415}"/>
                </a:ext>
              </a:extLst>
            </p:cNvPr>
            <p:cNvCxnSpPr>
              <a:cxnSpLocks/>
            </p:cNvCxnSpPr>
            <p:nvPr/>
          </p:nvCxnSpPr>
          <p:spPr>
            <a:xfrm>
              <a:off x="487874" y="10024361"/>
              <a:ext cx="160500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7" name="Connecteur droit 1096">
              <a:extLst>
                <a:ext uri="{FF2B5EF4-FFF2-40B4-BE49-F238E27FC236}">
                  <a16:creationId xmlns:a16="http://schemas.microsoft.com/office/drawing/2014/main" id="{57C0C9B3-9F02-A0DB-3AB9-861B2FC0B233}"/>
                </a:ext>
              </a:extLst>
            </p:cNvPr>
            <p:cNvCxnSpPr>
              <a:cxnSpLocks/>
            </p:cNvCxnSpPr>
            <p:nvPr/>
          </p:nvCxnSpPr>
          <p:spPr>
            <a:xfrm>
              <a:off x="487874" y="10291061"/>
              <a:ext cx="160500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8" name="Connecteur droit 1097">
              <a:extLst>
                <a:ext uri="{FF2B5EF4-FFF2-40B4-BE49-F238E27FC236}">
                  <a16:creationId xmlns:a16="http://schemas.microsoft.com/office/drawing/2014/main" id="{FF23C1C0-3323-7B35-AE85-10A6D87DAB09}"/>
                </a:ext>
              </a:extLst>
            </p:cNvPr>
            <p:cNvCxnSpPr>
              <a:cxnSpLocks/>
            </p:cNvCxnSpPr>
            <p:nvPr/>
          </p:nvCxnSpPr>
          <p:spPr>
            <a:xfrm>
              <a:off x="487874" y="10573001"/>
              <a:ext cx="160500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9" name="Connecteur droit 1098">
              <a:extLst>
                <a:ext uri="{FF2B5EF4-FFF2-40B4-BE49-F238E27FC236}">
                  <a16:creationId xmlns:a16="http://schemas.microsoft.com/office/drawing/2014/main" id="{E80C4BAC-A840-94B8-79B3-6F15FB9F6E37}"/>
                </a:ext>
              </a:extLst>
            </p:cNvPr>
            <p:cNvCxnSpPr>
              <a:cxnSpLocks/>
            </p:cNvCxnSpPr>
            <p:nvPr/>
          </p:nvCxnSpPr>
          <p:spPr>
            <a:xfrm>
              <a:off x="487874" y="10832081"/>
              <a:ext cx="160500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0" name="Connecteur droit 1099">
              <a:extLst>
                <a:ext uri="{FF2B5EF4-FFF2-40B4-BE49-F238E27FC236}">
                  <a16:creationId xmlns:a16="http://schemas.microsoft.com/office/drawing/2014/main" id="{34704CA9-0CDE-8F1A-BDB2-1CE61A0FF24E}"/>
                </a:ext>
              </a:extLst>
            </p:cNvPr>
            <p:cNvCxnSpPr>
              <a:cxnSpLocks/>
            </p:cNvCxnSpPr>
            <p:nvPr/>
          </p:nvCxnSpPr>
          <p:spPr>
            <a:xfrm>
              <a:off x="487874" y="11114021"/>
              <a:ext cx="160500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B269C587-C5E4-42DC-919C-ABBE87065431}"/>
              </a:ext>
            </a:extLst>
          </p:cNvPr>
          <p:cNvSpPr txBox="1"/>
          <p:nvPr/>
        </p:nvSpPr>
        <p:spPr>
          <a:xfrm>
            <a:off x="262130" y="12398555"/>
            <a:ext cx="20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0" i="0" dirty="0">
                <a:solidFill>
                  <a:srgbClr val="90A4AE"/>
                </a:solidFill>
                <a:effectLst/>
                <a:latin typeface="Segoe UI" panose="020B0502040204020203" pitchFamily="34" charset="0"/>
              </a:rPr>
              <a:t>JDR </a:t>
            </a:r>
            <a:r>
              <a:rPr lang="fr-FR" sz="1000" b="0" i="0" dirty="0" err="1">
                <a:solidFill>
                  <a:srgbClr val="90A4AE"/>
                </a:solidFill>
                <a:effectLst/>
                <a:latin typeface="Segoe UI" panose="020B0502040204020203" pitchFamily="34" charset="0"/>
              </a:rPr>
              <a:t>Dofus</a:t>
            </a:r>
            <a:r>
              <a:rPr lang="fr-FR" sz="1000" b="0" i="0" dirty="0">
                <a:solidFill>
                  <a:srgbClr val="90A4AE"/>
                </a:solidFill>
                <a:effectLst/>
                <a:latin typeface="Segoe UI" panose="020B0502040204020203" pitchFamily="34" charset="0"/>
              </a:rPr>
              <a:t> version </a:t>
            </a:r>
            <a:r>
              <a:rPr lang="el-GR" sz="1000" b="0" i="0" dirty="0">
                <a:solidFill>
                  <a:srgbClr val="90A4AE"/>
                </a:solidFill>
                <a:effectLst/>
                <a:latin typeface="Segoe UI" panose="020B0502040204020203" pitchFamily="34" charset="0"/>
              </a:rPr>
              <a:t>α 1.</a:t>
            </a:r>
            <a:r>
              <a:rPr lang="fr-FR" sz="1000" dirty="0">
                <a:solidFill>
                  <a:srgbClr val="90A4AE"/>
                </a:solidFill>
                <a:latin typeface="Segoe UI" panose="020B0502040204020203" pitchFamily="34" charset="0"/>
              </a:rPr>
              <a:t>x</a:t>
            </a:r>
            <a:endParaRPr lang="fr-FR" sz="1000" b="0" i="0" dirty="0">
              <a:solidFill>
                <a:srgbClr val="90A4AE"/>
              </a:solidFill>
              <a:effectLst/>
              <a:latin typeface="Segoe UI" panose="020B0502040204020203" pitchFamily="34" charset="0"/>
            </a:endParaRPr>
          </a:p>
          <a:p>
            <a:pPr algn="ctr"/>
            <a:r>
              <a:rPr lang="fr-FR" sz="800" dirty="0">
                <a:solidFill>
                  <a:srgbClr val="90A4AE"/>
                </a:solidFill>
                <a:latin typeface="Segoe UI" panose="020B0502040204020203" pitchFamily="34" charset="0"/>
              </a:rPr>
              <a:t>Version fiche personnage 1.2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298782112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1144</TotalTime>
  <Words>594</Words>
  <Application>Microsoft Office PowerPoint</Application>
  <PresentationFormat>A3 (297 x 420 mm)</PresentationFormat>
  <Paragraphs>322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Segoe UI</vt:lpstr>
      <vt:lpstr>Segoe UI Semibold</vt:lpstr>
      <vt:lpstr>Segoe UI Semilight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Samuel Bonneau</dc:creator>
  <cp:lastModifiedBy>Sam Bonneau</cp:lastModifiedBy>
  <cp:revision>716</cp:revision>
  <dcterms:created xsi:type="dcterms:W3CDTF">2022-03-19T18:49:26Z</dcterms:created>
  <dcterms:modified xsi:type="dcterms:W3CDTF">2023-04-17T22:23:51Z</dcterms:modified>
</cp:coreProperties>
</file>