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7C1B8"/>
    <a:srgbClr val="EFE1D5"/>
    <a:srgbClr val="554735"/>
    <a:srgbClr val="B49F86"/>
    <a:srgbClr val="548235"/>
    <a:srgbClr val="2F5597"/>
    <a:srgbClr val="FFE1E1"/>
    <a:srgbClr val="ED7049"/>
    <a:srgbClr val="EB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>
        <p:scale>
          <a:sx n="75" d="100"/>
          <a:sy n="75" d="100"/>
        </p:scale>
        <p:origin x="1147" y="-2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21.png"/><Relationship Id="rId26" Type="http://schemas.openxmlformats.org/officeDocument/2006/relationships/image" Target="../media/image40.png"/><Relationship Id="rId3" Type="http://schemas.openxmlformats.org/officeDocument/2006/relationships/image" Target="../media/image30.png"/><Relationship Id="rId21" Type="http://schemas.openxmlformats.org/officeDocument/2006/relationships/image" Target="../media/image15.png"/><Relationship Id="rId34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24.pn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33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27.png"/><Relationship Id="rId32" Type="http://schemas.openxmlformats.org/officeDocument/2006/relationships/image" Target="../media/image46.png"/><Relationship Id="rId5" Type="http://schemas.openxmlformats.org/officeDocument/2006/relationships/image" Target="../media/image32.png"/><Relationship Id="rId15" Type="http://schemas.openxmlformats.org/officeDocument/2006/relationships/image" Target="../media/image18.png"/><Relationship Id="rId23" Type="http://schemas.openxmlformats.org/officeDocument/2006/relationships/image" Target="../media/image13.png"/><Relationship Id="rId28" Type="http://schemas.openxmlformats.org/officeDocument/2006/relationships/image" Target="../media/image42.png"/><Relationship Id="rId36" Type="http://schemas.openxmlformats.org/officeDocument/2006/relationships/image" Target="../media/image49.png"/><Relationship Id="rId10" Type="http://schemas.openxmlformats.org/officeDocument/2006/relationships/image" Target="../media/image37.png"/><Relationship Id="rId19" Type="http://schemas.openxmlformats.org/officeDocument/2006/relationships/image" Target="../media/image12.png"/><Relationship Id="rId31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17.png"/><Relationship Id="rId22" Type="http://schemas.openxmlformats.org/officeDocument/2006/relationships/image" Target="../media/image1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29.png"/><Relationship Id="rId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06271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32741" y="2115356"/>
            <a:ext cx="7394787" cy="1944917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 dirty="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Histoire</a:t>
              </a:r>
              <a:endParaRPr lang="fr-F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Historique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solidFill>
                  <a:srgbClr val="7F6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Vitalité</a:t>
            </a:r>
            <a:endParaRPr lang="fr-F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grpSp>
        <p:nvGrpSpPr>
          <p:cNvPr id="469" name="Groupe 468">
            <a:extLst>
              <a:ext uri="{FF2B5EF4-FFF2-40B4-BE49-F238E27FC236}">
                <a16:creationId xmlns:a16="http://schemas.microsoft.com/office/drawing/2014/main" id="{209D59F3-965F-8EC2-3554-E6AEE69C85BD}"/>
              </a:ext>
            </a:extLst>
          </p:cNvPr>
          <p:cNvGrpSpPr/>
          <p:nvPr/>
        </p:nvGrpSpPr>
        <p:grpSpPr>
          <a:xfrm>
            <a:off x="1882594" y="4283049"/>
            <a:ext cx="1882453" cy="7522132"/>
            <a:chOff x="1882594" y="4283049"/>
            <a:chExt cx="1882453" cy="7522132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30045185-A7BD-4564-B3AE-0F3BAA861879}"/>
                </a:ext>
              </a:extLst>
            </p:cNvPr>
            <p:cNvGrpSpPr/>
            <p:nvPr/>
          </p:nvGrpSpPr>
          <p:grpSpPr>
            <a:xfrm>
              <a:off x="1882594" y="4283049"/>
              <a:ext cx="1882453" cy="7521925"/>
              <a:chOff x="1767842" y="4365382"/>
              <a:chExt cx="1882453" cy="7521925"/>
            </a:xfrm>
          </p:grpSpPr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B3365883-93D4-4C05-A191-9D4B56E671A6}"/>
                  </a:ext>
                </a:extLst>
              </p:cNvPr>
              <p:cNvSpPr txBox="1"/>
              <p:nvPr/>
            </p:nvSpPr>
            <p:spPr>
              <a:xfrm>
                <a:off x="2055448" y="4365382"/>
                <a:ext cx="159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Compétences</a:t>
                </a:r>
              </a:p>
            </p:txBody>
          </p: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546653C-853A-41FA-B130-3B0C9C4CD94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2041140" y="4758359"/>
                <a:chExt cx="1493513" cy="338555"/>
              </a:xfrm>
            </p:grpSpPr>
            <p:grpSp>
              <p:nvGrpSpPr>
                <p:cNvPr id="130" name="Groupe 129">
                  <a:extLst>
                    <a:ext uri="{FF2B5EF4-FFF2-40B4-BE49-F238E27FC236}">
                      <a16:creationId xmlns:a16="http://schemas.microsoft.com/office/drawing/2014/main" id="{5E735502-4A9E-469B-869E-5A9A1B7314AB}"/>
                    </a:ext>
                  </a:extLst>
                </p:cNvPr>
                <p:cNvGrpSpPr/>
                <p:nvPr/>
              </p:nvGrpSpPr>
              <p:grpSpPr>
                <a:xfrm>
                  <a:off x="2041140" y="4758359"/>
                  <a:ext cx="1493513" cy="338555"/>
                  <a:chOff x="7920486" y="5678058"/>
                  <a:chExt cx="1493513" cy="338555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10C4B3B2-A6B9-4364-81DE-5DBD3B4C2DEF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2" name="ZoneTexte 131">
                    <a:extLst>
                      <a:ext uri="{FF2B5EF4-FFF2-40B4-BE49-F238E27FC236}">
                        <a16:creationId xmlns:a16="http://schemas.microsoft.com/office/drawing/2014/main" id="{F7ABD1DA-9459-499A-A048-CB3541841AA5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486" y="5708835"/>
                    <a:ext cx="86334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Acrobatie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EA8A2C2C-1AF0-4B36-A784-26E2CF009F09}"/>
                    </a:ext>
                  </a:extLst>
                </p:cNvPr>
                <p:cNvSpPr txBox="1"/>
                <p:nvPr/>
              </p:nvSpPr>
              <p:spPr>
                <a:xfrm>
                  <a:off x="2892973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8" name="Groupe 137">
                <a:extLst>
                  <a:ext uri="{FF2B5EF4-FFF2-40B4-BE49-F238E27FC236}">
                    <a16:creationId xmlns:a16="http://schemas.microsoft.com/office/drawing/2014/main" id="{BE4D0204-18F5-46A1-A64F-F61A8F362F07}"/>
                  </a:ext>
                </a:extLst>
              </p:cNvPr>
              <p:cNvGrpSpPr/>
              <p:nvPr/>
            </p:nvGrpSpPr>
            <p:grpSpPr>
              <a:xfrm>
                <a:off x="2046342" y="5153923"/>
                <a:ext cx="1493513" cy="338555"/>
                <a:chOff x="2041140" y="4758359"/>
                <a:chExt cx="1493513" cy="338555"/>
              </a:xfrm>
            </p:grpSpPr>
            <p:grpSp>
              <p:nvGrpSpPr>
                <p:cNvPr id="139" name="Groupe 138">
                  <a:extLst>
                    <a:ext uri="{FF2B5EF4-FFF2-40B4-BE49-F238E27FC236}">
                      <a16:creationId xmlns:a16="http://schemas.microsoft.com/office/drawing/2014/main" id="{AD8FA0A4-4456-415B-8C6C-3A978C852EA5}"/>
                    </a:ext>
                  </a:extLst>
                </p:cNvPr>
                <p:cNvGrpSpPr/>
                <p:nvPr/>
              </p:nvGrpSpPr>
              <p:grpSpPr>
                <a:xfrm>
                  <a:off x="2041140" y="4758359"/>
                  <a:ext cx="1493513" cy="338555"/>
                  <a:chOff x="7920486" y="5678058"/>
                  <a:chExt cx="1493513" cy="338555"/>
                </a:xfrm>
              </p:grpSpPr>
              <p:sp>
                <p:nvSpPr>
                  <p:cNvPr id="141" name="Rectangle : coins arrondis 140">
                    <a:extLst>
                      <a:ext uri="{FF2B5EF4-FFF2-40B4-BE49-F238E27FC236}">
                        <a16:creationId xmlns:a16="http://schemas.microsoft.com/office/drawing/2014/main" id="{E37A71DC-8156-4553-9CA0-9DCA44EB5C3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ZoneTexte 141">
                    <a:extLst>
                      <a:ext uri="{FF2B5EF4-FFF2-40B4-BE49-F238E27FC236}">
                        <a16:creationId xmlns:a16="http://schemas.microsoft.com/office/drawing/2014/main" id="{543B733D-C771-4A2D-B3A5-5E6EAE8EF2AF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486" y="5708835"/>
                    <a:ext cx="86334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Discrétion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B4A94BC7-C33B-412B-8FF3-1BB8AC44543D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AE1A7255-B941-4A34-86D6-8B19F1224E9D}"/>
                  </a:ext>
                </a:extLst>
              </p:cNvPr>
              <p:cNvGrpSpPr/>
              <p:nvPr/>
            </p:nvGrpSpPr>
            <p:grpSpPr>
              <a:xfrm>
                <a:off x="1935352" y="555706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44" name="Groupe 143">
                  <a:extLst>
                    <a:ext uri="{FF2B5EF4-FFF2-40B4-BE49-F238E27FC236}">
                      <a16:creationId xmlns:a16="http://schemas.microsoft.com/office/drawing/2014/main" id="{607DBA0E-D068-415F-9D9C-ADB093D143C8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46" name="Rectangle : coins arrondis 145">
                    <a:extLst>
                      <a:ext uri="{FF2B5EF4-FFF2-40B4-BE49-F238E27FC236}">
                        <a16:creationId xmlns:a16="http://schemas.microsoft.com/office/drawing/2014/main" id="{D1541957-B232-4DE0-844D-F121599619FD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7" name="ZoneTexte 146">
                    <a:extLst>
                      <a:ext uri="{FF2B5EF4-FFF2-40B4-BE49-F238E27FC236}">
                        <a16:creationId xmlns:a16="http://schemas.microsoft.com/office/drawing/2014/main" id="{C8F17CFC-0E60-40F3-89B4-900F27A3C6A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Escamotage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FCCA0C40-990C-4768-8043-AB5683DE0CB0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8" name="Groupe 147">
                <a:extLst>
                  <a:ext uri="{FF2B5EF4-FFF2-40B4-BE49-F238E27FC236}">
                    <a16:creationId xmlns:a16="http://schemas.microsoft.com/office/drawing/2014/main" id="{CBE3E44A-3354-40CC-9721-2CB2612CE008}"/>
                  </a:ext>
                </a:extLst>
              </p:cNvPr>
              <p:cNvGrpSpPr/>
              <p:nvPr/>
            </p:nvGrpSpPr>
            <p:grpSpPr>
              <a:xfrm>
                <a:off x="1935352" y="5959169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B3E7CD32-94D1-4BFD-BB6F-C7B1C9A5E37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51" name="Rectangle : coins arrondis 150">
                    <a:extLst>
                      <a:ext uri="{FF2B5EF4-FFF2-40B4-BE49-F238E27FC236}">
                        <a16:creationId xmlns:a16="http://schemas.microsoft.com/office/drawing/2014/main" id="{D987ACE5-318E-4654-9B77-B68657FEDCFA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rgbClr val="554735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2" name="ZoneTexte 151">
                    <a:extLst>
                      <a:ext uri="{FF2B5EF4-FFF2-40B4-BE49-F238E27FC236}">
                        <a16:creationId xmlns:a16="http://schemas.microsoft.com/office/drawing/2014/main" id="{03560BEC-28A9-424A-8AC5-21899161414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Athlétisme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EB9647AF-3910-4C4C-B13E-AFDE430F5BA9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3" name="Groupe 152">
                <a:extLst>
                  <a:ext uri="{FF2B5EF4-FFF2-40B4-BE49-F238E27FC236}">
                    <a16:creationId xmlns:a16="http://schemas.microsoft.com/office/drawing/2014/main" id="{5F2AD2A9-CD2C-4C62-AF73-73F86F4183BB}"/>
                  </a:ext>
                </a:extLst>
              </p:cNvPr>
              <p:cNvGrpSpPr/>
              <p:nvPr/>
            </p:nvGrpSpPr>
            <p:grpSpPr>
              <a:xfrm>
                <a:off x="1937477" y="635882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BDC84211-1255-4519-BD38-1EC7A4C48C4D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56" name="Rectangle : coins arrondis 155">
                    <a:extLst>
                      <a:ext uri="{FF2B5EF4-FFF2-40B4-BE49-F238E27FC236}">
                        <a16:creationId xmlns:a16="http://schemas.microsoft.com/office/drawing/2014/main" id="{0DAC5071-4348-4CA5-9CB2-C4611DCE864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7" name="ZoneTexte 156">
                    <a:extLst>
                      <a:ext uri="{FF2B5EF4-FFF2-40B4-BE49-F238E27FC236}">
                        <a16:creationId xmlns:a16="http://schemas.microsoft.com/office/drawing/2014/main" id="{E00499BD-B55A-49F1-B7C8-91B65AE536E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Intimidation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5" name="ZoneTexte 154">
                  <a:extLst>
                    <a:ext uri="{FF2B5EF4-FFF2-40B4-BE49-F238E27FC236}">
                      <a16:creationId xmlns:a16="http://schemas.microsoft.com/office/drawing/2014/main" id="{D3E54FFB-9E5D-45FD-8822-0DE8C0D97268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53132983-145B-4DE2-82E4-4D057FE025B1}"/>
                  </a:ext>
                </a:extLst>
              </p:cNvPr>
              <p:cNvGrpSpPr/>
              <p:nvPr/>
            </p:nvGrpSpPr>
            <p:grpSpPr>
              <a:xfrm>
                <a:off x="1943430" y="6755413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59" name="Groupe 158">
                  <a:extLst>
                    <a:ext uri="{FF2B5EF4-FFF2-40B4-BE49-F238E27FC236}">
                      <a16:creationId xmlns:a16="http://schemas.microsoft.com/office/drawing/2014/main" id="{596F0C7A-DD88-422D-8823-7327F0DCC731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F209A6F1-E754-4591-A95E-FCC6BC3D6C5E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F3D95646-1A16-4BCF-9FD0-7F265DC0F7A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Arcane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1F407965-DDEB-42AD-9521-1A9E1993D56E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113D9EF7-34A6-466F-A460-C3481F65D210}"/>
                  </a:ext>
                </a:extLst>
              </p:cNvPr>
              <p:cNvGrpSpPr/>
              <p:nvPr/>
            </p:nvGrpSpPr>
            <p:grpSpPr>
              <a:xfrm>
                <a:off x="1935352" y="7163242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64" name="Groupe 163">
                  <a:extLst>
                    <a:ext uri="{FF2B5EF4-FFF2-40B4-BE49-F238E27FC236}">
                      <a16:creationId xmlns:a16="http://schemas.microsoft.com/office/drawing/2014/main" id="{AD9FC857-6A0F-48FA-B6F8-D04E220C36B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66" name="Rectangle : coins arrondis 165">
                    <a:extLst>
                      <a:ext uri="{FF2B5EF4-FFF2-40B4-BE49-F238E27FC236}">
                        <a16:creationId xmlns:a16="http://schemas.microsoft.com/office/drawing/2014/main" id="{29F61BF6-2301-4897-A0BF-C72EF76F410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7" name="ZoneTexte 166">
                    <a:extLst>
                      <a:ext uri="{FF2B5EF4-FFF2-40B4-BE49-F238E27FC236}">
                        <a16:creationId xmlns:a16="http://schemas.microsoft.com/office/drawing/2014/main" id="{AECACD6E-C994-42B2-9186-2807EC418E8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Histoire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5" name="ZoneTexte 164">
                  <a:extLst>
                    <a:ext uri="{FF2B5EF4-FFF2-40B4-BE49-F238E27FC236}">
                      <a16:creationId xmlns:a16="http://schemas.microsoft.com/office/drawing/2014/main" id="{F9E476A0-3AAE-4AF1-8578-5C35966BA9BC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E1ED123B-587A-48CE-9FB9-CD7561142E92}"/>
                  </a:ext>
                </a:extLst>
              </p:cNvPr>
              <p:cNvGrpSpPr/>
              <p:nvPr/>
            </p:nvGrpSpPr>
            <p:grpSpPr>
              <a:xfrm>
                <a:off x="1935352" y="7559936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69" name="Groupe 168">
                  <a:extLst>
                    <a:ext uri="{FF2B5EF4-FFF2-40B4-BE49-F238E27FC236}">
                      <a16:creationId xmlns:a16="http://schemas.microsoft.com/office/drawing/2014/main" id="{9EA9E270-5AEF-47C2-A5D1-946DE9D6E618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71" name="Rectangle : coins arrondis 170">
                    <a:extLst>
                      <a:ext uri="{FF2B5EF4-FFF2-40B4-BE49-F238E27FC236}">
                        <a16:creationId xmlns:a16="http://schemas.microsoft.com/office/drawing/2014/main" id="{67239330-DF71-4F59-8513-72AE844C603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ZoneTexte 171">
                    <a:extLst>
                      <a:ext uri="{FF2B5EF4-FFF2-40B4-BE49-F238E27FC236}">
                        <a16:creationId xmlns:a16="http://schemas.microsoft.com/office/drawing/2014/main" id="{A490BEAA-6052-45B4-8C7F-6033A5A6566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Religion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8466E448-5AAD-4481-8910-A95DB14BA501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F8C7315E-8A47-4ABB-86D8-A027018907F0}"/>
                  </a:ext>
                </a:extLst>
              </p:cNvPr>
              <p:cNvGrpSpPr/>
              <p:nvPr/>
            </p:nvGrpSpPr>
            <p:grpSpPr>
              <a:xfrm>
                <a:off x="1924028" y="7962032"/>
                <a:ext cx="1610625" cy="338555"/>
                <a:chOff x="1924028" y="4758359"/>
                <a:chExt cx="1610625" cy="338555"/>
              </a:xfrm>
            </p:grpSpPr>
            <p:grpSp>
              <p:nvGrpSpPr>
                <p:cNvPr id="174" name="Groupe 173">
                  <a:extLst>
                    <a:ext uri="{FF2B5EF4-FFF2-40B4-BE49-F238E27FC236}">
                      <a16:creationId xmlns:a16="http://schemas.microsoft.com/office/drawing/2014/main" id="{6D18E88A-F337-4F5E-AB43-E04F42B29316}"/>
                    </a:ext>
                  </a:extLst>
                </p:cNvPr>
                <p:cNvGrpSpPr/>
                <p:nvPr/>
              </p:nvGrpSpPr>
              <p:grpSpPr>
                <a:xfrm>
                  <a:off x="1924028" y="4758359"/>
                  <a:ext cx="1610625" cy="338555"/>
                  <a:chOff x="7803374" y="5678058"/>
                  <a:chExt cx="1610625" cy="338555"/>
                </a:xfrm>
              </p:grpSpPr>
              <p:sp>
                <p:nvSpPr>
                  <p:cNvPr id="176" name="Rectangle : coins arrondis 175">
                    <a:extLst>
                      <a:ext uri="{FF2B5EF4-FFF2-40B4-BE49-F238E27FC236}">
                        <a16:creationId xmlns:a16="http://schemas.microsoft.com/office/drawing/2014/main" id="{88C4989C-6061-4DA0-BD1D-BBCC8B6244E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E9DD9B25-C04F-4FBE-9D1C-8C68A5C9E43B}"/>
                      </a:ext>
                    </a:extLst>
                  </p:cNvPr>
                  <p:cNvSpPr txBox="1"/>
                  <p:nvPr/>
                </p:nvSpPr>
                <p:spPr>
                  <a:xfrm>
                    <a:off x="7803374" y="5708835"/>
                    <a:ext cx="98046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Investigation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03503299-5CC2-44DB-8F19-A2E34B070CC8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A2F75455-14C5-4292-9A48-71D6A1D3D7C9}"/>
                  </a:ext>
                </a:extLst>
              </p:cNvPr>
              <p:cNvGrpSpPr/>
              <p:nvPr/>
            </p:nvGrpSpPr>
            <p:grpSpPr>
              <a:xfrm>
                <a:off x="1943430" y="8364128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8EB815B0-6416-4C1E-AE62-5690EB79B560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81" name="Rectangle : coins arrondis 180">
                    <a:extLst>
                      <a:ext uri="{FF2B5EF4-FFF2-40B4-BE49-F238E27FC236}">
                        <a16:creationId xmlns:a16="http://schemas.microsoft.com/office/drawing/2014/main" id="{7391588B-644B-47B9-B654-AE0C00E895F0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2" name="ZoneTexte 181">
                    <a:extLst>
                      <a:ext uri="{FF2B5EF4-FFF2-40B4-BE49-F238E27FC236}">
                        <a16:creationId xmlns:a16="http://schemas.microsoft.com/office/drawing/2014/main" id="{88D8A86B-095C-44DB-A422-82201DAAE34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Nature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440FD9F7-19A5-4D79-9479-0FEF806CAD33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e 182">
                <a:extLst>
                  <a:ext uri="{FF2B5EF4-FFF2-40B4-BE49-F238E27FC236}">
                    <a16:creationId xmlns:a16="http://schemas.microsoft.com/office/drawing/2014/main" id="{92534ED1-861E-4955-88B0-B89E858D7780}"/>
                  </a:ext>
                </a:extLst>
              </p:cNvPr>
              <p:cNvGrpSpPr/>
              <p:nvPr/>
            </p:nvGrpSpPr>
            <p:grpSpPr>
              <a:xfrm>
                <a:off x="1931746" y="876056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84" name="Groupe 183">
                  <a:extLst>
                    <a:ext uri="{FF2B5EF4-FFF2-40B4-BE49-F238E27FC236}">
                      <a16:creationId xmlns:a16="http://schemas.microsoft.com/office/drawing/2014/main" id="{FD670336-8F84-4A1A-9CC6-7EB296A15FB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86" name="Rectangle : coins arrondis 185">
                    <a:extLst>
                      <a:ext uri="{FF2B5EF4-FFF2-40B4-BE49-F238E27FC236}">
                        <a16:creationId xmlns:a16="http://schemas.microsoft.com/office/drawing/2014/main" id="{A8677AC2-ACDA-435B-83E7-68E3DA3AD303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7" name="ZoneTexte 186">
                    <a:extLst>
                      <a:ext uri="{FF2B5EF4-FFF2-40B4-BE49-F238E27FC236}">
                        <a16:creationId xmlns:a16="http://schemas.microsoft.com/office/drawing/2014/main" id="{94784AB6-20CB-450C-BFC6-35C0339E13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Dressage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62BEB7ED-FE51-480B-8F5B-7248FB560795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49179CAA-1543-444E-B39C-508E65178C6D}"/>
                  </a:ext>
                </a:extLst>
              </p:cNvPr>
              <p:cNvGrpSpPr/>
              <p:nvPr/>
            </p:nvGrpSpPr>
            <p:grpSpPr>
              <a:xfrm>
                <a:off x="1940554" y="9157006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89" name="Groupe 188">
                  <a:extLst>
                    <a:ext uri="{FF2B5EF4-FFF2-40B4-BE49-F238E27FC236}">
                      <a16:creationId xmlns:a16="http://schemas.microsoft.com/office/drawing/2014/main" id="{628941D8-2DC3-492E-A116-AEC0536F0FB1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91" name="Rectangle : coins arrondis 190">
                    <a:extLst>
                      <a:ext uri="{FF2B5EF4-FFF2-40B4-BE49-F238E27FC236}">
                        <a16:creationId xmlns:a16="http://schemas.microsoft.com/office/drawing/2014/main" id="{C41266DD-4C6E-4103-A2FD-F02E512AFBB1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ZoneTexte 191">
                    <a:extLst>
                      <a:ext uri="{FF2B5EF4-FFF2-40B4-BE49-F238E27FC236}">
                        <a16:creationId xmlns:a16="http://schemas.microsoft.com/office/drawing/2014/main" id="{12334A51-179A-422D-A4B6-F59BB25B73C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Médecine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0" name="ZoneTexte 189">
                  <a:extLst>
                    <a:ext uri="{FF2B5EF4-FFF2-40B4-BE49-F238E27FC236}">
                      <a16:creationId xmlns:a16="http://schemas.microsoft.com/office/drawing/2014/main" id="{A66F3602-2C48-4768-90BD-C1D558490F5D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8D9D8967-86EB-4D28-A034-74EF422E8A19}"/>
                  </a:ext>
                </a:extLst>
              </p:cNvPr>
              <p:cNvGrpSpPr/>
              <p:nvPr/>
            </p:nvGrpSpPr>
            <p:grpSpPr>
              <a:xfrm>
                <a:off x="1937901" y="9553445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94" name="Groupe 193">
                  <a:extLst>
                    <a:ext uri="{FF2B5EF4-FFF2-40B4-BE49-F238E27FC236}">
                      <a16:creationId xmlns:a16="http://schemas.microsoft.com/office/drawing/2014/main" id="{E99E1775-FAD4-4EB0-B8D9-DB1825B7190B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96" name="Rectangle : coins arrondis 195">
                    <a:extLst>
                      <a:ext uri="{FF2B5EF4-FFF2-40B4-BE49-F238E27FC236}">
                        <a16:creationId xmlns:a16="http://schemas.microsoft.com/office/drawing/2014/main" id="{3D8A0B43-82E3-465F-92A6-20850D3024A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7" name="ZoneTexte 196">
                    <a:extLst>
                      <a:ext uri="{FF2B5EF4-FFF2-40B4-BE49-F238E27FC236}">
                        <a16:creationId xmlns:a16="http://schemas.microsoft.com/office/drawing/2014/main" id="{E5CABD08-B2E4-49C2-B209-D5B99A664F1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Perception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E165BBA2-0363-44EE-8407-D4666AE612D9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8" name="Groupe 197">
                <a:extLst>
                  <a:ext uri="{FF2B5EF4-FFF2-40B4-BE49-F238E27FC236}">
                    <a16:creationId xmlns:a16="http://schemas.microsoft.com/office/drawing/2014/main" id="{29714747-3BE3-4B08-B40A-F0093E17C522}"/>
                  </a:ext>
                </a:extLst>
              </p:cNvPr>
              <p:cNvGrpSpPr/>
              <p:nvPr/>
            </p:nvGrpSpPr>
            <p:grpSpPr>
              <a:xfrm>
                <a:off x="1931746" y="9949884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99" name="Groupe 198">
                  <a:extLst>
                    <a:ext uri="{FF2B5EF4-FFF2-40B4-BE49-F238E27FC236}">
                      <a16:creationId xmlns:a16="http://schemas.microsoft.com/office/drawing/2014/main" id="{2AE2C6C7-5167-4AF7-AC43-0239735294A9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01" name="Rectangle : coins arrondis 200">
                    <a:extLst>
                      <a:ext uri="{FF2B5EF4-FFF2-40B4-BE49-F238E27FC236}">
                        <a16:creationId xmlns:a16="http://schemas.microsoft.com/office/drawing/2014/main" id="{EF68997C-188E-4006-9E1C-DC0EBE7708E3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rgbClr val="EBE2FE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ZoneTexte 201">
                    <a:extLst>
                      <a:ext uri="{FF2B5EF4-FFF2-40B4-BE49-F238E27FC236}">
                        <a16:creationId xmlns:a16="http://schemas.microsoft.com/office/drawing/2014/main" id="{11A81432-B0E4-4BD0-B185-A55975C535B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Perspicacité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F6DDD183-952C-4C7D-B470-B935BD0DCAC2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5633558C-D53D-4D53-9B9A-5535650ECC84}"/>
                  </a:ext>
                </a:extLst>
              </p:cNvPr>
              <p:cNvGrpSpPr/>
              <p:nvPr/>
            </p:nvGrpSpPr>
            <p:grpSpPr>
              <a:xfrm>
                <a:off x="1940554" y="10347631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5EE1CB1F-F998-4DC6-B0EF-466BF477F225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06" name="Rectangle : coins arrondis 205">
                    <a:extLst>
                      <a:ext uri="{FF2B5EF4-FFF2-40B4-BE49-F238E27FC236}">
                        <a16:creationId xmlns:a16="http://schemas.microsoft.com/office/drawing/2014/main" id="{ED319A75-7CD9-44CF-9E94-D1931BDE9005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ZoneTexte 206">
                    <a:extLst>
                      <a:ext uri="{FF2B5EF4-FFF2-40B4-BE49-F238E27FC236}">
                        <a16:creationId xmlns:a16="http://schemas.microsoft.com/office/drawing/2014/main" id="{96B69321-B21A-4350-82B2-BF4684FF62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Survie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653B6AAA-B9D5-4089-9434-AEA5BC094E04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8" name="Groupe 207">
                <a:extLst>
                  <a:ext uri="{FF2B5EF4-FFF2-40B4-BE49-F238E27FC236}">
                    <a16:creationId xmlns:a16="http://schemas.microsoft.com/office/drawing/2014/main" id="{DD78E17E-5F4B-4502-886E-36E3A94F15B6}"/>
                  </a:ext>
                </a:extLst>
              </p:cNvPr>
              <p:cNvGrpSpPr/>
              <p:nvPr/>
            </p:nvGrpSpPr>
            <p:grpSpPr>
              <a:xfrm>
                <a:off x="1948251" y="10749191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09" name="Groupe 208">
                  <a:extLst>
                    <a:ext uri="{FF2B5EF4-FFF2-40B4-BE49-F238E27FC236}">
                      <a16:creationId xmlns:a16="http://schemas.microsoft.com/office/drawing/2014/main" id="{7FC3348A-ED14-49BE-9E0D-7693A5E6EBC0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D84E96FF-8127-43A5-AA06-B25E93AE6774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2" name="ZoneTexte 211">
                    <a:extLst>
                      <a:ext uri="{FF2B5EF4-FFF2-40B4-BE49-F238E27FC236}">
                        <a16:creationId xmlns:a16="http://schemas.microsoft.com/office/drawing/2014/main" id="{0F93EABB-7105-4430-9798-5EF5CF4496C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Persuasion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720419AB-13C1-4832-95F2-4AC822829247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434194A4-C7A3-4557-B124-D8DF7FBD475B}"/>
                  </a:ext>
                </a:extLst>
              </p:cNvPr>
              <p:cNvGrpSpPr/>
              <p:nvPr/>
            </p:nvGrpSpPr>
            <p:grpSpPr>
              <a:xfrm>
                <a:off x="1767842" y="11146941"/>
                <a:ext cx="1772013" cy="338555"/>
                <a:chOff x="1762640" y="4758359"/>
                <a:chExt cx="1772013" cy="338555"/>
              </a:xfrm>
            </p:grpSpPr>
            <p:grpSp>
              <p:nvGrpSpPr>
                <p:cNvPr id="214" name="Groupe 213">
                  <a:extLst>
                    <a:ext uri="{FF2B5EF4-FFF2-40B4-BE49-F238E27FC236}">
                      <a16:creationId xmlns:a16="http://schemas.microsoft.com/office/drawing/2014/main" id="{B28251D9-FBA2-424A-B42A-18C84F167314}"/>
                    </a:ext>
                  </a:extLst>
                </p:cNvPr>
                <p:cNvGrpSpPr/>
                <p:nvPr/>
              </p:nvGrpSpPr>
              <p:grpSpPr>
                <a:xfrm>
                  <a:off x="1762640" y="4758359"/>
                  <a:ext cx="1772013" cy="338555"/>
                  <a:chOff x="7641986" y="5678058"/>
                  <a:chExt cx="1772013" cy="338555"/>
                </a:xfrm>
              </p:grpSpPr>
              <p:sp>
                <p:nvSpPr>
                  <p:cNvPr id="216" name="Rectangle : coins arrondis 215">
                    <a:extLst>
                      <a:ext uri="{FF2B5EF4-FFF2-40B4-BE49-F238E27FC236}">
                        <a16:creationId xmlns:a16="http://schemas.microsoft.com/office/drawing/2014/main" id="{2CC7BE17-6398-4A9D-B2A8-98B6D15BAC2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ZoneTexte 216">
                    <a:extLst>
                      <a:ext uri="{FF2B5EF4-FFF2-40B4-BE49-F238E27FC236}">
                        <a16:creationId xmlns:a16="http://schemas.microsoft.com/office/drawing/2014/main" id="{5F06BDA6-5441-4E3F-B6C6-7B36D334A06A}"/>
                      </a:ext>
                    </a:extLst>
                  </p:cNvPr>
                  <p:cNvSpPr txBox="1"/>
                  <p:nvPr/>
                </p:nvSpPr>
                <p:spPr>
                  <a:xfrm>
                    <a:off x="7641986" y="5708835"/>
                    <a:ext cx="114185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Représentation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0F7FDB28-4ABC-4C49-8152-28744DB5AA22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8" name="Groupe 217">
                <a:extLst>
                  <a:ext uri="{FF2B5EF4-FFF2-40B4-BE49-F238E27FC236}">
                    <a16:creationId xmlns:a16="http://schemas.microsoft.com/office/drawing/2014/main" id="{BCA24618-B5E9-48B7-8009-008C8300C3A3}"/>
                  </a:ext>
                </a:extLst>
              </p:cNvPr>
              <p:cNvGrpSpPr/>
              <p:nvPr/>
            </p:nvGrpSpPr>
            <p:grpSpPr>
              <a:xfrm>
                <a:off x="1948251" y="11548752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19" name="Groupe 218">
                  <a:extLst>
                    <a:ext uri="{FF2B5EF4-FFF2-40B4-BE49-F238E27FC236}">
                      <a16:creationId xmlns:a16="http://schemas.microsoft.com/office/drawing/2014/main" id="{15FB9ABC-77DC-4253-B063-ABC0D1176745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21" name="Rectangle : coins arrondis 220">
                    <a:extLst>
                      <a:ext uri="{FF2B5EF4-FFF2-40B4-BE49-F238E27FC236}">
                        <a16:creationId xmlns:a16="http://schemas.microsoft.com/office/drawing/2014/main" id="{1F810F3B-83A7-4B02-94E0-205C12B2AA7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2" name="ZoneTexte 221">
                    <a:extLst>
                      <a:ext uri="{FF2B5EF4-FFF2-40B4-BE49-F238E27FC236}">
                        <a16:creationId xmlns:a16="http://schemas.microsoft.com/office/drawing/2014/main" id="{C5D7D88A-D9D9-49B2-8AD3-E4AB6A1261B8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Supercherie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20" name="ZoneTexte 219">
                  <a:extLst>
                    <a:ext uri="{FF2B5EF4-FFF2-40B4-BE49-F238E27FC236}">
                      <a16:creationId xmlns:a16="http://schemas.microsoft.com/office/drawing/2014/main" id="{82875287-C4F4-4D44-8225-7A167A6808CA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6195073D-EFDE-4522-8BDA-D829EA6DA80A}"/>
                </a:ext>
              </a:extLst>
            </p:cNvPr>
            <p:cNvSpPr txBox="1"/>
            <p:nvPr/>
          </p:nvSpPr>
          <p:spPr>
            <a:xfrm>
              <a:off x="3427470" y="4811699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E59B5132-4066-42DC-B48B-4B140617B7B2}"/>
                </a:ext>
              </a:extLst>
            </p:cNvPr>
            <p:cNvSpPr txBox="1"/>
            <p:nvPr/>
          </p:nvSpPr>
          <p:spPr>
            <a:xfrm>
              <a:off x="3433915" y="520728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BE613142-2AA9-44B7-A4A6-3CE1734DDB26}"/>
                </a:ext>
              </a:extLst>
            </p:cNvPr>
            <p:cNvSpPr txBox="1"/>
            <p:nvPr/>
          </p:nvSpPr>
          <p:spPr>
            <a:xfrm>
              <a:off x="3438956" y="5613072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87" name="ZoneTexte 286">
              <a:extLst>
                <a:ext uri="{FF2B5EF4-FFF2-40B4-BE49-F238E27FC236}">
                  <a16:creationId xmlns:a16="http://schemas.microsoft.com/office/drawing/2014/main" id="{7150EA4B-29B5-4DE2-9377-A0BF54ADA6B8}"/>
                </a:ext>
              </a:extLst>
            </p:cNvPr>
            <p:cNvSpPr txBox="1"/>
            <p:nvPr/>
          </p:nvSpPr>
          <p:spPr>
            <a:xfrm>
              <a:off x="3433298" y="6022431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88" name="ZoneTexte 287">
              <a:extLst>
                <a:ext uri="{FF2B5EF4-FFF2-40B4-BE49-F238E27FC236}">
                  <a16:creationId xmlns:a16="http://schemas.microsoft.com/office/drawing/2014/main" id="{353DB3CF-C358-42D9-B1C8-5FF695E8864C}"/>
                </a:ext>
              </a:extLst>
            </p:cNvPr>
            <p:cNvSpPr txBox="1"/>
            <p:nvPr/>
          </p:nvSpPr>
          <p:spPr>
            <a:xfrm>
              <a:off x="3430191" y="6418131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EE02235E-004B-44DE-8CB7-E242E3808EAE}"/>
                </a:ext>
              </a:extLst>
            </p:cNvPr>
            <p:cNvSpPr txBox="1"/>
            <p:nvPr/>
          </p:nvSpPr>
          <p:spPr>
            <a:xfrm>
              <a:off x="3431592" y="6821587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1E123B04-D1ED-4A40-B491-8EFC2EC53AAB}"/>
                </a:ext>
              </a:extLst>
            </p:cNvPr>
            <p:cNvSpPr txBox="1"/>
            <p:nvPr/>
          </p:nvSpPr>
          <p:spPr>
            <a:xfrm>
              <a:off x="3423420" y="722813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918AA430-07EE-41D5-9A29-A804BDC01147}"/>
                </a:ext>
              </a:extLst>
            </p:cNvPr>
            <p:cNvSpPr txBox="1"/>
            <p:nvPr/>
          </p:nvSpPr>
          <p:spPr>
            <a:xfrm>
              <a:off x="3418176" y="762985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741A5207-299B-43A3-BAF6-78B5206E1343}"/>
                </a:ext>
              </a:extLst>
            </p:cNvPr>
            <p:cNvSpPr txBox="1"/>
            <p:nvPr/>
          </p:nvSpPr>
          <p:spPr>
            <a:xfrm>
              <a:off x="3426098" y="802938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E19197CB-F975-4F5E-BA7F-DAF9974D1D4A}"/>
                </a:ext>
              </a:extLst>
            </p:cNvPr>
            <p:cNvSpPr txBox="1"/>
            <p:nvPr/>
          </p:nvSpPr>
          <p:spPr>
            <a:xfrm>
              <a:off x="3438956" y="843110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B60A4F03-66A3-4910-B3E0-F2AB1297B779}"/>
                </a:ext>
              </a:extLst>
            </p:cNvPr>
            <p:cNvSpPr txBox="1"/>
            <p:nvPr/>
          </p:nvSpPr>
          <p:spPr>
            <a:xfrm>
              <a:off x="3417266" y="8823098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5B257CD5-B25A-415F-9634-C4F6C4AF0D66}"/>
                </a:ext>
              </a:extLst>
            </p:cNvPr>
            <p:cNvSpPr txBox="1"/>
            <p:nvPr/>
          </p:nvSpPr>
          <p:spPr>
            <a:xfrm>
              <a:off x="3429333" y="9224264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38DC56CF-1D90-4803-932C-D14AE02D1516}"/>
                </a:ext>
              </a:extLst>
            </p:cNvPr>
            <p:cNvSpPr txBox="1"/>
            <p:nvPr/>
          </p:nvSpPr>
          <p:spPr>
            <a:xfrm>
              <a:off x="3445499" y="9618249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99939AA1-11DF-4ECE-B713-0B406BB84091}"/>
                </a:ext>
              </a:extLst>
            </p:cNvPr>
            <p:cNvSpPr txBox="1"/>
            <p:nvPr/>
          </p:nvSpPr>
          <p:spPr>
            <a:xfrm>
              <a:off x="3423956" y="10015692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2CB97897-2B82-41C7-A01F-8841ED6B2994}"/>
                </a:ext>
              </a:extLst>
            </p:cNvPr>
            <p:cNvSpPr txBox="1"/>
            <p:nvPr/>
          </p:nvSpPr>
          <p:spPr>
            <a:xfrm>
              <a:off x="3435115" y="10408863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301" name="ZoneTexte 300">
              <a:extLst>
                <a:ext uri="{FF2B5EF4-FFF2-40B4-BE49-F238E27FC236}">
                  <a16:creationId xmlns:a16="http://schemas.microsoft.com/office/drawing/2014/main" id="{EF569F05-6368-450D-9181-3D917C793EEF}"/>
                </a:ext>
              </a:extLst>
            </p:cNvPr>
            <p:cNvSpPr txBox="1"/>
            <p:nvPr/>
          </p:nvSpPr>
          <p:spPr>
            <a:xfrm>
              <a:off x="3445499" y="1082115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A2F6D956-FE3D-487C-A0B3-1FDB911B37FA}"/>
                </a:ext>
              </a:extLst>
            </p:cNvPr>
            <p:cNvSpPr txBox="1"/>
            <p:nvPr/>
          </p:nvSpPr>
          <p:spPr>
            <a:xfrm>
              <a:off x="3420475" y="1120965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0C63EEA9-04AE-46E5-9EDC-28BCB3C76CFC}"/>
                </a:ext>
              </a:extLst>
            </p:cNvPr>
            <p:cNvSpPr txBox="1"/>
            <p:nvPr/>
          </p:nvSpPr>
          <p:spPr>
            <a:xfrm>
              <a:off x="3431592" y="1160512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7F6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7F6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7F6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+5]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4B0472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Sagesse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030A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030A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7030A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+5]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Force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5D4037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5D4037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5D4037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5D4037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+5]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71586" y="5514016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C62828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Intelligence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C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C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C00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C00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+5]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5709" y="5523878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385723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Agilité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+5]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1641" y="5529375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2F559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Chance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44504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+5]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4743" y="5528326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1648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[Agi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15764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[Force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55658" y="7554351"/>
            <a:ext cx="194727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[Intel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72001" y="9554419"/>
            <a:ext cx="1914143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Sa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gesse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59602" y="11148617"/>
            <a:ext cx="1148243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Chance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62BE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043179" y="412429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44095" y="4609835"/>
                <a:ext cx="28084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853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65437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66325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64450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22720"/>
            <a:chOff x="7641539" y="4431727"/>
            <a:chExt cx="1806944" cy="82272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22720"/>
              <a:chOff x="7641539" y="4424107"/>
              <a:chExt cx="1806944" cy="822720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4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18025"/>
            <a:chOff x="7785343" y="3539438"/>
            <a:chExt cx="1583116" cy="818025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92952" y="5417431"/>
                  <a:ext cx="1437802" cy="619567"/>
                  <a:chOff x="7892952" y="5417431"/>
                  <a:chExt cx="1437802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92952" y="5417431"/>
                    <a:ext cx="1437802" cy="465234"/>
                    <a:chOff x="7976198" y="5662818"/>
                    <a:chExt cx="1437802" cy="465234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6198" y="5820275"/>
                      <a:ext cx="646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5417683"/>
                  <a:ext cx="1510270" cy="1301565"/>
                  <a:chOff x="7827062" y="5417683"/>
                  <a:chExt cx="1510270" cy="1301565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5417683"/>
                    <a:ext cx="1510270" cy="1137090"/>
                    <a:chOff x="7827062" y="5240899"/>
                    <a:chExt cx="1510270" cy="1137090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55677"/>
                      <a:chOff x="7912810" y="4693768"/>
                      <a:chExt cx="1510270" cy="455677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PA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0" name="Picture 40">
                      <a:extLst>
                        <a:ext uri="{FF2B5EF4-FFF2-40B4-BE49-F238E27FC236}">
                          <a16:creationId xmlns:a16="http://schemas.microsoft.com/office/drawing/2014/main" id="{3A56BD1C-B1C2-63E2-6A45-ADFEABA994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235014" y="5240899"/>
                      <a:ext cx="197919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33111"/>
                    <a:chOff x="7737266" y="6412041"/>
                    <a:chExt cx="1609741" cy="433111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22375"/>
                      <a:chOff x="7821499" y="4693600"/>
                      <a:chExt cx="1609741" cy="422375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PM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1702"/>
                    <a:chOff x="7822696" y="6930891"/>
                    <a:chExt cx="1524311" cy="431702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2375"/>
                      <a:chOff x="7908444" y="6701796"/>
                      <a:chExt cx="1524311" cy="422375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Fuite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34725"/>
                    <a:chOff x="7838227" y="7427907"/>
                    <a:chExt cx="1508780" cy="434725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27701"/>
                      <a:chOff x="7923975" y="6695874"/>
                      <a:chExt cx="1508780" cy="427701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Tacle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1445"/>
              <a:chOff x="5241244" y="4726836"/>
              <a:chExt cx="473324" cy="241445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1445"/>
              <a:chOff x="5241244" y="4726836"/>
              <a:chExt cx="473324" cy="241445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1445"/>
              <a:chOff x="5241244" y="4726836"/>
              <a:chExt cx="473324" cy="241445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46748"/>
            <a:chOff x="7827062" y="8955876"/>
            <a:chExt cx="1770373" cy="2746748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46748"/>
              <a:chOff x="7827062" y="8955876"/>
              <a:chExt cx="1770373" cy="2746748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Neutre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64533E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Terre</a:t>
                      </a:r>
                      <a:endParaRPr lang="fr-FR" sz="1400" dirty="0">
                        <a:solidFill>
                          <a:srgbClr val="64533E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Feu</a:t>
                      </a:r>
                      <a:endParaRPr lang="fr-FR" sz="14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Eau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pic>
              <p:nvPicPr>
                <p:cNvPr id="2052" name="Picture 4" descr="Résistance Terre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629" y="8695093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Résistance Feu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181111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Résistance Eau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1018804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Résistance Air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68169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Résistance Neutre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819571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9093321" y="11491436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9103602" y="1100712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9091888" y="9512204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9091888" y="1000391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103601" y="10499186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3815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2640"/>
              <a:chOff x="5878640" y="4693816"/>
              <a:chExt cx="441718" cy="312640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35394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r>
                <a:rPr lang="fr-FR" sz="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5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214676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b="1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6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[3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1925"/>
              <a:chOff x="5241244" y="4726836"/>
              <a:chExt cx="473324" cy="271925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6026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5828026" y="5373887"/>
            <a:ext cx="1904772" cy="572253"/>
            <a:chOff x="5828026" y="5373887"/>
            <a:chExt cx="1904772" cy="572253"/>
          </a:xfrm>
        </p:grpSpPr>
        <p:pic>
          <p:nvPicPr>
            <p:cNvPr id="2086" name="Picture 38" descr="Invocations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617" y="5373887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319519" y="5736590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5828026" y="5396482"/>
              <a:ext cx="1904772" cy="540000"/>
              <a:chOff x="5828026" y="5536690"/>
              <a:chExt cx="1904772" cy="540000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5828026" y="5536690"/>
                <a:ext cx="1801472" cy="540000"/>
                <a:chOff x="3888695" y="5456050"/>
                <a:chExt cx="2021014" cy="540000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3888695" y="5563465"/>
                  <a:ext cx="13190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396448" y="5861246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81887" y="554407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.x</a:t>
            </a: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1.3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646618" y="3312844"/>
            <a:ext cx="1841484" cy="685099"/>
            <a:chOff x="7646618" y="3245788"/>
            <a:chExt cx="1841484" cy="685099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646618" y="3245788"/>
              <a:ext cx="870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535388" y="3662720"/>
              <a:ext cx="837212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[niveau]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498988" y="3308185"/>
              <a:ext cx="989114" cy="356255"/>
              <a:chOff x="8627648" y="3480905"/>
              <a:chExt cx="850022" cy="356255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664850" y="3493762"/>
                <a:ext cx="71948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/</a:t>
                </a:r>
                <a:endParaRPr lang="fr-FR" sz="12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627648" y="3480905"/>
                <a:ext cx="850022" cy="356255"/>
                <a:chOff x="8627648" y="3480905"/>
                <a:chExt cx="850022" cy="356255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627648" y="3480905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</a:t>
                  </a:r>
                </a:p>
              </p:txBody>
            </p:sp>
          </p:grpSp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6807898-C927-4A71-7060-EF127313C6DB}"/>
                </a:ext>
              </a:extLst>
            </p:cNvPr>
            <p:cNvSpPr txBox="1"/>
            <p:nvPr/>
          </p:nvSpPr>
          <p:spPr>
            <a:xfrm>
              <a:off x="7682120" y="3500000"/>
              <a:ext cx="870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</p:txBody>
        </p:sp>
        <p:sp>
          <p:nvSpPr>
            <p:cNvPr id="63" name="Zone de texte 80">
              <a:extLst>
                <a:ext uri="{FF2B5EF4-FFF2-40B4-BE49-F238E27FC236}">
                  <a16:creationId xmlns:a16="http://schemas.microsoft.com/office/drawing/2014/main" id="{CCB8706F-AAF1-8A03-BAA5-18FD3716ABE8}"/>
                </a:ext>
              </a:extLst>
            </p:cNvPr>
            <p:cNvSpPr txBox="1"/>
            <p:nvPr/>
          </p:nvSpPr>
          <p:spPr>
            <a:xfrm>
              <a:off x="7682120" y="3661570"/>
              <a:ext cx="870031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Valeur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3" name="Groupe 452">
            <a:extLst>
              <a:ext uri="{FF2B5EF4-FFF2-40B4-BE49-F238E27FC236}">
                <a16:creationId xmlns:a16="http://schemas.microsoft.com/office/drawing/2014/main" id="{F252A15F-87DB-CD80-607B-9222A87B5C79}"/>
              </a:ext>
            </a:extLst>
          </p:cNvPr>
          <p:cNvGrpSpPr/>
          <p:nvPr/>
        </p:nvGrpSpPr>
        <p:grpSpPr>
          <a:xfrm>
            <a:off x="110547" y="4126602"/>
            <a:ext cx="874720" cy="998683"/>
            <a:chOff x="673982" y="3956707"/>
            <a:chExt cx="874720" cy="998683"/>
          </a:xfrm>
        </p:grpSpPr>
        <p:sp>
          <p:nvSpPr>
            <p:cNvPr id="459" name="Rectangle : coins arrondis 458">
              <a:extLst>
                <a:ext uri="{FF2B5EF4-FFF2-40B4-BE49-F238E27FC236}">
                  <a16:creationId xmlns:a16="http://schemas.microsoft.com/office/drawing/2014/main" id="{6DD32927-D962-9D13-D2EC-6BE5FFF319FD}"/>
                </a:ext>
              </a:extLst>
            </p:cNvPr>
            <p:cNvSpPr/>
            <p:nvPr/>
          </p:nvSpPr>
          <p:spPr>
            <a:xfrm>
              <a:off x="747131" y="4427805"/>
              <a:ext cx="718577" cy="36005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0" name="ZoneTexte 459">
              <a:extLst>
                <a:ext uri="{FF2B5EF4-FFF2-40B4-BE49-F238E27FC236}">
                  <a16:creationId xmlns:a16="http://schemas.microsoft.com/office/drawing/2014/main" id="{9E8C1EDC-57A7-77DA-B721-70962CDFF41A}"/>
                </a:ext>
              </a:extLst>
            </p:cNvPr>
            <p:cNvSpPr txBox="1"/>
            <p:nvPr/>
          </p:nvSpPr>
          <p:spPr>
            <a:xfrm>
              <a:off x="697030" y="3956707"/>
              <a:ext cx="8516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Bonus de maitrise</a:t>
              </a:r>
            </a:p>
          </p:txBody>
        </p:sp>
        <p:sp>
          <p:nvSpPr>
            <p:cNvPr id="461" name="ZoneTexte 460">
              <a:extLst>
                <a:ext uri="{FF2B5EF4-FFF2-40B4-BE49-F238E27FC236}">
                  <a16:creationId xmlns:a16="http://schemas.microsoft.com/office/drawing/2014/main" id="{7F92A992-823E-7547-A816-D54409D751D7}"/>
                </a:ext>
              </a:extLst>
            </p:cNvPr>
            <p:cNvSpPr txBox="1"/>
            <p:nvPr/>
          </p:nvSpPr>
          <p:spPr>
            <a:xfrm>
              <a:off x="1264415" y="4599675"/>
              <a:ext cx="2327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462" name="Zone de texte 80">
              <a:extLst>
                <a:ext uri="{FF2B5EF4-FFF2-40B4-BE49-F238E27FC236}">
                  <a16:creationId xmlns:a16="http://schemas.microsoft.com/office/drawing/2014/main" id="{B4B7C952-CF0F-7C91-FB90-EEAF78A84693}"/>
                </a:ext>
              </a:extLst>
            </p:cNvPr>
            <p:cNvSpPr txBox="1"/>
            <p:nvPr/>
          </p:nvSpPr>
          <p:spPr>
            <a:xfrm>
              <a:off x="673982" y="4770665"/>
              <a:ext cx="790313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[1 + niveau / 4]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ZoneTexte 462">
              <a:extLst>
                <a:ext uri="{FF2B5EF4-FFF2-40B4-BE49-F238E27FC236}">
                  <a16:creationId xmlns:a16="http://schemas.microsoft.com/office/drawing/2014/main" id="{73B99A56-67E3-B316-CB83-98CFC6389649}"/>
                </a:ext>
              </a:extLst>
            </p:cNvPr>
            <p:cNvSpPr txBox="1"/>
            <p:nvPr/>
          </p:nvSpPr>
          <p:spPr>
            <a:xfrm>
              <a:off x="721584" y="4413430"/>
              <a:ext cx="2327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85814" y="2025688"/>
            <a:ext cx="1604097" cy="1254398"/>
            <a:chOff x="7785814" y="2025688"/>
            <a:chExt cx="1604097" cy="1254398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25688"/>
              <a:ext cx="1600717" cy="1254398"/>
              <a:chOff x="7789194" y="2064804"/>
              <a:chExt cx="1600717" cy="1254398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064804"/>
                <a:ext cx="1579265" cy="985152"/>
                <a:chOff x="7789194" y="2064804"/>
                <a:chExt cx="1579265" cy="985152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064804"/>
                  <a:ext cx="1579265" cy="985152"/>
                  <a:chOff x="2276455" y="3635706"/>
                  <a:chExt cx="1579265" cy="985152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528" y="3635706"/>
                    <a:ext cx="13917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17640" y="282221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7785814" y="2109431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3988228" y="5323215"/>
            <a:ext cx="1867978" cy="641207"/>
            <a:chOff x="3988228" y="5323215"/>
            <a:chExt cx="1867978" cy="641207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3988228" y="5323215"/>
              <a:ext cx="1867978" cy="641207"/>
              <a:chOff x="3988228" y="5323215"/>
              <a:chExt cx="1867978" cy="641207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383550" y="5754872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3988228" y="5323215"/>
                <a:ext cx="1867978" cy="620650"/>
                <a:chOff x="3988228" y="5463423"/>
                <a:chExt cx="1867978" cy="620650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3988228" y="5463423"/>
                  <a:ext cx="1867978" cy="620650"/>
                  <a:chOff x="3988228" y="5463423"/>
                  <a:chExt cx="1867978" cy="620650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3988228" y="5463423"/>
                    <a:ext cx="1766916" cy="620650"/>
                    <a:chOff x="4073773" y="5316755"/>
                    <a:chExt cx="1766916" cy="620650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3773" y="5316755"/>
                      <a:ext cx="10202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22080" y="586413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7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5019160" y="5534233"/>
                  <a:ext cx="23366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6799" y="5627570"/>
              <a:ext cx="196416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2113922"/>
            <a:chOff x="309879" y="596816"/>
            <a:chExt cx="2077721" cy="21139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0F96127A-F099-480F-9A27-9A82D68869A3}"/>
                </a:ext>
              </a:extLst>
            </p:cNvPr>
            <p:cNvSpPr/>
            <p:nvPr/>
          </p:nvSpPr>
          <p:spPr>
            <a:xfrm>
              <a:off x="355600" y="1847849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FDA16-965E-4694-AEDD-6CE466AE2F73}"/>
                </a:ext>
              </a:extLst>
            </p:cNvPr>
            <p:cNvSpPr/>
            <p:nvPr/>
          </p:nvSpPr>
          <p:spPr>
            <a:xfrm>
              <a:off x="355600" y="2064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57F6B-130B-4F51-AA6D-C73D5195CF6B}"/>
                </a:ext>
              </a:extLst>
            </p:cNvPr>
            <p:cNvSpPr/>
            <p:nvPr/>
          </p:nvSpPr>
          <p:spPr>
            <a:xfrm>
              <a:off x="355600" y="2280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 : avec coins arrondis en haut 30">
              <a:extLst>
                <a:ext uri="{FF2B5EF4-FFF2-40B4-BE49-F238E27FC236}">
                  <a16:creationId xmlns:a16="http://schemas.microsoft.com/office/drawing/2014/main" id="{DCC78E74-6758-4A0A-A89A-37A7F7C3BD04}"/>
                </a:ext>
              </a:extLst>
            </p:cNvPr>
            <p:cNvSpPr/>
            <p:nvPr/>
          </p:nvSpPr>
          <p:spPr>
            <a:xfrm rot="10800000">
              <a:off x="355600" y="2494738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2104301"/>
            <a:chOff x="5310006" y="615765"/>
            <a:chExt cx="2077721" cy="2104301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1881905"/>
              <a:chOff x="309879" y="828833"/>
              <a:chExt cx="2077721" cy="1881905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  <p:sp>
            <p:nvSpPr>
              <p:cNvPr id="40" name="Rectangle : avec coins arrondis en haut 39">
                <a:extLst>
                  <a:ext uri="{FF2B5EF4-FFF2-40B4-BE49-F238E27FC236}">
                    <a16:creationId xmlns:a16="http://schemas.microsoft.com/office/drawing/2014/main" id="{27A88D64-FF7D-4B72-A68E-F9029CFDDBA6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DC94E3-F7DA-442C-AFE6-78CD08CBD740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36AAA96-2575-4C6F-A5A9-11AD71CB694D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ctangle : avec coins arrondis en haut 42">
                <a:extLst>
                  <a:ext uri="{FF2B5EF4-FFF2-40B4-BE49-F238E27FC236}">
                    <a16:creationId xmlns:a16="http://schemas.microsoft.com/office/drawing/2014/main" id="{0EEDA0ED-6E09-48A0-8DDD-DC3A3B4DE37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2613565" y="2061208"/>
            <a:ext cx="2077721" cy="2110602"/>
            <a:chOff x="5853529" y="4531256"/>
            <a:chExt cx="2077721" cy="2110602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1881905"/>
              <a:chOff x="309879" y="828833"/>
              <a:chExt cx="2077721" cy="1881905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  <p:sp>
            <p:nvSpPr>
              <p:cNvPr id="50" name="Rectangle : avec coins arrondis en haut 49">
                <a:extLst>
                  <a:ext uri="{FF2B5EF4-FFF2-40B4-BE49-F238E27FC236}">
                    <a16:creationId xmlns:a16="http://schemas.microsoft.com/office/drawing/2014/main" id="{A1CF294E-DB6E-4F43-BEA3-9175D355A9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815FEB-C332-4B71-8AF1-A7E58FC43E1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0AF273-1B56-4814-812C-83BD139B97F4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ctangle : avec coins arrondis en haut 52">
                <a:extLst>
                  <a:ext uri="{FF2B5EF4-FFF2-40B4-BE49-F238E27FC236}">
                    <a16:creationId xmlns:a16="http://schemas.microsoft.com/office/drawing/2014/main" id="{E48AED0A-4622-4080-8FCF-74455F95B38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194675" y="4578017"/>
            <a:ext cx="2162754" cy="2236768"/>
            <a:chOff x="3192972" y="5225068"/>
            <a:chExt cx="2162754" cy="223676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1881905"/>
              <a:chOff x="309879" y="828833"/>
              <a:chExt cx="2077721" cy="1881905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  <p:sp>
            <p:nvSpPr>
              <p:cNvPr id="60" name="Rectangle : avec coins arrondis en haut 59">
                <a:extLst>
                  <a:ext uri="{FF2B5EF4-FFF2-40B4-BE49-F238E27FC236}">
                    <a16:creationId xmlns:a16="http://schemas.microsoft.com/office/drawing/2014/main" id="{A9C7712A-4584-4E62-B7BF-C4B57FE03A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A319C2-C635-4EA3-911A-524DA47FD24F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F0412-E10A-4A65-9A36-9922B1D7D389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ctangle : avec coins arrondis en haut 62">
                <a:extLst>
                  <a:ext uri="{FF2B5EF4-FFF2-40B4-BE49-F238E27FC236}">
                    <a16:creationId xmlns:a16="http://schemas.microsoft.com/office/drawing/2014/main" id="{BA160E87-8943-4C60-B5E2-744A7DAC81FC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663793" y="4153617"/>
            <a:ext cx="2077721" cy="2071078"/>
            <a:chOff x="415157" y="4148056"/>
            <a:chExt cx="2077721" cy="2071078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1881905"/>
              <a:chOff x="309879" y="828833"/>
              <a:chExt cx="2077721" cy="1881905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  <p:sp>
            <p:nvSpPr>
              <p:cNvPr id="70" name="Rectangle : avec coins arrondis en haut 69">
                <a:extLst>
                  <a:ext uri="{FF2B5EF4-FFF2-40B4-BE49-F238E27FC236}">
                    <a16:creationId xmlns:a16="http://schemas.microsoft.com/office/drawing/2014/main" id="{72C7F7B0-217F-4C3F-A7B6-0661A8FA1570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34DF6B4-489A-44C3-9B13-72D327240A9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4DD953B-CFEE-4B7E-871E-1A6091A3646A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Rectangle : avec coins arrondis en haut 72">
                <a:extLst>
                  <a:ext uri="{FF2B5EF4-FFF2-40B4-BE49-F238E27FC236}">
                    <a16:creationId xmlns:a16="http://schemas.microsoft.com/office/drawing/2014/main" id="{EC17F784-787B-48F0-8FB8-30E028A55592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2022019"/>
            <a:chOff x="929598" y="6506409"/>
            <a:chExt cx="2077721" cy="202201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1881905"/>
              <a:chOff x="309879" y="828833"/>
              <a:chExt cx="2077721" cy="1881905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  <p:sp>
            <p:nvSpPr>
              <p:cNvPr id="86" name="Rectangle : avec coins arrondis en haut 85">
                <a:extLst>
                  <a:ext uri="{FF2B5EF4-FFF2-40B4-BE49-F238E27FC236}">
                    <a16:creationId xmlns:a16="http://schemas.microsoft.com/office/drawing/2014/main" id="{33DE3109-75E7-4C88-B54E-54CE6010AFCE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B868634-8C2D-45A3-806E-6B7908B2056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290236-F891-4F86-965B-3695CDE0E041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Rectangle : avec coins arrondis en haut 88">
                <a:extLst>
                  <a:ext uri="{FF2B5EF4-FFF2-40B4-BE49-F238E27FC236}">
                    <a16:creationId xmlns:a16="http://schemas.microsoft.com/office/drawing/2014/main" id="{34EDDD70-4946-4010-BFE0-BB540B66BAC7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4851757" y="2067906"/>
            <a:ext cx="2242014" cy="2106228"/>
            <a:chOff x="4290740" y="9132259"/>
            <a:chExt cx="2242014" cy="210622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  <p:sp>
            <p:nvSpPr>
              <p:cNvPr id="107" name="Rectangle : avec coins arrondis en haut 106">
                <a:extLst>
                  <a:ext uri="{FF2B5EF4-FFF2-40B4-BE49-F238E27FC236}">
                    <a16:creationId xmlns:a16="http://schemas.microsoft.com/office/drawing/2014/main" id="{D3B1B6D8-5B70-439B-AA87-3E8E7CC17B6B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CD1065-FAAD-4647-9D2D-E86B946CCB2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447B19A-7218-444C-8854-BFAB21F560F5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Rectangle : avec coins arrondis en haut 109">
                <a:extLst>
                  <a:ext uri="{FF2B5EF4-FFF2-40B4-BE49-F238E27FC236}">
                    <a16:creationId xmlns:a16="http://schemas.microsoft.com/office/drawing/2014/main" id="{219ED310-94B0-4057-A787-C64774E86B1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73161" y="2077008"/>
            <a:ext cx="2077721" cy="2716090"/>
            <a:chOff x="6731887" y="7712438"/>
            <a:chExt cx="2077721" cy="271609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2512052"/>
              <a:chOff x="6731887" y="7916476"/>
              <a:chExt cx="2077721" cy="2512052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2512052"/>
                <a:chOff x="309879" y="828833"/>
                <a:chExt cx="2077721" cy="2512052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  <p:sp>
              <p:nvSpPr>
                <p:cNvPr id="96" name="Rectangle : avec coins arrondis en haut 95">
                  <a:extLst>
                    <a:ext uri="{FF2B5EF4-FFF2-40B4-BE49-F238E27FC236}">
                      <a16:creationId xmlns:a16="http://schemas.microsoft.com/office/drawing/2014/main" id="{86025960-D67C-40FD-BFD1-FA6563F2BD6B}"/>
                    </a:ext>
                  </a:extLst>
                </p:cNvPr>
                <p:cNvSpPr/>
                <p:nvPr/>
              </p:nvSpPr>
              <p:spPr>
                <a:xfrm>
                  <a:off x="355600" y="2477996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EBDC89-62A4-4766-90F0-2190957DA368}"/>
                    </a:ext>
                  </a:extLst>
                </p:cNvPr>
                <p:cNvSpPr/>
                <p:nvPr/>
              </p:nvSpPr>
              <p:spPr>
                <a:xfrm>
                  <a:off x="355600" y="2694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FD5130C-73E8-40A9-953A-32276D7F052B}"/>
                    </a:ext>
                  </a:extLst>
                </p:cNvPr>
                <p:cNvSpPr/>
                <p:nvPr/>
              </p:nvSpPr>
              <p:spPr>
                <a:xfrm>
                  <a:off x="355600" y="2910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Rectangle : avec coins arrondis en haut 98">
                  <a:extLst>
                    <a:ext uri="{FF2B5EF4-FFF2-40B4-BE49-F238E27FC236}">
                      <a16:creationId xmlns:a16="http://schemas.microsoft.com/office/drawing/2014/main" id="{825B948E-E126-453F-BA69-911954F1F74D}"/>
                    </a:ext>
                  </a:extLst>
                </p:cNvPr>
                <p:cNvSpPr/>
                <p:nvPr/>
              </p:nvSpPr>
              <p:spPr>
                <a:xfrm rot="10800000">
                  <a:off x="355600" y="3124885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2096569"/>
            <a:chOff x="1157931" y="8608687"/>
            <a:chExt cx="2077721" cy="209656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1881905"/>
              <a:chOff x="309879" y="828833"/>
              <a:chExt cx="2077721" cy="1881905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  <p:sp>
            <p:nvSpPr>
              <p:cNvPr id="129" name="Rectangle : avec coins arrondis en haut 128">
                <a:extLst>
                  <a:ext uri="{FF2B5EF4-FFF2-40B4-BE49-F238E27FC236}">
                    <a16:creationId xmlns:a16="http://schemas.microsoft.com/office/drawing/2014/main" id="{BD8AA1A8-F8BD-46D3-86FD-B9888DF536B8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5C05E73-1FE3-44F8-AF53-1FD55D8C7CF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C3BD78-26FA-45B2-A2D2-FB58B9A38AAF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Rectangle : avec coins arrondis en haut 131">
                <a:extLst>
                  <a:ext uri="{FF2B5EF4-FFF2-40B4-BE49-F238E27FC236}">
                    <a16:creationId xmlns:a16="http://schemas.microsoft.com/office/drawing/2014/main" id="{D10DB035-4801-4748-9B1B-5CB787F515DB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67445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7299544" y="2195055"/>
            <a:ext cx="2033270" cy="2141218"/>
            <a:chOff x="7299544" y="2368810"/>
            <a:chExt cx="2033270" cy="2141218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2033270" cy="2141218"/>
              <a:chOff x="7299544" y="2368810"/>
              <a:chExt cx="2033270" cy="214121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562" y="2368810"/>
                <a:ext cx="2032071" cy="2141218"/>
                <a:chOff x="7299562" y="2368810"/>
                <a:chExt cx="2032071" cy="2141218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562" y="2461306"/>
                  <a:ext cx="2032071" cy="2048722"/>
                  <a:chOff x="355529" y="850016"/>
                  <a:chExt cx="2032071" cy="2048722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355600" y="2031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355600" y="2247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55529" y="2682738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7299875" y="4077695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09845"/>
              </p:ext>
            </p:extLst>
          </p:nvPr>
        </p:nvGraphicFramePr>
        <p:xfrm>
          <a:off x="2556460" y="6455021"/>
          <a:ext cx="6782612" cy="3071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104" name="Groupe 1103">
            <a:extLst>
              <a:ext uri="{FF2B5EF4-FFF2-40B4-BE49-F238E27FC236}">
                <a16:creationId xmlns:a16="http://schemas.microsoft.com/office/drawing/2014/main" id="{B2A6D55E-6B13-50B5-4962-82E846F80278}"/>
              </a:ext>
            </a:extLst>
          </p:cNvPr>
          <p:cNvGrpSpPr/>
          <p:nvPr/>
        </p:nvGrpSpPr>
        <p:grpSpPr>
          <a:xfrm>
            <a:off x="2556460" y="9706840"/>
            <a:ext cx="6782611" cy="2883345"/>
            <a:chOff x="2556460" y="9706840"/>
            <a:chExt cx="6782611" cy="2883345"/>
          </a:xfrm>
        </p:grpSpPr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C109373E-EE79-4801-85EF-BA38032789EA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883345"/>
              <a:chOff x="4012" y="0"/>
              <a:chExt cx="2133599" cy="281354"/>
            </a:xfrm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25FB9533-30AB-4958-A99E-D717AA743EE3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Zone de texte 26">
                <a:extLst>
                  <a:ext uri="{FF2B5EF4-FFF2-40B4-BE49-F238E27FC236}">
                    <a16:creationId xmlns:a16="http://schemas.microsoft.com/office/drawing/2014/main" id="{D6169CE3-A8A9-4D48-BE74-CFAC5C2D4395}"/>
                  </a:ext>
                </a:extLst>
              </p:cNvPr>
              <p:cNvSpPr txBox="1"/>
              <p:nvPr/>
            </p:nvSpPr>
            <p:spPr>
              <a:xfrm>
                <a:off x="20232" y="5456"/>
                <a:ext cx="211401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Aptitudes et Capacités</a:t>
                </a:r>
              </a:p>
            </p:txBody>
          </p: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3E198BB3-6155-D4AE-7110-D732AF517FF8}"/>
                </a:ext>
              </a:extLst>
            </p:cNvPr>
            <p:cNvCxnSpPr/>
            <p:nvPr/>
          </p:nvCxnSpPr>
          <p:spPr>
            <a:xfrm>
              <a:off x="2742539" y="103002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C474E9A-71AA-11E6-9564-8A6EA4765395}"/>
                </a:ext>
              </a:extLst>
            </p:cNvPr>
            <p:cNvCxnSpPr/>
            <p:nvPr/>
          </p:nvCxnSpPr>
          <p:spPr>
            <a:xfrm>
              <a:off x="2742539" y="105822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5550DD6-91AD-93E0-D2A5-D95A27D1CDE8}"/>
                </a:ext>
              </a:extLst>
            </p:cNvPr>
            <p:cNvCxnSpPr/>
            <p:nvPr/>
          </p:nvCxnSpPr>
          <p:spPr>
            <a:xfrm>
              <a:off x="2742539" y="108489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3C34DA9-5A47-C17E-F7B0-AE3EB03EDC99}"/>
                </a:ext>
              </a:extLst>
            </p:cNvPr>
            <p:cNvCxnSpPr/>
            <p:nvPr/>
          </p:nvCxnSpPr>
          <p:spPr>
            <a:xfrm>
              <a:off x="2742539" y="1113084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982C949-BCD6-1E3A-B213-F645DAA8119A}"/>
                </a:ext>
              </a:extLst>
            </p:cNvPr>
            <p:cNvCxnSpPr/>
            <p:nvPr/>
          </p:nvCxnSpPr>
          <p:spPr>
            <a:xfrm>
              <a:off x="2742539" y="1138992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A9906B-A0B1-7860-FBCA-954D3957F804}"/>
                </a:ext>
              </a:extLst>
            </p:cNvPr>
            <p:cNvCxnSpPr/>
            <p:nvPr/>
          </p:nvCxnSpPr>
          <p:spPr>
            <a:xfrm>
              <a:off x="2742539" y="116718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D5A48A1-6D83-6416-60A4-DDAD8C86BE1E}"/>
                </a:ext>
              </a:extLst>
            </p:cNvPr>
            <p:cNvCxnSpPr/>
            <p:nvPr/>
          </p:nvCxnSpPr>
          <p:spPr>
            <a:xfrm>
              <a:off x="2742539" y="119385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293117D-DDCF-1353-9C68-1735BA3CFCD8}"/>
                </a:ext>
              </a:extLst>
            </p:cNvPr>
            <p:cNvCxnSpPr/>
            <p:nvPr/>
          </p:nvCxnSpPr>
          <p:spPr>
            <a:xfrm>
              <a:off x="2742539" y="122205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6989767"/>
            <a:ext cx="2089205" cy="4419916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Autre</a:t>
                </a: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 informations</a:t>
                </a:r>
                <a:endPara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1.3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20117" y="4152987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63860"/>
              <a:ext cx="3469754" cy="1395987"/>
              <a:chOff x="5838508" y="4763860"/>
              <a:chExt cx="3469754" cy="1395987"/>
            </a:xfrm>
          </p:grpSpPr>
          <p:pic>
            <p:nvPicPr>
              <p:cNvPr id="1066" name="Picture 4" descr="Résistance Terre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193286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 descr="Résistance Feu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414594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 descr="Résistance Eau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848465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 descr="Résistance Air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635775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 descr="Résistance Neutre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62" y="4983133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 descr="Esquive PA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 descr="Retrait PM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 descr="Fuite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 descr="Tacle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rcRect/>
              <a:stretch/>
            </p:blipFill>
            <p:spPr bwMode="auto">
              <a:xfrm>
                <a:off x="8106670" y="4763860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8753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1847"/>
                <a:ext cx="101231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</p:grpSp>
      </p:grpSp>
      <p:sp>
        <p:nvSpPr>
          <p:cNvPr id="155" name="Zone de texte 26">
            <a:extLst>
              <a:ext uri="{FF2B5EF4-FFF2-40B4-BE49-F238E27FC236}">
                <a16:creationId xmlns:a16="http://schemas.microsoft.com/office/drawing/2014/main" id="{EDE8D50F-E012-8AA2-7015-D90C7D15988C}"/>
              </a:ext>
            </a:extLst>
          </p:cNvPr>
          <p:cNvSpPr txBox="1"/>
          <p:nvPr/>
        </p:nvSpPr>
        <p:spPr>
          <a:xfrm>
            <a:off x="6077781" y="10123839"/>
            <a:ext cx="1412239" cy="282714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Métier de récolte :</a:t>
            </a:r>
          </a:p>
        </p:txBody>
      </p:sp>
      <p:sp>
        <p:nvSpPr>
          <p:cNvPr id="156" name="Zone de texte 26">
            <a:extLst>
              <a:ext uri="{FF2B5EF4-FFF2-40B4-BE49-F238E27FC236}">
                <a16:creationId xmlns:a16="http://schemas.microsoft.com/office/drawing/2014/main" id="{320FBB99-076B-D0C4-3C83-495AB50B7865}"/>
              </a:ext>
            </a:extLst>
          </p:cNvPr>
          <p:cNvSpPr txBox="1"/>
          <p:nvPr/>
        </p:nvSpPr>
        <p:spPr>
          <a:xfrm>
            <a:off x="6089429" y="10407453"/>
            <a:ext cx="1412239" cy="282714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Métier d’artisanat :</a:t>
            </a:r>
          </a:p>
        </p:txBody>
      </p: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656</Words>
  <Application>Microsoft Office PowerPoint</Application>
  <PresentationFormat>A3 (297 x 420 mm)</PresentationFormat>
  <Paragraphs>353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785</cp:revision>
  <dcterms:created xsi:type="dcterms:W3CDTF">2022-03-19T18:49:26Z</dcterms:created>
  <dcterms:modified xsi:type="dcterms:W3CDTF">2023-05-02T18:42:12Z</dcterms:modified>
</cp:coreProperties>
</file>