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79ED6-A3FE-478B-BADA-43BF0CF9710F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1D55B-E2FA-4733-811F-57574F1CE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2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5E784-F1B0-4016-BD8B-6E343DF3C1E1}" type="slidenum">
              <a:rPr lang="fr-FR" noProof="0" smtClean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46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70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69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1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39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4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8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06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5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45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8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CD28-84FB-472D-A9B0-D14D4135A3D1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ZoneTexte 100">
            <a:extLst>
              <a:ext uri="{FF2B5EF4-FFF2-40B4-BE49-F238E27FC236}">
                <a16:creationId xmlns:a16="http://schemas.microsoft.com/office/drawing/2014/main" id="{0AE0ABD2-F057-434F-984C-A08170151FD9}"/>
              </a:ext>
            </a:extLst>
          </p:cNvPr>
          <p:cNvSpPr txBox="1"/>
          <p:nvPr/>
        </p:nvSpPr>
        <p:spPr>
          <a:xfrm>
            <a:off x="-2337149" y="11488254"/>
            <a:ext cx="2166119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6" dirty="0" err="1"/>
              <a:t>tit</a:t>
            </a:r>
            <a:endParaRPr lang="fr-FR" sz="1286" dirty="0"/>
          </a:p>
        </p:txBody>
      </p: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61E5434-393A-4322-B6A9-21636950FE8A}"/>
              </a:ext>
            </a:extLst>
          </p:cNvPr>
          <p:cNvGrpSpPr/>
          <p:nvPr/>
        </p:nvGrpSpPr>
        <p:grpSpPr>
          <a:xfrm>
            <a:off x="16216" y="309009"/>
            <a:ext cx="788009" cy="1973327"/>
            <a:chOff x="46957" y="548932"/>
            <a:chExt cx="1103212" cy="2762658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36970FF5-4CC7-4DE5-BB36-0D85BD5C4D40}"/>
                </a:ext>
              </a:extLst>
            </p:cNvPr>
            <p:cNvGrpSpPr/>
            <p:nvPr/>
          </p:nvGrpSpPr>
          <p:grpSpPr>
            <a:xfrm>
              <a:off x="87952" y="1476774"/>
              <a:ext cx="1045898" cy="432000"/>
              <a:chOff x="3165829" y="3587485"/>
              <a:chExt cx="1045898" cy="453601"/>
            </a:xfrm>
          </p:grpSpPr>
          <p:grpSp>
            <p:nvGrpSpPr>
              <p:cNvPr id="94" name="Groupe 93">
                <a:extLst>
                  <a:ext uri="{FF2B5EF4-FFF2-40B4-BE49-F238E27FC236}">
                    <a16:creationId xmlns:a16="http://schemas.microsoft.com/office/drawing/2014/main" id="{D68C2C5D-81EC-4EB4-80A2-1AA64B701960}"/>
                  </a:ext>
                </a:extLst>
              </p:cNvPr>
              <p:cNvGrpSpPr/>
              <p:nvPr/>
            </p:nvGrpSpPr>
            <p:grpSpPr>
              <a:xfrm>
                <a:off x="3165829" y="3587485"/>
                <a:ext cx="1045898" cy="453601"/>
                <a:chOff x="3" y="-2"/>
                <a:chExt cx="2207795" cy="343082"/>
              </a:xfrm>
              <a:solidFill>
                <a:srgbClr val="D7CCC8"/>
              </a:solidFill>
            </p:grpSpPr>
            <p:sp>
              <p:nvSpPr>
                <p:cNvPr id="97" name="Rectangle : coins arrondis 96">
                  <a:extLst>
                    <a:ext uri="{FF2B5EF4-FFF2-40B4-BE49-F238E27FC236}">
                      <a16:creationId xmlns:a16="http://schemas.microsoft.com/office/drawing/2014/main" id="{B4D0E278-9F72-4E0A-A760-C91FA5AC3C80}"/>
                    </a:ext>
                  </a:extLst>
                </p:cNvPr>
                <p:cNvSpPr/>
                <p:nvPr/>
              </p:nvSpPr>
              <p:spPr>
                <a:xfrm>
                  <a:off x="4010" y="-2"/>
                  <a:ext cx="2203788" cy="343082"/>
                </a:xfrm>
                <a:prstGeom prst="roundRect">
                  <a:avLst/>
                </a:prstGeom>
                <a:solidFill>
                  <a:srgbClr val="DFD6CB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Zone de texte 32">
                  <a:extLst>
                    <a:ext uri="{FF2B5EF4-FFF2-40B4-BE49-F238E27FC236}">
                      <a16:creationId xmlns:a16="http://schemas.microsoft.com/office/drawing/2014/main" id="{5078F56F-708B-4432-BAF1-823A756CF3DA}"/>
                    </a:ext>
                  </a:extLst>
                </p:cNvPr>
                <p:cNvSpPr txBox="1"/>
                <p:nvPr/>
              </p:nvSpPr>
              <p:spPr>
                <a:xfrm>
                  <a:off x="3" y="0"/>
                  <a:ext cx="2203784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Force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47" name="Picture 16" descr="Dommages Terre">
                <a:extLst>
                  <a:ext uri="{FF2B5EF4-FFF2-40B4-BE49-F238E27FC236}">
                    <a16:creationId xmlns:a16="http://schemas.microsoft.com/office/drawing/2014/main" id="{47BBFAC1-8D87-410E-BC35-74AC59BB6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8757" y="360466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75A4DF0E-9D6F-48F6-962E-25D61E4C70DC}"/>
                </a:ext>
              </a:extLst>
            </p:cNvPr>
            <p:cNvGrpSpPr/>
            <p:nvPr/>
          </p:nvGrpSpPr>
          <p:grpSpPr>
            <a:xfrm>
              <a:off x="87078" y="1012798"/>
              <a:ext cx="1045475" cy="432001"/>
              <a:chOff x="2376617" y="2426821"/>
              <a:chExt cx="1045475" cy="453600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A3725815-3204-44B2-89EB-ECE35ADE78BE}"/>
                  </a:ext>
                </a:extLst>
              </p:cNvPr>
              <p:cNvGrpSpPr/>
              <p:nvPr/>
            </p:nvGrpSpPr>
            <p:grpSpPr>
              <a:xfrm>
                <a:off x="2376617" y="2426821"/>
                <a:ext cx="1045475" cy="453600"/>
                <a:chOff x="-3" y="-5763"/>
                <a:chExt cx="2844848" cy="343081"/>
              </a:xfrm>
              <a:solidFill>
                <a:srgbClr val="D7CCC8"/>
              </a:solidFill>
            </p:grpSpPr>
            <p:sp>
              <p:nvSpPr>
                <p:cNvPr id="65" name="Rectangle : coins arrondis 64">
                  <a:extLst>
                    <a:ext uri="{FF2B5EF4-FFF2-40B4-BE49-F238E27FC236}">
                      <a16:creationId xmlns:a16="http://schemas.microsoft.com/office/drawing/2014/main" id="{77397E7C-539C-4D6F-BDBC-06A8A3CF2A33}"/>
                    </a:ext>
                  </a:extLst>
                </p:cNvPr>
                <p:cNvSpPr/>
                <p:nvPr/>
              </p:nvSpPr>
              <p:spPr>
                <a:xfrm>
                  <a:off x="4011" y="-5763"/>
                  <a:ext cx="2840834" cy="343081"/>
                </a:xfrm>
                <a:prstGeom prst="roundRect">
                  <a:avLst/>
                </a:prstGeom>
                <a:solidFill>
                  <a:srgbClr val="E2D6FE"/>
                </a:solidFill>
                <a:ln>
                  <a:solidFill>
                    <a:srgbClr val="4B04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 dirty="0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 dirty="0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Zone de texte 69">
                  <a:extLst>
                    <a:ext uri="{FF2B5EF4-FFF2-40B4-BE49-F238E27FC236}">
                      <a16:creationId xmlns:a16="http://schemas.microsoft.com/office/drawing/2014/main" id="{9D142905-5E8D-4BCC-AF88-B54AAAF20D41}"/>
                    </a:ext>
                  </a:extLst>
                </p:cNvPr>
                <p:cNvSpPr txBox="1"/>
                <p:nvPr/>
              </p:nvSpPr>
              <p:spPr>
                <a:xfrm>
                  <a:off x="-3" y="0"/>
                  <a:ext cx="284083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4B047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Sagesse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51" name="Picture 24" descr="Sagesse">
                <a:extLst>
                  <a:ext uri="{FF2B5EF4-FFF2-40B4-BE49-F238E27FC236}">
                    <a16:creationId xmlns:a16="http://schemas.microsoft.com/office/drawing/2014/main" id="{CBEB0D7A-B7A7-4753-B850-BF8CBCE5C1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3102" y="244503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8F055931-029D-4446-8644-C91212ACA8FC}"/>
                </a:ext>
              </a:extLst>
            </p:cNvPr>
            <p:cNvGrpSpPr/>
            <p:nvPr/>
          </p:nvGrpSpPr>
          <p:grpSpPr>
            <a:xfrm>
              <a:off x="46957" y="548932"/>
              <a:ext cx="1079637" cy="431999"/>
              <a:chOff x="1881163" y="1484665"/>
              <a:chExt cx="1079638" cy="451827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2EC72E1A-F7AB-4C6E-B86D-638210D32040}"/>
                  </a:ext>
                </a:extLst>
              </p:cNvPr>
              <p:cNvGrpSpPr/>
              <p:nvPr/>
            </p:nvGrpSpPr>
            <p:grpSpPr>
              <a:xfrm>
                <a:off x="1881163" y="1484665"/>
                <a:ext cx="1079638" cy="451827"/>
                <a:chOff x="0" y="-5763"/>
                <a:chExt cx="3127956" cy="341741"/>
              </a:xfrm>
              <a:solidFill>
                <a:srgbClr val="D7CCC8"/>
              </a:solidFill>
            </p:grpSpPr>
            <p:sp>
              <p:nvSpPr>
                <p:cNvPr id="57" name="Rectangle : coins arrondis 56">
                  <a:extLst>
                    <a:ext uri="{FF2B5EF4-FFF2-40B4-BE49-F238E27FC236}">
                      <a16:creationId xmlns:a16="http://schemas.microsoft.com/office/drawing/2014/main" id="{6233B107-8E57-4339-B9EB-E36A3E29A7F2}"/>
                    </a:ext>
                  </a:extLst>
                </p:cNvPr>
                <p:cNvSpPr/>
                <p:nvPr/>
              </p:nvSpPr>
              <p:spPr>
                <a:xfrm>
                  <a:off x="103251" y="-5763"/>
                  <a:ext cx="3024705" cy="34174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Zone de texte 78">
                  <a:extLst>
                    <a:ext uri="{FF2B5EF4-FFF2-40B4-BE49-F238E27FC236}">
                      <a16:creationId xmlns:a16="http://schemas.microsoft.com/office/drawing/2014/main" id="{17843984-25C3-41B3-AC76-98E7EC72B9B0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125024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Vitalité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52" name="Picture 26" descr="Vitalité">
                <a:extLst>
                  <a:ext uri="{FF2B5EF4-FFF2-40B4-BE49-F238E27FC236}">
                    <a16:creationId xmlns:a16="http://schemas.microsoft.com/office/drawing/2014/main" id="{F3585A2E-7546-4941-8075-51E23E2FB8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8993" y="1496856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5033848B-EE74-4A82-A2D0-4C48F9F771CF}"/>
                </a:ext>
              </a:extLst>
            </p:cNvPr>
            <p:cNvGrpSpPr/>
            <p:nvPr/>
          </p:nvGrpSpPr>
          <p:grpSpPr>
            <a:xfrm>
              <a:off x="88545" y="1941378"/>
              <a:ext cx="1054516" cy="431999"/>
              <a:chOff x="2365075" y="4441670"/>
              <a:chExt cx="1054516" cy="451826"/>
            </a:xfrm>
          </p:grpSpPr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41783A0C-2A9C-4E9E-B136-CB78C10EC803}"/>
                  </a:ext>
                </a:extLst>
              </p:cNvPr>
              <p:cNvGrpSpPr/>
              <p:nvPr/>
            </p:nvGrpSpPr>
            <p:grpSpPr>
              <a:xfrm>
                <a:off x="2365075" y="4441670"/>
                <a:ext cx="1054516" cy="451826"/>
                <a:chOff x="0" y="-2880"/>
                <a:chExt cx="2832982" cy="341740"/>
              </a:xfrm>
              <a:solidFill>
                <a:srgbClr val="D7CCC8"/>
              </a:solidFill>
            </p:grpSpPr>
            <p:sp>
              <p:nvSpPr>
                <p:cNvPr id="89" name="Rectangle : coins arrondis 88">
                  <a:extLst>
                    <a:ext uri="{FF2B5EF4-FFF2-40B4-BE49-F238E27FC236}">
                      <a16:creationId xmlns:a16="http://schemas.microsoft.com/office/drawing/2014/main" id="{BB053CEA-1028-43D5-BD25-B5C22CC4087B}"/>
                    </a:ext>
                  </a:extLst>
                </p:cNvPr>
                <p:cNvSpPr/>
                <p:nvPr/>
              </p:nvSpPr>
              <p:spPr>
                <a:xfrm>
                  <a:off x="28251" y="-2880"/>
                  <a:ext cx="2804731" cy="341740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 dirty="0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 dirty="0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Zone de texte 42">
                  <a:extLst>
                    <a:ext uri="{FF2B5EF4-FFF2-40B4-BE49-F238E27FC236}">
                      <a16:creationId xmlns:a16="http://schemas.microsoft.com/office/drawing/2014/main" id="{4287C8FE-C870-4622-9A88-7F62D0680104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80473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Intel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48" name="Picture 18" descr="Dommages Feu">
                <a:extLst>
                  <a:ext uri="{FF2B5EF4-FFF2-40B4-BE49-F238E27FC236}">
                    <a16:creationId xmlns:a16="http://schemas.microsoft.com/office/drawing/2014/main" id="{3E94D2FA-9D0B-4618-BEAC-F78AB3E330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7219" y="4446622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AA26030B-C133-4947-A2F4-59141B8346C4}"/>
                </a:ext>
              </a:extLst>
            </p:cNvPr>
            <p:cNvGrpSpPr/>
            <p:nvPr/>
          </p:nvGrpSpPr>
          <p:grpSpPr>
            <a:xfrm>
              <a:off x="97344" y="2410309"/>
              <a:ext cx="1045717" cy="432001"/>
              <a:chOff x="2429230" y="5454153"/>
              <a:chExt cx="1045717" cy="453600"/>
            </a:xfrm>
          </p:grpSpPr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70A6C7AC-CF06-4DB9-AD3E-AF812CB16373}"/>
                  </a:ext>
                </a:extLst>
              </p:cNvPr>
              <p:cNvGrpSpPr/>
              <p:nvPr/>
            </p:nvGrpSpPr>
            <p:grpSpPr>
              <a:xfrm>
                <a:off x="2429230" y="5454153"/>
                <a:ext cx="1045717" cy="453600"/>
                <a:chOff x="-2" y="-2"/>
                <a:chExt cx="2444116" cy="408430"/>
              </a:xfrm>
              <a:solidFill>
                <a:srgbClr val="D7CCC8"/>
              </a:solidFill>
            </p:grpSpPr>
            <p:sp>
              <p:nvSpPr>
                <p:cNvPr id="81" name="Rectangle : coins arrondis 80">
                  <a:extLst>
                    <a:ext uri="{FF2B5EF4-FFF2-40B4-BE49-F238E27FC236}">
                      <a16:creationId xmlns:a16="http://schemas.microsoft.com/office/drawing/2014/main" id="{B337D04F-86FF-44F0-BA9E-D7A06C98A761}"/>
                    </a:ext>
                  </a:extLst>
                </p:cNvPr>
                <p:cNvSpPr/>
                <p:nvPr/>
              </p:nvSpPr>
              <p:spPr>
                <a:xfrm>
                  <a:off x="4011" y="-2"/>
                  <a:ext cx="2440103" cy="40843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Zone de texte 51">
                  <a:extLst>
                    <a:ext uri="{FF2B5EF4-FFF2-40B4-BE49-F238E27FC236}">
                      <a16:creationId xmlns:a16="http://schemas.microsoft.com/office/drawing/2014/main" id="{497DA162-F4B4-4807-9F22-2CC2BCA5BA7A}"/>
                    </a:ext>
                  </a:extLst>
                </p:cNvPr>
                <p:cNvSpPr txBox="1"/>
                <p:nvPr/>
              </p:nvSpPr>
              <p:spPr>
                <a:xfrm>
                  <a:off x="-2" y="0"/>
                  <a:ext cx="2432430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385723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Agi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49" name="Picture 20" descr="Dommages Air">
                <a:extLst>
                  <a:ext uri="{FF2B5EF4-FFF2-40B4-BE49-F238E27FC236}">
                    <a16:creationId xmlns:a16="http://schemas.microsoft.com/office/drawing/2014/main" id="{51234603-C607-4AC6-B289-3A837EB7D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3995" y="546930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08F081F-5EB9-4321-BB1F-3B247F91BC78}"/>
                </a:ext>
              </a:extLst>
            </p:cNvPr>
            <p:cNvGrpSpPr/>
            <p:nvPr/>
          </p:nvGrpSpPr>
          <p:grpSpPr>
            <a:xfrm>
              <a:off x="104577" y="2879589"/>
              <a:ext cx="1045592" cy="432001"/>
              <a:chOff x="2419465" y="6406399"/>
              <a:chExt cx="1045592" cy="453600"/>
            </a:xfrm>
          </p:grpSpPr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54CF7FBC-09E1-47C4-8E33-A7C027011965}"/>
                  </a:ext>
                </a:extLst>
              </p:cNvPr>
              <p:cNvGrpSpPr/>
              <p:nvPr/>
            </p:nvGrpSpPr>
            <p:grpSpPr>
              <a:xfrm>
                <a:off x="2419465" y="6406399"/>
                <a:ext cx="1045592" cy="453600"/>
                <a:chOff x="0" y="-5763"/>
                <a:chExt cx="2633589" cy="343082"/>
              </a:xfrm>
              <a:solidFill>
                <a:srgbClr val="D7CCC8"/>
              </a:solidFill>
            </p:grpSpPr>
            <p:sp>
              <p:nvSpPr>
                <p:cNvPr id="73" name="Rectangle : coins arrondis 72">
                  <a:extLst>
                    <a:ext uri="{FF2B5EF4-FFF2-40B4-BE49-F238E27FC236}">
                      <a16:creationId xmlns:a16="http://schemas.microsoft.com/office/drawing/2014/main" id="{92261C5B-47FE-4423-AB9E-143AAAC67663}"/>
                    </a:ext>
                  </a:extLst>
                </p:cNvPr>
                <p:cNvSpPr/>
                <p:nvPr/>
              </p:nvSpPr>
              <p:spPr>
                <a:xfrm>
                  <a:off x="4010" y="-5763"/>
                  <a:ext cx="2629579" cy="34308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Zone de texte 60">
                  <a:extLst>
                    <a:ext uri="{FF2B5EF4-FFF2-40B4-BE49-F238E27FC236}">
                      <a16:creationId xmlns:a16="http://schemas.microsoft.com/office/drawing/2014/main" id="{543B00F9-1552-4F91-B013-A686535A1400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0103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2F559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Chance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50" name="Picture 22" descr="Dommages Eau">
                <a:extLst>
                  <a:ext uri="{FF2B5EF4-FFF2-40B4-BE49-F238E27FC236}">
                    <a16:creationId xmlns:a16="http://schemas.microsoft.com/office/drawing/2014/main" id="{F2EB9525-251F-4939-8803-AD263E73D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1657" y="6420114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82B3BED-B174-4457-B681-7A8F8267E83A}"/>
              </a:ext>
            </a:extLst>
          </p:cNvPr>
          <p:cNvGrpSpPr/>
          <p:nvPr/>
        </p:nvGrpSpPr>
        <p:grpSpPr>
          <a:xfrm>
            <a:off x="1684195" y="152972"/>
            <a:ext cx="1547051" cy="324000"/>
            <a:chOff x="2380557" y="126189"/>
            <a:chExt cx="2165872" cy="453600"/>
          </a:xfrm>
        </p:grpSpPr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1EDDA184-44D0-4341-82BC-2E917B2BD6CC}"/>
                </a:ext>
              </a:extLst>
            </p:cNvPr>
            <p:cNvGrpSpPr/>
            <p:nvPr/>
          </p:nvGrpSpPr>
          <p:grpSpPr>
            <a:xfrm>
              <a:off x="3495321" y="126189"/>
              <a:ext cx="1051108" cy="453600"/>
              <a:chOff x="2084666" y="4211556"/>
              <a:chExt cx="744254" cy="453600"/>
            </a:xfrm>
          </p:grpSpPr>
          <p:sp>
            <p:nvSpPr>
              <p:cNvPr id="202" name="Rectangle : coins arrondis 201">
                <a:extLst>
                  <a:ext uri="{FF2B5EF4-FFF2-40B4-BE49-F238E27FC236}">
                    <a16:creationId xmlns:a16="http://schemas.microsoft.com/office/drawing/2014/main" id="{108112F8-91D9-4BDC-922D-8396D412031E}"/>
                  </a:ext>
                </a:extLst>
              </p:cNvPr>
              <p:cNvSpPr/>
              <p:nvPr/>
            </p:nvSpPr>
            <p:spPr>
              <a:xfrm>
                <a:off x="2084666" y="4211556"/>
                <a:ext cx="739221" cy="453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5314" tIns="32657" rIns="65314" bIns="326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571"/>
                  </a:spcAft>
                </a:pPr>
                <a:endParaRPr lang="fr-FR" sz="1000" b="1" dirty="0">
                  <a:solidFill>
                    <a:schemeClr val="accent2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Zone de texte 8">
                <a:extLst>
                  <a:ext uri="{FF2B5EF4-FFF2-40B4-BE49-F238E27FC236}">
                    <a16:creationId xmlns:a16="http://schemas.microsoft.com/office/drawing/2014/main" id="{CC2B85CE-0EA0-4D7A-BC0F-C9E45E0B632D}"/>
                  </a:ext>
                </a:extLst>
              </p:cNvPr>
              <p:cNvSpPr txBox="1"/>
              <p:nvPr/>
            </p:nvSpPr>
            <p:spPr>
              <a:xfrm>
                <a:off x="2089699" y="4216874"/>
                <a:ext cx="739221" cy="35407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65314" tIns="32657" rIns="65314" bIns="3265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571"/>
                  </a:spcAft>
                </a:pPr>
                <a:r>
                  <a:rPr lang="fr-FR" sz="714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Points de vie</a:t>
                </a:r>
                <a:endParaRPr lang="fr-FR" sz="1143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C4F2E4A6-D36A-4C78-AE23-8600166BC561}"/>
                </a:ext>
              </a:extLst>
            </p:cNvPr>
            <p:cNvGrpSpPr/>
            <p:nvPr/>
          </p:nvGrpSpPr>
          <p:grpSpPr>
            <a:xfrm>
              <a:off x="2380557" y="138803"/>
              <a:ext cx="1044000" cy="432001"/>
              <a:chOff x="-3" y="0"/>
              <a:chExt cx="2137614" cy="281354"/>
            </a:xfrm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B55AF380-B557-4813-875D-5F83EDD47E07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5314" tIns="32657" rIns="65314" bIns="326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571"/>
                  </a:spcAft>
                </a:pPr>
                <a:r>
                  <a:rPr lang="fr-FR" sz="357">
                    <a:solidFill>
                      <a:srgbClr val="00695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786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Zone de texte 11">
                <a:extLst>
                  <a:ext uri="{FF2B5EF4-FFF2-40B4-BE49-F238E27FC236}">
                    <a16:creationId xmlns:a16="http://schemas.microsoft.com/office/drawing/2014/main" id="{277E0F46-8A89-46A6-9E45-6CA152436DE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65314" tIns="32657" rIns="65314" bIns="3265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571"/>
                  </a:spcAft>
                </a:pPr>
                <a:r>
                  <a:rPr lang="fr-FR" sz="714" dirty="0">
                    <a:solidFill>
                      <a:srgbClr val="00695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Niveau</a:t>
                </a:r>
                <a:endParaRPr lang="fr-FR" sz="1143" dirty="0">
                  <a:solidFill>
                    <a:srgbClr val="00695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D959C440-E309-4257-929D-D5901697C077}"/>
              </a:ext>
            </a:extLst>
          </p:cNvPr>
          <p:cNvGrpSpPr/>
          <p:nvPr/>
        </p:nvGrpSpPr>
        <p:grpSpPr>
          <a:xfrm>
            <a:off x="850708" y="971123"/>
            <a:ext cx="760818" cy="1305414"/>
            <a:chOff x="1995783" y="2259240"/>
            <a:chExt cx="1065145" cy="1827580"/>
          </a:xfrm>
        </p:grpSpPr>
        <p:grpSp>
          <p:nvGrpSpPr>
            <p:cNvPr id="213" name="Groupe 212">
              <a:extLst>
                <a:ext uri="{FF2B5EF4-FFF2-40B4-BE49-F238E27FC236}">
                  <a16:creationId xmlns:a16="http://schemas.microsoft.com/office/drawing/2014/main" id="{757D4F7D-D933-466D-8AF5-8C519D8482C7}"/>
                </a:ext>
              </a:extLst>
            </p:cNvPr>
            <p:cNvGrpSpPr/>
            <p:nvPr/>
          </p:nvGrpSpPr>
          <p:grpSpPr>
            <a:xfrm>
              <a:off x="2010771" y="2259240"/>
              <a:ext cx="1048027" cy="432003"/>
              <a:chOff x="3136932" y="4916963"/>
              <a:chExt cx="1048027" cy="432003"/>
            </a:xfrm>
          </p:grpSpPr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65E183D-A4B3-46B4-82CA-296F39B8AB29}"/>
                  </a:ext>
                </a:extLst>
              </p:cNvPr>
              <p:cNvGrpSpPr/>
              <p:nvPr/>
            </p:nvGrpSpPr>
            <p:grpSpPr>
              <a:xfrm>
                <a:off x="3136932" y="4916963"/>
                <a:ext cx="1048027" cy="432003"/>
                <a:chOff x="3987294" y="4715507"/>
                <a:chExt cx="728644" cy="845883"/>
              </a:xfrm>
            </p:grpSpPr>
            <p:sp>
              <p:nvSpPr>
                <p:cNvPr id="151" name="Rectangle : coins arrondis 150">
                  <a:extLst>
                    <a:ext uri="{FF2B5EF4-FFF2-40B4-BE49-F238E27FC236}">
                      <a16:creationId xmlns:a16="http://schemas.microsoft.com/office/drawing/2014/main" id="{6BAE01C0-38D8-45C4-A234-D6DB3F6FED17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84588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9AD01675-4AA1-44D0-BA56-FCC43A10002E}"/>
                    </a:ext>
                  </a:extLst>
                </p:cNvPr>
                <p:cNvSpPr txBox="1"/>
                <p:nvPr/>
              </p:nvSpPr>
              <p:spPr>
                <a:xfrm>
                  <a:off x="3987294" y="4715507"/>
                  <a:ext cx="724481" cy="554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rgbClr val="006064"/>
                      </a:solidFill>
                    </a:rPr>
                    <a:t>PA</a:t>
                  </a:r>
                </a:p>
              </p:txBody>
            </p:sp>
          </p:grpSp>
          <p:pic>
            <p:nvPicPr>
              <p:cNvPr id="138" name="Picture 30" descr="PA">
                <a:extLst>
                  <a:ext uri="{FF2B5EF4-FFF2-40B4-BE49-F238E27FC236}">
                    <a16:creationId xmlns:a16="http://schemas.microsoft.com/office/drawing/2014/main" id="{0778816B-06D2-42F6-95DF-8C5C7E40FD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327" y="4934049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10683308-DF5A-4C61-87A7-9CE578BF727A}"/>
                </a:ext>
              </a:extLst>
            </p:cNvPr>
            <p:cNvGrpSpPr/>
            <p:nvPr/>
          </p:nvGrpSpPr>
          <p:grpSpPr>
            <a:xfrm>
              <a:off x="2010948" y="2700629"/>
              <a:ext cx="1049960" cy="482845"/>
              <a:chOff x="3007587" y="3989600"/>
              <a:chExt cx="1049960" cy="482845"/>
            </a:xfrm>
          </p:grpSpPr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11F60AD-2A23-4AB0-972F-8FB9B2C4762E}"/>
                  </a:ext>
                </a:extLst>
              </p:cNvPr>
              <p:cNvGrpSpPr/>
              <p:nvPr/>
            </p:nvGrpSpPr>
            <p:grpSpPr>
              <a:xfrm>
                <a:off x="3007587" y="3989600"/>
                <a:ext cx="1049960" cy="455328"/>
                <a:chOff x="3007587" y="3989600"/>
                <a:chExt cx="1049960" cy="455328"/>
              </a:xfrm>
            </p:grpSpPr>
            <p:grpSp>
              <p:nvGrpSpPr>
                <p:cNvPr id="142" name="Groupe 141">
                  <a:extLst>
                    <a:ext uri="{FF2B5EF4-FFF2-40B4-BE49-F238E27FC236}">
                      <a16:creationId xmlns:a16="http://schemas.microsoft.com/office/drawing/2014/main" id="{818D548C-D402-42A0-A81C-0150C9802212}"/>
                    </a:ext>
                  </a:extLst>
                </p:cNvPr>
                <p:cNvGrpSpPr/>
                <p:nvPr/>
              </p:nvGrpSpPr>
              <p:grpSpPr>
                <a:xfrm>
                  <a:off x="3007587" y="3989600"/>
                  <a:ext cx="1049960" cy="455328"/>
                  <a:chOff x="3985950" y="4669833"/>
                  <a:chExt cx="729988" cy="891556"/>
                </a:xfrm>
              </p:grpSpPr>
              <p:sp>
                <p:nvSpPr>
                  <p:cNvPr id="149" name="Rectangle : coins arrondis 148">
                    <a:extLst>
                      <a:ext uri="{FF2B5EF4-FFF2-40B4-BE49-F238E27FC236}">
                        <a16:creationId xmlns:a16="http://schemas.microsoft.com/office/drawing/2014/main" id="{AD3D226B-7EB8-4C2E-A2AB-929EA184EB1D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845879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ZoneTexte 149">
                    <a:extLst>
                      <a:ext uri="{FF2B5EF4-FFF2-40B4-BE49-F238E27FC236}">
                        <a16:creationId xmlns:a16="http://schemas.microsoft.com/office/drawing/2014/main" id="{3F591559-BEF8-44DD-B693-6310B7CF3E95}"/>
                      </a:ext>
                    </a:extLst>
                  </p:cNvPr>
                  <p:cNvSpPr txBox="1"/>
                  <p:nvPr/>
                </p:nvSpPr>
                <p:spPr>
                  <a:xfrm>
                    <a:off x="3985950" y="4669833"/>
                    <a:ext cx="454611" cy="554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PM</a:t>
                    </a:r>
                  </a:p>
                </p:txBody>
              </p:sp>
            </p:grpSp>
            <p:pic>
              <p:nvPicPr>
                <p:cNvPr id="137" name="Picture 28" descr="PM">
                  <a:extLst>
                    <a:ext uri="{FF2B5EF4-FFF2-40B4-BE49-F238E27FC236}">
                      <a16:creationId xmlns:a16="http://schemas.microsoft.com/office/drawing/2014/main" id="{1736927E-B676-414D-ACA2-8977B7E1D6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1688" y="4026271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6" name="ZoneTexte 215">
                <a:extLst>
                  <a:ext uri="{FF2B5EF4-FFF2-40B4-BE49-F238E27FC236}">
                    <a16:creationId xmlns:a16="http://schemas.microsoft.com/office/drawing/2014/main" id="{F4E7BCE6-7F3B-4324-B5FB-ABC6736E39A2}"/>
                  </a:ext>
                </a:extLst>
              </p:cNvPr>
              <p:cNvSpPr txBox="1"/>
              <p:nvPr/>
            </p:nvSpPr>
            <p:spPr>
              <a:xfrm>
                <a:off x="3027219" y="4189316"/>
                <a:ext cx="1022017" cy="283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714" b="1" dirty="0"/>
              </a:p>
            </p:txBody>
          </p:sp>
        </p:grpSp>
        <p:grpSp>
          <p:nvGrpSpPr>
            <p:cNvPr id="224" name="Groupe 223">
              <a:extLst>
                <a:ext uri="{FF2B5EF4-FFF2-40B4-BE49-F238E27FC236}">
                  <a16:creationId xmlns:a16="http://schemas.microsoft.com/office/drawing/2014/main" id="{F8AF5B36-3329-45AA-A18A-6CADE6514167}"/>
                </a:ext>
              </a:extLst>
            </p:cNvPr>
            <p:cNvGrpSpPr/>
            <p:nvPr/>
          </p:nvGrpSpPr>
          <p:grpSpPr>
            <a:xfrm>
              <a:off x="1995783" y="3180894"/>
              <a:ext cx="1065145" cy="442030"/>
              <a:chOff x="3091695" y="4507982"/>
              <a:chExt cx="1065145" cy="442030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24AED3B3-050A-4C39-BC23-81BE4BCF6B63}"/>
                  </a:ext>
                </a:extLst>
              </p:cNvPr>
              <p:cNvGrpSpPr/>
              <p:nvPr/>
            </p:nvGrpSpPr>
            <p:grpSpPr>
              <a:xfrm>
                <a:off x="3091695" y="4507982"/>
                <a:ext cx="1065145" cy="442030"/>
                <a:chOff x="3975393" y="4695872"/>
                <a:chExt cx="740545" cy="865517"/>
              </a:xfrm>
            </p:grpSpPr>
            <p:sp>
              <p:nvSpPr>
                <p:cNvPr id="147" name="Rectangle : coins arrondis 146">
                  <a:extLst>
                    <a:ext uri="{FF2B5EF4-FFF2-40B4-BE49-F238E27FC236}">
                      <a16:creationId xmlns:a16="http://schemas.microsoft.com/office/drawing/2014/main" id="{AA107727-1026-4644-AF5C-7E50285816D7}"/>
                    </a:ext>
                  </a:extLst>
                </p:cNvPr>
                <p:cNvSpPr/>
                <p:nvPr/>
              </p:nvSpPr>
              <p:spPr>
                <a:xfrm>
                  <a:off x="3990094" y="4715511"/>
                  <a:ext cx="725844" cy="845878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155DAF21-4F3D-489C-946B-968AF8D6BEFB}"/>
                    </a:ext>
                  </a:extLst>
                </p:cNvPr>
                <p:cNvSpPr txBox="1"/>
                <p:nvPr/>
              </p:nvSpPr>
              <p:spPr>
                <a:xfrm>
                  <a:off x="3975393" y="4695872"/>
                  <a:ext cx="698178" cy="554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rgbClr val="006064"/>
                      </a:solidFill>
                    </a:rPr>
                    <a:t>PO</a:t>
                  </a:r>
                </a:p>
              </p:txBody>
            </p:sp>
          </p:grpSp>
          <p:pic>
            <p:nvPicPr>
              <p:cNvPr id="139" name="Picture 34" descr="Portée">
                <a:extLst>
                  <a:ext uri="{FF2B5EF4-FFF2-40B4-BE49-F238E27FC236}">
                    <a16:creationId xmlns:a16="http://schemas.microsoft.com/office/drawing/2014/main" id="{CA950695-C197-4194-A510-8E3564264D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7497" y="453318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F82174F5-00C6-4C64-8F4F-4A2BA591ED2D}"/>
                </a:ext>
              </a:extLst>
            </p:cNvPr>
            <p:cNvGrpSpPr/>
            <p:nvPr/>
          </p:nvGrpSpPr>
          <p:grpSpPr>
            <a:xfrm>
              <a:off x="2015934" y="3654820"/>
              <a:ext cx="1044000" cy="432000"/>
              <a:chOff x="3619141" y="4554116"/>
              <a:chExt cx="1044000" cy="432000"/>
            </a:xfrm>
          </p:grpSpPr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0119F000-5ED1-4DE4-8750-80CD7E4D0D7E}"/>
                  </a:ext>
                </a:extLst>
              </p:cNvPr>
              <p:cNvGrpSpPr/>
              <p:nvPr/>
            </p:nvGrpSpPr>
            <p:grpSpPr>
              <a:xfrm>
                <a:off x="3619141" y="4554116"/>
                <a:ext cx="1044000" cy="432000"/>
                <a:chOff x="3990094" y="4715511"/>
                <a:chExt cx="725844" cy="845878"/>
              </a:xfrm>
            </p:grpSpPr>
            <p:sp>
              <p:nvSpPr>
                <p:cNvPr id="145" name="Rectangle : coins arrondis 144">
                  <a:extLst>
                    <a:ext uri="{FF2B5EF4-FFF2-40B4-BE49-F238E27FC236}">
                      <a16:creationId xmlns:a16="http://schemas.microsoft.com/office/drawing/2014/main" id="{EC112BC1-A63B-44ED-99FE-3C2050281407}"/>
                    </a:ext>
                  </a:extLst>
                </p:cNvPr>
                <p:cNvSpPr/>
                <p:nvPr/>
              </p:nvSpPr>
              <p:spPr>
                <a:xfrm>
                  <a:off x="3990094" y="4715511"/>
                  <a:ext cx="725844" cy="845878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 dirty="0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 dirty="0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ZoneTexte 145">
                  <a:extLst>
                    <a:ext uri="{FF2B5EF4-FFF2-40B4-BE49-F238E27FC236}">
                      <a16:creationId xmlns:a16="http://schemas.microsoft.com/office/drawing/2014/main" id="{F2EE7853-11D6-4EA2-98D3-2FC66C9EE23D}"/>
                    </a:ext>
                  </a:extLst>
                </p:cNvPr>
                <p:cNvSpPr txBox="1"/>
                <p:nvPr/>
              </p:nvSpPr>
              <p:spPr>
                <a:xfrm>
                  <a:off x="4003927" y="4739952"/>
                  <a:ext cx="346369" cy="5543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rgbClr val="C00000"/>
                      </a:solidFill>
                    </a:rPr>
                    <a:t>Ini</a:t>
                  </a:r>
                </a:p>
              </p:txBody>
            </p:sp>
          </p:grpSp>
          <p:pic>
            <p:nvPicPr>
              <p:cNvPr id="140" name="Picture 36" descr="Initiative">
                <a:extLst>
                  <a:ext uri="{FF2B5EF4-FFF2-40B4-BE49-F238E27FC236}">
                    <a16:creationId xmlns:a16="http://schemas.microsoft.com/office/drawing/2014/main" id="{13C106D8-D4FF-411E-9379-1F4AE81BA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8223" y="456990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171FFE9-426A-4FFF-903D-1E3855B29CE7}"/>
              </a:ext>
            </a:extLst>
          </p:cNvPr>
          <p:cNvGrpSpPr/>
          <p:nvPr/>
        </p:nvGrpSpPr>
        <p:grpSpPr>
          <a:xfrm>
            <a:off x="2477770" y="545183"/>
            <a:ext cx="756614" cy="651694"/>
            <a:chOff x="3511550" y="658405"/>
            <a:chExt cx="1059259" cy="91237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F5F2B2B-B36C-45E5-BD53-3237B23324F9}"/>
                </a:ext>
              </a:extLst>
            </p:cNvPr>
            <p:cNvGrpSpPr/>
            <p:nvPr/>
          </p:nvGrpSpPr>
          <p:grpSpPr>
            <a:xfrm>
              <a:off x="3511550" y="658405"/>
              <a:ext cx="1044000" cy="476053"/>
              <a:chOff x="3557831" y="1375748"/>
              <a:chExt cx="1044000" cy="476053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E523590B-D60C-4C67-92BC-AED058BA85C5}"/>
                  </a:ext>
                </a:extLst>
              </p:cNvPr>
              <p:cNvGrpSpPr/>
              <p:nvPr/>
            </p:nvGrpSpPr>
            <p:grpSpPr>
              <a:xfrm>
                <a:off x="3557831" y="1375748"/>
                <a:ext cx="1044000" cy="443089"/>
                <a:chOff x="8793119" y="5666968"/>
                <a:chExt cx="1044000" cy="443089"/>
              </a:xfrm>
            </p:grpSpPr>
            <p:sp>
              <p:nvSpPr>
                <p:cNvPr id="172" name="Rectangle : coins arrondis 171">
                  <a:extLst>
                    <a:ext uri="{FF2B5EF4-FFF2-40B4-BE49-F238E27FC236}">
                      <a16:creationId xmlns:a16="http://schemas.microsoft.com/office/drawing/2014/main" id="{F91074A2-E31C-4C4A-ABCA-8B8696341DDB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E34108A6-E56A-4E5B-B9E0-E44D7F8D5BA6}"/>
                    </a:ext>
                  </a:extLst>
                </p:cNvPr>
                <p:cNvSpPr txBox="1"/>
                <p:nvPr/>
              </p:nvSpPr>
              <p:spPr>
                <a:xfrm>
                  <a:off x="8795622" y="5666968"/>
                  <a:ext cx="959455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Fuite</a:t>
                  </a:r>
                </a:p>
              </p:txBody>
            </p:sp>
          </p:grpSp>
          <p:pic>
            <p:nvPicPr>
              <p:cNvPr id="158" name="Picture 46" descr="Fuite">
                <a:extLst>
                  <a:ext uri="{FF2B5EF4-FFF2-40B4-BE49-F238E27FC236}">
                    <a16:creationId xmlns:a16="http://schemas.microsoft.com/office/drawing/2014/main" id="{73AE3EFD-CB4B-4168-80DB-7E8759762F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5162" y="1411439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4" name="ZoneTexte 233">
                <a:extLst>
                  <a:ext uri="{FF2B5EF4-FFF2-40B4-BE49-F238E27FC236}">
                    <a16:creationId xmlns:a16="http://schemas.microsoft.com/office/drawing/2014/main" id="{80208C52-0954-47E8-B0C0-D096C5752BBA}"/>
                  </a:ext>
                </a:extLst>
              </p:cNvPr>
              <p:cNvSpPr txBox="1"/>
              <p:nvPr/>
            </p:nvSpPr>
            <p:spPr>
              <a:xfrm>
                <a:off x="3570691" y="1568672"/>
                <a:ext cx="1022019" cy="283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714" b="1" dirty="0"/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CEE15ABA-1574-43BB-BBA4-7AE2669A1480}"/>
                </a:ext>
              </a:extLst>
            </p:cNvPr>
            <p:cNvGrpSpPr/>
            <p:nvPr/>
          </p:nvGrpSpPr>
          <p:grpSpPr>
            <a:xfrm>
              <a:off x="3526809" y="1127688"/>
              <a:ext cx="1044000" cy="443089"/>
              <a:chOff x="3557831" y="1876383"/>
              <a:chExt cx="1044000" cy="443089"/>
            </a:xfrm>
          </p:grpSpPr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1EE48027-F3C5-4D65-9DC6-0C7036FA8D0F}"/>
                  </a:ext>
                </a:extLst>
              </p:cNvPr>
              <p:cNvGrpSpPr/>
              <p:nvPr/>
            </p:nvGrpSpPr>
            <p:grpSpPr>
              <a:xfrm>
                <a:off x="3557831" y="1876383"/>
                <a:ext cx="1044000" cy="443089"/>
                <a:chOff x="8793119" y="5666968"/>
                <a:chExt cx="1044000" cy="443089"/>
              </a:xfrm>
            </p:grpSpPr>
            <p:sp>
              <p:nvSpPr>
                <p:cNvPr id="170" name="Rectangle : coins arrondis 169">
                  <a:extLst>
                    <a:ext uri="{FF2B5EF4-FFF2-40B4-BE49-F238E27FC236}">
                      <a16:creationId xmlns:a16="http://schemas.microsoft.com/office/drawing/2014/main" id="{431B9573-4324-48ED-B334-66B2817B1B91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BBCEEC50-7E05-4360-9BA2-877758E7E0D6}"/>
                    </a:ext>
                  </a:extLst>
                </p:cNvPr>
                <p:cNvSpPr txBox="1"/>
                <p:nvPr/>
              </p:nvSpPr>
              <p:spPr>
                <a:xfrm>
                  <a:off x="8795622" y="5666968"/>
                  <a:ext cx="959455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Tacle</a:t>
                  </a:r>
                </a:p>
              </p:txBody>
            </p:sp>
          </p:grpSp>
          <p:pic>
            <p:nvPicPr>
              <p:cNvPr id="157" name="Picture 44" descr="Tacle">
                <a:extLst>
                  <a:ext uri="{FF2B5EF4-FFF2-40B4-BE49-F238E27FC236}">
                    <a16:creationId xmlns:a16="http://schemas.microsoft.com/office/drawing/2014/main" id="{9E7AB0A4-A4C5-4829-8225-7F8B37303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8043" y="1918580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AA6D8A9-06C2-4D8B-AE37-0BAB0B3A6022}"/>
              </a:ext>
            </a:extLst>
          </p:cNvPr>
          <p:cNvGrpSpPr/>
          <p:nvPr/>
        </p:nvGrpSpPr>
        <p:grpSpPr>
          <a:xfrm>
            <a:off x="1686698" y="540581"/>
            <a:ext cx="757130" cy="999289"/>
            <a:chOff x="2373569" y="670251"/>
            <a:chExt cx="1059982" cy="1399004"/>
          </a:xfrm>
        </p:grpSpPr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29DAC732-3776-4F57-9267-DF4EF8343358}"/>
                </a:ext>
              </a:extLst>
            </p:cNvPr>
            <p:cNvGrpSpPr/>
            <p:nvPr/>
          </p:nvGrpSpPr>
          <p:grpSpPr>
            <a:xfrm>
              <a:off x="2373569" y="670251"/>
              <a:ext cx="1044000" cy="449751"/>
              <a:chOff x="8793119" y="5660306"/>
              <a:chExt cx="1044000" cy="449751"/>
            </a:xfrm>
          </p:grpSpPr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095F6B53-929F-42D9-B220-914D9755330F}"/>
                  </a:ext>
                </a:extLst>
              </p:cNvPr>
              <p:cNvSpPr/>
              <p:nvPr/>
            </p:nvSpPr>
            <p:spPr>
              <a:xfrm>
                <a:off x="8793119" y="5678057"/>
                <a:ext cx="1044000" cy="432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5314" tIns="32657" rIns="65314" bIns="326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571"/>
                  </a:spcAft>
                </a:pPr>
                <a:endParaRPr lang="fr-FR" sz="1000" b="1" dirty="0">
                  <a:solidFill>
                    <a:schemeClr val="accent2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4A76656A-F664-4CAD-9F81-26CC7203A254}"/>
                  </a:ext>
                </a:extLst>
              </p:cNvPr>
              <p:cNvSpPr txBox="1"/>
              <p:nvPr/>
            </p:nvSpPr>
            <p:spPr>
              <a:xfrm>
                <a:off x="8793120" y="5660306"/>
                <a:ext cx="995321" cy="283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14" dirty="0">
                    <a:solidFill>
                      <a:schemeClr val="accent4">
                        <a:lumMod val="50000"/>
                      </a:schemeClr>
                    </a:solidFill>
                  </a:rPr>
                  <a:t>CA</a:t>
                </a:r>
              </a:p>
            </p:txBody>
          </p:sp>
        </p:grp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A0C9E57-5417-448E-893A-41E605B6DA7E}"/>
                </a:ext>
              </a:extLst>
            </p:cNvPr>
            <p:cNvGrpSpPr/>
            <p:nvPr/>
          </p:nvGrpSpPr>
          <p:grpSpPr>
            <a:xfrm>
              <a:off x="2389551" y="1625541"/>
              <a:ext cx="1044000" cy="443714"/>
              <a:chOff x="3557831" y="2365245"/>
              <a:chExt cx="1044000" cy="443714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426F15DC-5914-4522-8D8A-92ED694942F4}"/>
                  </a:ext>
                </a:extLst>
              </p:cNvPr>
              <p:cNvGrpSpPr/>
              <p:nvPr/>
            </p:nvGrpSpPr>
            <p:grpSpPr>
              <a:xfrm>
                <a:off x="3557831" y="2365245"/>
                <a:ext cx="1044000" cy="443714"/>
                <a:chOff x="8793119" y="5666343"/>
                <a:chExt cx="1044000" cy="443714"/>
              </a:xfrm>
            </p:grpSpPr>
            <p:sp>
              <p:nvSpPr>
                <p:cNvPr id="168" name="Rectangle : coins arrondis 167">
                  <a:extLst>
                    <a:ext uri="{FF2B5EF4-FFF2-40B4-BE49-F238E27FC236}">
                      <a16:creationId xmlns:a16="http://schemas.microsoft.com/office/drawing/2014/main" id="{7144B187-CCA9-40DD-8AF9-FDB591C3B4BB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rgbClr val="E2D6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BA448007-96BE-43D5-8EB5-38480270EA82}"/>
                    </a:ext>
                  </a:extLst>
                </p:cNvPr>
                <p:cNvSpPr txBox="1"/>
                <p:nvPr/>
              </p:nvSpPr>
              <p:spPr>
                <a:xfrm>
                  <a:off x="8795621" y="5666343"/>
                  <a:ext cx="959457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rgbClr val="7030A0"/>
                      </a:solidFill>
                    </a:rPr>
                    <a:t>Esquive PA</a:t>
                  </a:r>
                </a:p>
              </p:txBody>
            </p:sp>
          </p:grpSp>
          <p:pic>
            <p:nvPicPr>
              <p:cNvPr id="155" name="Picture 40" descr="Esquive PA">
                <a:extLst>
                  <a:ext uri="{FF2B5EF4-FFF2-40B4-BE49-F238E27FC236}">
                    <a16:creationId xmlns:a16="http://schemas.microsoft.com/office/drawing/2014/main" id="{1FCFD629-26D7-4E64-B3D8-C2756FA3DD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5060" y="239588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748D472E-B4C6-4796-83A2-A8FF458F2F12}"/>
                </a:ext>
              </a:extLst>
            </p:cNvPr>
            <p:cNvGrpSpPr/>
            <p:nvPr/>
          </p:nvGrpSpPr>
          <p:grpSpPr>
            <a:xfrm>
              <a:off x="2380706" y="1148385"/>
              <a:ext cx="1045515" cy="446899"/>
              <a:chOff x="3557831" y="2862693"/>
              <a:chExt cx="1045515" cy="446899"/>
            </a:xfrm>
          </p:grpSpPr>
          <p:grpSp>
            <p:nvGrpSpPr>
              <p:cNvPr id="162" name="Groupe 161">
                <a:extLst>
                  <a:ext uri="{FF2B5EF4-FFF2-40B4-BE49-F238E27FC236}">
                    <a16:creationId xmlns:a16="http://schemas.microsoft.com/office/drawing/2014/main" id="{D59F4EC6-B549-43D5-B200-4DCE859A6849}"/>
                  </a:ext>
                </a:extLst>
              </p:cNvPr>
              <p:cNvGrpSpPr/>
              <p:nvPr/>
            </p:nvGrpSpPr>
            <p:grpSpPr>
              <a:xfrm>
                <a:off x="3557831" y="2862693"/>
                <a:ext cx="1045515" cy="446899"/>
                <a:chOff x="8791604" y="5663158"/>
                <a:chExt cx="1045515" cy="446899"/>
              </a:xfrm>
            </p:grpSpPr>
            <p:sp>
              <p:nvSpPr>
                <p:cNvPr id="166" name="Rectangle : coins arrondis 165">
                  <a:extLst>
                    <a:ext uri="{FF2B5EF4-FFF2-40B4-BE49-F238E27FC236}">
                      <a16:creationId xmlns:a16="http://schemas.microsoft.com/office/drawing/2014/main" id="{DC2A0361-8326-4AA4-A30E-07B4F3AAF401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rgbClr val="E2D6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76D55609-8526-4432-AF4B-0F631D238AC0}"/>
                    </a:ext>
                  </a:extLst>
                </p:cNvPr>
                <p:cNvSpPr txBox="1"/>
                <p:nvPr/>
              </p:nvSpPr>
              <p:spPr>
                <a:xfrm>
                  <a:off x="8791604" y="5663158"/>
                  <a:ext cx="971092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rgbClr val="7030A0"/>
                      </a:solidFill>
                    </a:rPr>
                    <a:t>Esquive PM</a:t>
                  </a:r>
                </a:p>
              </p:txBody>
            </p:sp>
          </p:grpSp>
          <p:pic>
            <p:nvPicPr>
              <p:cNvPr id="156" name="Picture 42" descr="Retrait PM">
                <a:extLst>
                  <a:ext uri="{FF2B5EF4-FFF2-40B4-BE49-F238E27FC236}">
                    <a16:creationId xmlns:a16="http://schemas.microsoft.com/office/drawing/2014/main" id="{B742D59F-4C35-426D-8DEB-6B878D5C91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6585" y="288831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0442205-7056-4476-B86C-B8786AADF88C}"/>
              </a:ext>
            </a:extLst>
          </p:cNvPr>
          <p:cNvGrpSpPr/>
          <p:nvPr/>
        </p:nvGrpSpPr>
        <p:grpSpPr>
          <a:xfrm>
            <a:off x="1708737" y="1303246"/>
            <a:ext cx="1534617" cy="987754"/>
            <a:chOff x="2439531" y="1805704"/>
            <a:chExt cx="2148464" cy="138285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703CA910-DA9C-4853-96F4-4D540163BC3C}"/>
                </a:ext>
              </a:extLst>
            </p:cNvPr>
            <p:cNvGrpSpPr/>
            <p:nvPr/>
          </p:nvGrpSpPr>
          <p:grpSpPr>
            <a:xfrm>
              <a:off x="2439531" y="2276494"/>
              <a:ext cx="1052573" cy="432000"/>
              <a:chOff x="2386928" y="2154343"/>
              <a:chExt cx="1052573" cy="432000"/>
            </a:xfrm>
          </p:grpSpPr>
          <p:grpSp>
            <p:nvGrpSpPr>
              <p:cNvPr id="182" name="Groupe 181">
                <a:extLst>
                  <a:ext uri="{FF2B5EF4-FFF2-40B4-BE49-F238E27FC236}">
                    <a16:creationId xmlns:a16="http://schemas.microsoft.com/office/drawing/2014/main" id="{6A9F102B-52A4-4D34-AFB6-6E2F0CE4C2FC}"/>
                  </a:ext>
                </a:extLst>
              </p:cNvPr>
              <p:cNvGrpSpPr/>
              <p:nvPr/>
            </p:nvGrpSpPr>
            <p:grpSpPr>
              <a:xfrm>
                <a:off x="2386928" y="2154343"/>
                <a:ext cx="1052573" cy="432000"/>
                <a:chOff x="8784546" y="5678057"/>
                <a:chExt cx="1052573" cy="432000"/>
              </a:xfrm>
            </p:grpSpPr>
            <p:sp>
              <p:nvSpPr>
                <p:cNvPr id="195" name="Rectangle : coins arrondis 194">
                  <a:extLst>
                    <a:ext uri="{FF2B5EF4-FFF2-40B4-BE49-F238E27FC236}">
                      <a16:creationId xmlns:a16="http://schemas.microsoft.com/office/drawing/2014/main" id="{2F838810-DEC8-4D0D-AB7A-1413AFC5D12D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AFF5B5E-9630-4B59-876A-B4E65E817F5E}"/>
                    </a:ext>
                  </a:extLst>
                </p:cNvPr>
                <p:cNvSpPr txBox="1"/>
                <p:nvPr/>
              </p:nvSpPr>
              <p:spPr>
                <a:xfrm>
                  <a:off x="8784546" y="5680212"/>
                  <a:ext cx="863349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 err="1"/>
                    <a:t>Rés</a:t>
                  </a:r>
                  <a:r>
                    <a:rPr lang="fr-FR" sz="714" dirty="0"/>
                    <a:t>. Neutre</a:t>
                  </a:r>
                  <a:endParaRPr lang="fr-FR" sz="786" dirty="0"/>
                </a:p>
              </p:txBody>
            </p:sp>
          </p:grpSp>
          <p:pic>
            <p:nvPicPr>
              <p:cNvPr id="180" name="Picture 14" descr="Résistance Neutre">
                <a:extLst>
                  <a:ext uri="{FF2B5EF4-FFF2-40B4-BE49-F238E27FC236}">
                    <a16:creationId xmlns:a16="http://schemas.microsoft.com/office/drawing/2014/main" id="{26A8B33A-019D-4C97-BC4F-E73C29B364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100" y="2188319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9390897-9657-4D08-A0D0-94D6A5BE0BA5}"/>
                </a:ext>
              </a:extLst>
            </p:cNvPr>
            <p:cNvGrpSpPr/>
            <p:nvPr/>
          </p:nvGrpSpPr>
          <p:grpSpPr>
            <a:xfrm>
              <a:off x="2456081" y="2753528"/>
              <a:ext cx="1044000" cy="435033"/>
              <a:chOff x="2387881" y="2646372"/>
              <a:chExt cx="1044000" cy="435033"/>
            </a:xfrm>
          </p:grpSpPr>
          <p:grpSp>
            <p:nvGrpSpPr>
              <p:cNvPr id="183" name="Groupe 182">
                <a:extLst>
                  <a:ext uri="{FF2B5EF4-FFF2-40B4-BE49-F238E27FC236}">
                    <a16:creationId xmlns:a16="http://schemas.microsoft.com/office/drawing/2014/main" id="{6335D568-8CA7-444C-86C1-F284D4259A47}"/>
                  </a:ext>
                </a:extLst>
              </p:cNvPr>
              <p:cNvGrpSpPr/>
              <p:nvPr/>
            </p:nvGrpSpPr>
            <p:grpSpPr>
              <a:xfrm>
                <a:off x="2387881" y="2646372"/>
                <a:ext cx="1044000" cy="435033"/>
                <a:chOff x="8793119" y="5675024"/>
                <a:chExt cx="1044000" cy="435033"/>
              </a:xfrm>
            </p:grpSpPr>
            <p:sp>
              <p:nvSpPr>
                <p:cNvPr id="193" name="Rectangle : coins arrondis 192">
                  <a:extLst>
                    <a:ext uri="{FF2B5EF4-FFF2-40B4-BE49-F238E27FC236}">
                      <a16:creationId xmlns:a16="http://schemas.microsoft.com/office/drawing/2014/main" id="{8553E77E-C740-4E51-80D8-52AA01B59E60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6453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AC47A67F-44C9-4CF6-8226-325439E6854A}"/>
                    </a:ext>
                  </a:extLst>
                </p:cNvPr>
                <p:cNvSpPr txBox="1"/>
                <p:nvPr/>
              </p:nvSpPr>
              <p:spPr>
                <a:xfrm>
                  <a:off x="8809297" y="5675024"/>
                  <a:ext cx="863350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 err="1">
                      <a:solidFill>
                        <a:srgbClr val="64533E"/>
                      </a:solidFill>
                    </a:rPr>
                    <a:t>Rés</a:t>
                  </a:r>
                  <a:r>
                    <a:rPr lang="fr-FR" sz="714" dirty="0">
                      <a:solidFill>
                        <a:srgbClr val="64533E"/>
                      </a:solidFill>
                    </a:rPr>
                    <a:t>. Terre</a:t>
                  </a:r>
                  <a:endParaRPr lang="fr-FR" sz="786" dirty="0">
                    <a:solidFill>
                      <a:srgbClr val="64533E"/>
                    </a:solidFill>
                  </a:endParaRPr>
                </a:p>
              </p:txBody>
            </p:sp>
          </p:grpSp>
          <p:pic>
            <p:nvPicPr>
              <p:cNvPr id="176" name="Picture 4" descr="Résistance Terre">
                <a:extLst>
                  <a:ext uri="{FF2B5EF4-FFF2-40B4-BE49-F238E27FC236}">
                    <a16:creationId xmlns:a16="http://schemas.microsoft.com/office/drawing/2014/main" id="{3C8A9357-6D04-4B93-9649-57F2859D9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100" y="2686654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2128DFB-CE71-4175-9A05-9863B7251342}"/>
                </a:ext>
              </a:extLst>
            </p:cNvPr>
            <p:cNvGrpSpPr/>
            <p:nvPr/>
          </p:nvGrpSpPr>
          <p:grpSpPr>
            <a:xfrm>
              <a:off x="3536194" y="1805704"/>
              <a:ext cx="1046132" cy="432000"/>
              <a:chOff x="2393369" y="3144467"/>
              <a:chExt cx="1046132" cy="432000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7799ECCD-94F6-44F1-94B5-12D3D2960A31}"/>
                  </a:ext>
                </a:extLst>
              </p:cNvPr>
              <p:cNvGrpSpPr/>
              <p:nvPr/>
            </p:nvGrpSpPr>
            <p:grpSpPr>
              <a:xfrm>
                <a:off x="2393369" y="3144467"/>
                <a:ext cx="1046132" cy="432000"/>
                <a:chOff x="8790987" y="5678057"/>
                <a:chExt cx="1046132" cy="432000"/>
              </a:xfrm>
            </p:grpSpPr>
            <p:sp>
              <p:nvSpPr>
                <p:cNvPr id="191" name="Rectangle : coins arrondis 190">
                  <a:extLst>
                    <a:ext uri="{FF2B5EF4-FFF2-40B4-BE49-F238E27FC236}">
                      <a16:creationId xmlns:a16="http://schemas.microsoft.com/office/drawing/2014/main" id="{C9328646-FB84-4809-97B0-30FDF7E64D68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88C01A75-4EBD-49A2-8D84-0E1BA4E0AE8D}"/>
                    </a:ext>
                  </a:extLst>
                </p:cNvPr>
                <p:cNvSpPr txBox="1"/>
                <p:nvPr/>
              </p:nvSpPr>
              <p:spPr>
                <a:xfrm>
                  <a:off x="8790987" y="5679080"/>
                  <a:ext cx="863349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 err="1">
                      <a:solidFill>
                        <a:srgbClr val="C00000"/>
                      </a:solidFill>
                    </a:rPr>
                    <a:t>Rés</a:t>
                  </a:r>
                  <a:r>
                    <a:rPr lang="fr-FR" sz="714" dirty="0">
                      <a:solidFill>
                        <a:srgbClr val="C00000"/>
                      </a:solidFill>
                    </a:rPr>
                    <a:t>. Feu</a:t>
                  </a:r>
                </a:p>
              </p:txBody>
            </p:sp>
          </p:grpSp>
          <p:pic>
            <p:nvPicPr>
              <p:cNvPr id="177" name="Picture 6" descr="Résistance Feu">
                <a:extLst>
                  <a:ext uri="{FF2B5EF4-FFF2-40B4-BE49-F238E27FC236}">
                    <a16:creationId xmlns:a16="http://schemas.microsoft.com/office/drawing/2014/main" id="{46F5A8DC-61B6-47A6-8801-123937A096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8339" y="3189017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72A5BD9D-6674-422B-A6E4-B564754DD20E}"/>
                </a:ext>
              </a:extLst>
            </p:cNvPr>
            <p:cNvGrpSpPr/>
            <p:nvPr/>
          </p:nvGrpSpPr>
          <p:grpSpPr>
            <a:xfrm>
              <a:off x="3530885" y="2273431"/>
              <a:ext cx="1052494" cy="442251"/>
              <a:chOff x="2387007" y="3629276"/>
              <a:chExt cx="1052494" cy="442251"/>
            </a:xfrm>
          </p:grpSpPr>
          <p:grpSp>
            <p:nvGrpSpPr>
              <p:cNvPr id="185" name="Groupe 184">
                <a:extLst>
                  <a:ext uri="{FF2B5EF4-FFF2-40B4-BE49-F238E27FC236}">
                    <a16:creationId xmlns:a16="http://schemas.microsoft.com/office/drawing/2014/main" id="{C40B95C5-82D6-4742-933F-E0E2B80D520D}"/>
                  </a:ext>
                </a:extLst>
              </p:cNvPr>
              <p:cNvGrpSpPr/>
              <p:nvPr/>
            </p:nvGrpSpPr>
            <p:grpSpPr>
              <a:xfrm>
                <a:off x="2387007" y="3629276"/>
                <a:ext cx="1052494" cy="442251"/>
                <a:chOff x="8784625" y="5667806"/>
                <a:chExt cx="1052494" cy="442251"/>
              </a:xfrm>
            </p:grpSpPr>
            <p:sp>
              <p:nvSpPr>
                <p:cNvPr id="189" name="Rectangle : coins arrondis 188">
                  <a:extLst>
                    <a:ext uri="{FF2B5EF4-FFF2-40B4-BE49-F238E27FC236}">
                      <a16:creationId xmlns:a16="http://schemas.microsoft.com/office/drawing/2014/main" id="{7448D963-83B4-4EE5-9985-62B4A5C24FBC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ZoneTexte 189">
                  <a:extLst>
                    <a:ext uri="{FF2B5EF4-FFF2-40B4-BE49-F238E27FC236}">
                      <a16:creationId xmlns:a16="http://schemas.microsoft.com/office/drawing/2014/main" id="{7263072C-B15B-40C8-A397-9258104B2577}"/>
                    </a:ext>
                  </a:extLst>
                </p:cNvPr>
                <p:cNvSpPr txBox="1"/>
                <p:nvPr/>
              </p:nvSpPr>
              <p:spPr>
                <a:xfrm>
                  <a:off x="8784625" y="5667806"/>
                  <a:ext cx="863350" cy="283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 err="1">
                      <a:solidFill>
                        <a:schemeClr val="accent6">
                          <a:lumMod val="50000"/>
                        </a:schemeClr>
                      </a:solidFill>
                    </a:rPr>
                    <a:t>Rés</a:t>
                  </a:r>
                  <a:r>
                    <a:rPr lang="fr-FR" sz="714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. Air</a:t>
                  </a:r>
                </a:p>
              </p:txBody>
            </p:sp>
          </p:grpSp>
          <p:pic>
            <p:nvPicPr>
              <p:cNvPr id="179" name="Picture 12" descr="Résistance Air">
                <a:extLst>
                  <a:ext uri="{FF2B5EF4-FFF2-40B4-BE49-F238E27FC236}">
                    <a16:creationId xmlns:a16="http://schemas.microsoft.com/office/drawing/2014/main" id="{E27AB513-BE90-4142-9EF1-E42686B31F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8339" y="3688427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A4BD5EC-4A60-4F8A-AA90-94B78061CFA9}"/>
                </a:ext>
              </a:extLst>
            </p:cNvPr>
            <p:cNvGrpSpPr/>
            <p:nvPr/>
          </p:nvGrpSpPr>
          <p:grpSpPr>
            <a:xfrm>
              <a:off x="3528548" y="2753384"/>
              <a:ext cx="1059447" cy="434843"/>
              <a:chOff x="2452103" y="3557115"/>
              <a:chExt cx="1059447" cy="434843"/>
            </a:xfrm>
          </p:grpSpPr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EFBA3209-EDDC-47F2-8735-5805ABB307B1}"/>
                  </a:ext>
                </a:extLst>
              </p:cNvPr>
              <p:cNvGrpSpPr/>
              <p:nvPr/>
            </p:nvGrpSpPr>
            <p:grpSpPr>
              <a:xfrm>
                <a:off x="2452103" y="3557115"/>
                <a:ext cx="1059447" cy="434843"/>
                <a:chOff x="8777672" y="5675214"/>
                <a:chExt cx="1059447" cy="434843"/>
              </a:xfrm>
            </p:grpSpPr>
            <p:sp>
              <p:nvSpPr>
                <p:cNvPr id="187" name="Rectangle : coins arrondis 186">
                  <a:extLst>
                    <a:ext uri="{FF2B5EF4-FFF2-40B4-BE49-F238E27FC236}">
                      <a16:creationId xmlns:a16="http://schemas.microsoft.com/office/drawing/2014/main" id="{DDE5FECF-C282-47D5-8597-FCA0680FEE5F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5705446F-1B92-4430-A223-F8F3E19F379B}"/>
                    </a:ext>
                  </a:extLst>
                </p:cNvPr>
                <p:cNvSpPr txBox="1"/>
                <p:nvPr/>
              </p:nvSpPr>
              <p:spPr>
                <a:xfrm>
                  <a:off x="8777672" y="5675214"/>
                  <a:ext cx="910633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Rés</a:t>
                  </a:r>
                  <a:r>
                    <a:rPr lang="fr-FR" sz="714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. Chance</a:t>
                  </a:r>
                </a:p>
              </p:txBody>
            </p:sp>
          </p:grpSp>
          <p:pic>
            <p:nvPicPr>
              <p:cNvPr id="178" name="Picture 10" descr="Résistance Eau">
                <a:extLst>
                  <a:ext uri="{FF2B5EF4-FFF2-40B4-BE49-F238E27FC236}">
                    <a16:creationId xmlns:a16="http://schemas.microsoft.com/office/drawing/2014/main" id="{6D64BD8E-683E-4D40-862E-CA3F689CFE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3640" y="3594500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F2225CF-BCDA-F0FC-2124-93241B610410}"/>
              </a:ext>
            </a:extLst>
          </p:cNvPr>
          <p:cNvCxnSpPr/>
          <p:nvPr/>
        </p:nvCxnSpPr>
        <p:spPr>
          <a:xfrm>
            <a:off x="60129" y="243840"/>
            <a:ext cx="15454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08A3A0A-64EB-3152-AE01-35424CD74D83}"/>
              </a:ext>
            </a:extLst>
          </p:cNvPr>
          <p:cNvGrpSpPr/>
          <p:nvPr/>
        </p:nvGrpSpPr>
        <p:grpSpPr>
          <a:xfrm>
            <a:off x="23175" y="2362617"/>
            <a:ext cx="3200310" cy="934977"/>
            <a:chOff x="23175" y="2362617"/>
            <a:chExt cx="3200310" cy="934977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D23A8A7D-902D-04B2-82F9-9925ABE34AF0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371" name="Groupe 370">
                <a:extLst>
                  <a:ext uri="{FF2B5EF4-FFF2-40B4-BE49-F238E27FC236}">
                    <a16:creationId xmlns:a16="http://schemas.microsoft.com/office/drawing/2014/main" id="{C38953F6-4A14-AEFC-3CF4-BC1C897DB008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48757" y="2407557"/>
                <a:chExt cx="4480435" cy="1308967"/>
              </a:xfrm>
            </p:grpSpPr>
            <p:sp>
              <p:nvSpPr>
                <p:cNvPr id="373" name="Rectangle : coins arrondis 372">
                  <a:extLst>
                    <a:ext uri="{FF2B5EF4-FFF2-40B4-BE49-F238E27FC236}">
                      <a16:creationId xmlns:a16="http://schemas.microsoft.com/office/drawing/2014/main" id="{4D6394EE-FD36-64DE-F678-C05D23FC5E64}"/>
                    </a:ext>
                  </a:extLst>
                </p:cNvPr>
                <p:cNvSpPr/>
                <p:nvPr/>
              </p:nvSpPr>
              <p:spPr>
                <a:xfrm>
                  <a:off x="100492" y="2407557"/>
                  <a:ext cx="4428700" cy="1308967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sp>
              <p:nvSpPr>
                <p:cNvPr id="386" name="Ellipse 385">
                  <a:extLst>
                    <a:ext uri="{FF2B5EF4-FFF2-40B4-BE49-F238E27FC236}">
                      <a16:creationId xmlns:a16="http://schemas.microsoft.com/office/drawing/2014/main" id="{4AE784D9-CD2C-59FA-B320-A9D51952AEAB}"/>
                    </a:ext>
                  </a:extLst>
                </p:cNvPr>
                <p:cNvSpPr/>
                <p:nvPr/>
              </p:nvSpPr>
              <p:spPr>
                <a:xfrm>
                  <a:off x="230289" y="2467683"/>
                  <a:ext cx="225641" cy="23699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375" name="ZoneTexte 374">
                  <a:extLst>
                    <a:ext uri="{FF2B5EF4-FFF2-40B4-BE49-F238E27FC236}">
                      <a16:creationId xmlns:a16="http://schemas.microsoft.com/office/drawing/2014/main" id="{0146042A-052F-7AF6-4BD1-7905B0D724CA}"/>
                    </a:ext>
                  </a:extLst>
                </p:cNvPr>
                <p:cNvSpPr txBox="1"/>
                <p:nvPr/>
              </p:nvSpPr>
              <p:spPr>
                <a:xfrm>
                  <a:off x="48757" y="2685115"/>
                  <a:ext cx="968774" cy="991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Touche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Dégâts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Effets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Zone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Critique :</a:t>
                  </a:r>
                  <a:r>
                    <a:rPr lang="fr-FR" sz="800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 </a:t>
                  </a:r>
                </a:p>
              </p:txBody>
            </p:sp>
            <p:grpSp>
              <p:nvGrpSpPr>
                <p:cNvPr id="376" name="Groupe 375">
                  <a:extLst>
                    <a:ext uri="{FF2B5EF4-FFF2-40B4-BE49-F238E27FC236}">
                      <a16:creationId xmlns:a16="http://schemas.microsoft.com/office/drawing/2014/main" id="{01F4CA21-0CE2-9A5B-2C2B-ED9C62F0352E}"/>
                    </a:ext>
                  </a:extLst>
                </p:cNvPr>
                <p:cNvGrpSpPr/>
                <p:nvPr/>
              </p:nvGrpSpPr>
              <p:grpSpPr>
                <a:xfrm>
                  <a:off x="1956961" y="2471110"/>
                  <a:ext cx="2555478" cy="857571"/>
                  <a:chOff x="2838797" y="2595087"/>
                  <a:chExt cx="3580964" cy="880105"/>
                </a:xfrm>
              </p:grpSpPr>
              <p:grpSp>
                <p:nvGrpSpPr>
                  <p:cNvPr id="377" name="Groupe 376">
                    <a:extLst>
                      <a:ext uri="{FF2B5EF4-FFF2-40B4-BE49-F238E27FC236}">
                        <a16:creationId xmlns:a16="http://schemas.microsoft.com/office/drawing/2014/main" id="{FD3E5A56-DA0C-86D6-D249-33AA9EBFF5EA}"/>
                      </a:ext>
                    </a:extLst>
                  </p:cNvPr>
                  <p:cNvGrpSpPr/>
                  <p:nvPr/>
                </p:nvGrpSpPr>
                <p:grpSpPr>
                  <a:xfrm>
                    <a:off x="2838797" y="2595087"/>
                    <a:ext cx="2463821" cy="354131"/>
                    <a:chOff x="2851773" y="2546620"/>
                    <a:chExt cx="2463821" cy="354131"/>
                  </a:xfrm>
                </p:grpSpPr>
                <p:sp>
                  <p:nvSpPr>
                    <p:cNvPr id="383" name="ZoneTexte 382">
                      <a:extLst>
                        <a:ext uri="{FF2B5EF4-FFF2-40B4-BE49-F238E27FC236}">
                          <a16:creationId xmlns:a16="http://schemas.microsoft.com/office/drawing/2014/main" id="{68F45557-8023-5F79-E93C-F6EC4E7A16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1773" y="2578582"/>
                      <a:ext cx="36240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endParaRPr lang="fr-FR" sz="857" dirty="0">
                        <a:latin typeface="Segoe UI Bold"/>
                      </a:endParaRPr>
                    </a:p>
                  </p:txBody>
                </p:sp>
                <p:pic>
                  <p:nvPicPr>
                    <p:cNvPr id="384" name="Picture 30" descr="PA">
                      <a:extLst>
                        <a:ext uri="{FF2B5EF4-FFF2-40B4-BE49-F238E27FC236}">
                          <a16:creationId xmlns:a16="http://schemas.microsoft.com/office/drawing/2014/main" id="{29BEB1A8-0499-71FA-735A-8B9E66C52E5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012372" y="2546620"/>
                      <a:ext cx="303222" cy="20954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381" name="Picture 34" descr="Portée">
                    <a:extLst>
                      <a:ext uri="{FF2B5EF4-FFF2-40B4-BE49-F238E27FC236}">
                        <a16:creationId xmlns:a16="http://schemas.microsoft.com/office/drawing/2014/main" id="{7D451209-A28D-95DD-865A-CCF8968B1E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7202" y="2614180"/>
                    <a:ext cx="258862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53EE060D-D92D-7485-D010-DF8B928E3E77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345" y="2788273"/>
                    <a:ext cx="1083827" cy="322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fois / tour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  <p:sp>
                <p:nvSpPr>
                  <p:cNvPr id="380" name="ZoneTexte 379">
                    <a:extLst>
                      <a:ext uri="{FF2B5EF4-FFF2-40B4-BE49-F238E27FC236}">
                        <a16:creationId xmlns:a16="http://schemas.microsoft.com/office/drawing/2014/main" id="{7C7DBCF1-FF34-17C4-C42B-7D8026DC8B3C}"/>
                      </a:ext>
                    </a:extLst>
                  </p:cNvPr>
                  <p:cNvSpPr txBox="1"/>
                  <p:nvPr/>
                </p:nvSpPr>
                <p:spPr>
                  <a:xfrm>
                    <a:off x="5335936" y="3026810"/>
                    <a:ext cx="1083825" cy="448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tour avant relance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sp>
            <p:nvSpPr>
              <p:cNvPr id="388" name="Hexagone 387">
                <a:extLst>
                  <a:ext uri="{FF2B5EF4-FFF2-40B4-BE49-F238E27FC236}">
                    <a16:creationId xmlns:a16="http://schemas.microsoft.com/office/drawing/2014/main" id="{3488819B-B98A-72B9-432A-E42801507EA5}"/>
                  </a:ext>
                </a:extLst>
              </p:cNvPr>
              <p:cNvSpPr/>
              <p:nvPr/>
            </p:nvSpPr>
            <p:spPr>
              <a:xfrm>
                <a:off x="2070577" y="2413644"/>
                <a:ext cx="173159" cy="14927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86" dirty="0"/>
              </a:p>
            </p:txBody>
          </p:sp>
          <p:pic>
            <p:nvPicPr>
              <p:cNvPr id="390" name="Graphique 389">
                <a:extLst>
                  <a:ext uri="{FF2B5EF4-FFF2-40B4-BE49-F238E27FC236}">
                    <a16:creationId xmlns:a16="http://schemas.microsoft.com/office/drawing/2014/main" id="{02FDB4B7-0BD4-8EE2-D17F-ADF6BB793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13119" y="2440035"/>
                <a:ext cx="131143" cy="115714"/>
              </a:xfrm>
              <a:prstGeom prst="rect">
                <a:avLst/>
              </a:prstGeom>
            </p:spPr>
          </p:pic>
        </p:grpSp>
        <p:cxnSp>
          <p:nvCxnSpPr>
            <p:cNvPr id="391" name="Connecteur droit 390">
              <a:extLst>
                <a:ext uri="{FF2B5EF4-FFF2-40B4-BE49-F238E27FC236}">
                  <a16:creationId xmlns:a16="http://schemas.microsoft.com/office/drawing/2014/main" id="{5FCD92A9-5A81-BA50-DAF9-F9C03B6B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51234" y="2542468"/>
              <a:ext cx="166044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22ADC6BB-23C7-1A5B-5A64-A7F113E7013B}"/>
                </a:ext>
              </a:extLst>
            </p:cNvPr>
            <p:cNvCxnSpPr>
              <a:cxnSpLocks/>
            </p:cNvCxnSpPr>
            <p:nvPr/>
          </p:nvCxnSpPr>
          <p:spPr>
            <a:xfrm>
              <a:off x="2275126" y="2542370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1C7D8C5F-86B0-62C8-B3C7-4F11283B9457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539812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>
              <a:extLst>
                <a:ext uri="{FF2B5EF4-FFF2-40B4-BE49-F238E27FC236}">
                  <a16:creationId xmlns:a16="http://schemas.microsoft.com/office/drawing/2014/main" id="{CD2C6A73-A129-34DB-2FCC-F9AC97FA463E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693249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96887F52-483E-F80C-F7D2-52A168B079DC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860294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B79F656D-B8E2-CFC8-BA7F-39D047A4B75E}"/>
                </a:ext>
              </a:extLst>
            </p:cNvPr>
            <p:cNvCxnSpPr>
              <a:cxnSpLocks/>
            </p:cNvCxnSpPr>
            <p:nvPr/>
          </p:nvCxnSpPr>
          <p:spPr>
            <a:xfrm>
              <a:off x="494682" y="2718903"/>
              <a:ext cx="19973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35AC6DA8-E3A4-57DE-3A9E-19967C9C1C25}"/>
                </a:ext>
              </a:extLst>
            </p:cNvPr>
            <p:cNvCxnSpPr>
              <a:cxnSpLocks/>
            </p:cNvCxnSpPr>
            <p:nvPr/>
          </p:nvCxnSpPr>
          <p:spPr>
            <a:xfrm>
              <a:off x="477295" y="2840357"/>
              <a:ext cx="20082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Connecteur droit 559">
              <a:extLst>
                <a:ext uri="{FF2B5EF4-FFF2-40B4-BE49-F238E27FC236}">
                  <a16:creationId xmlns:a16="http://schemas.microsoft.com/office/drawing/2014/main" id="{DF84EFC0-3EB5-2EA1-139C-7AF44008C59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1" y="2962531"/>
              <a:ext cx="20648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Connecteur droit 560">
              <a:extLst>
                <a:ext uri="{FF2B5EF4-FFF2-40B4-BE49-F238E27FC236}">
                  <a16:creationId xmlns:a16="http://schemas.microsoft.com/office/drawing/2014/main" id="{4D744658-6B81-FB39-DFCA-55910D77A2FC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9" y="3084490"/>
              <a:ext cx="21086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Connecteur droit 561">
              <a:extLst>
                <a:ext uri="{FF2B5EF4-FFF2-40B4-BE49-F238E27FC236}">
                  <a16:creationId xmlns:a16="http://schemas.microsoft.com/office/drawing/2014/main" id="{3F2852BE-2680-8F35-4946-C851D1AB833C}"/>
                </a:ext>
              </a:extLst>
            </p:cNvPr>
            <p:cNvCxnSpPr>
              <a:cxnSpLocks/>
            </p:cNvCxnSpPr>
            <p:nvPr/>
          </p:nvCxnSpPr>
          <p:spPr>
            <a:xfrm>
              <a:off x="515739" y="3205152"/>
              <a:ext cx="19763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7" name="Groupe 826">
            <a:extLst>
              <a:ext uri="{FF2B5EF4-FFF2-40B4-BE49-F238E27FC236}">
                <a16:creationId xmlns:a16="http://schemas.microsoft.com/office/drawing/2014/main" id="{9953B5B4-B3BE-B310-E9DB-FCF79C0B8789}"/>
              </a:ext>
            </a:extLst>
          </p:cNvPr>
          <p:cNvGrpSpPr/>
          <p:nvPr/>
        </p:nvGrpSpPr>
        <p:grpSpPr>
          <a:xfrm>
            <a:off x="38995" y="3410935"/>
            <a:ext cx="3200310" cy="934977"/>
            <a:chOff x="23175" y="2362617"/>
            <a:chExt cx="3200310" cy="934977"/>
          </a:xfrm>
        </p:grpSpPr>
        <p:grpSp>
          <p:nvGrpSpPr>
            <p:cNvPr id="828" name="Groupe 827">
              <a:extLst>
                <a:ext uri="{FF2B5EF4-FFF2-40B4-BE49-F238E27FC236}">
                  <a16:creationId xmlns:a16="http://schemas.microsoft.com/office/drawing/2014/main" id="{FDEEDBA0-EA8C-AFFD-CB2B-798A7143FF40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839" name="Groupe 838">
                <a:extLst>
                  <a:ext uri="{FF2B5EF4-FFF2-40B4-BE49-F238E27FC236}">
                    <a16:creationId xmlns:a16="http://schemas.microsoft.com/office/drawing/2014/main" id="{69F94B00-80B2-A5B8-D7DF-94DA8F168621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48757" y="2407557"/>
                <a:chExt cx="4480435" cy="1308967"/>
              </a:xfrm>
            </p:grpSpPr>
            <p:sp>
              <p:nvSpPr>
                <p:cNvPr id="842" name="Rectangle : coins arrondis 841">
                  <a:extLst>
                    <a:ext uri="{FF2B5EF4-FFF2-40B4-BE49-F238E27FC236}">
                      <a16:creationId xmlns:a16="http://schemas.microsoft.com/office/drawing/2014/main" id="{DB5064A6-FB34-010A-2958-BDF932D165FA}"/>
                    </a:ext>
                  </a:extLst>
                </p:cNvPr>
                <p:cNvSpPr/>
                <p:nvPr/>
              </p:nvSpPr>
              <p:spPr>
                <a:xfrm>
                  <a:off x="100492" y="2407557"/>
                  <a:ext cx="4428700" cy="1308967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sp>
              <p:nvSpPr>
                <p:cNvPr id="843" name="Ellipse 842">
                  <a:extLst>
                    <a:ext uri="{FF2B5EF4-FFF2-40B4-BE49-F238E27FC236}">
                      <a16:creationId xmlns:a16="http://schemas.microsoft.com/office/drawing/2014/main" id="{6D1512F9-603F-17D7-BA9A-7A3DEB00B004}"/>
                    </a:ext>
                  </a:extLst>
                </p:cNvPr>
                <p:cNvSpPr/>
                <p:nvPr/>
              </p:nvSpPr>
              <p:spPr>
                <a:xfrm>
                  <a:off x="230289" y="2467683"/>
                  <a:ext cx="225641" cy="23699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844" name="ZoneTexte 843">
                  <a:extLst>
                    <a:ext uri="{FF2B5EF4-FFF2-40B4-BE49-F238E27FC236}">
                      <a16:creationId xmlns:a16="http://schemas.microsoft.com/office/drawing/2014/main" id="{B85B8598-F624-9796-4EB4-87C7842159EF}"/>
                    </a:ext>
                  </a:extLst>
                </p:cNvPr>
                <p:cNvSpPr txBox="1"/>
                <p:nvPr/>
              </p:nvSpPr>
              <p:spPr>
                <a:xfrm>
                  <a:off x="48757" y="2685115"/>
                  <a:ext cx="968774" cy="991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Touche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Dégâts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Effets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Zone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Critique :</a:t>
                  </a:r>
                  <a:r>
                    <a:rPr lang="fr-FR" sz="800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 </a:t>
                  </a:r>
                </a:p>
              </p:txBody>
            </p:sp>
            <p:grpSp>
              <p:nvGrpSpPr>
                <p:cNvPr id="845" name="Groupe 844">
                  <a:extLst>
                    <a:ext uri="{FF2B5EF4-FFF2-40B4-BE49-F238E27FC236}">
                      <a16:creationId xmlns:a16="http://schemas.microsoft.com/office/drawing/2014/main" id="{55A1B1A8-CEE3-8AF2-322A-1930812CCC97}"/>
                    </a:ext>
                  </a:extLst>
                </p:cNvPr>
                <p:cNvGrpSpPr/>
                <p:nvPr/>
              </p:nvGrpSpPr>
              <p:grpSpPr>
                <a:xfrm>
                  <a:off x="1956961" y="2471110"/>
                  <a:ext cx="2555478" cy="857571"/>
                  <a:chOff x="2838797" y="2595087"/>
                  <a:chExt cx="3580964" cy="880105"/>
                </a:xfrm>
              </p:grpSpPr>
              <p:grpSp>
                <p:nvGrpSpPr>
                  <p:cNvPr id="846" name="Groupe 845">
                    <a:extLst>
                      <a:ext uri="{FF2B5EF4-FFF2-40B4-BE49-F238E27FC236}">
                        <a16:creationId xmlns:a16="http://schemas.microsoft.com/office/drawing/2014/main" id="{D2C9F8EA-F51A-A640-81FE-3D1589F82C8D}"/>
                      </a:ext>
                    </a:extLst>
                  </p:cNvPr>
                  <p:cNvGrpSpPr/>
                  <p:nvPr/>
                </p:nvGrpSpPr>
                <p:grpSpPr>
                  <a:xfrm>
                    <a:off x="2838797" y="2595087"/>
                    <a:ext cx="2463821" cy="354131"/>
                    <a:chOff x="2851773" y="2546620"/>
                    <a:chExt cx="2463821" cy="354131"/>
                  </a:xfrm>
                </p:grpSpPr>
                <p:sp>
                  <p:nvSpPr>
                    <p:cNvPr id="850" name="ZoneTexte 849">
                      <a:extLst>
                        <a:ext uri="{FF2B5EF4-FFF2-40B4-BE49-F238E27FC236}">
                          <a16:creationId xmlns:a16="http://schemas.microsoft.com/office/drawing/2014/main" id="{88382571-36A3-CFA3-5F09-56FA5CF26F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1773" y="2578582"/>
                      <a:ext cx="36240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endParaRPr lang="fr-FR" sz="857" dirty="0">
                        <a:latin typeface="Segoe UI Bold"/>
                      </a:endParaRPr>
                    </a:p>
                  </p:txBody>
                </p:sp>
                <p:pic>
                  <p:nvPicPr>
                    <p:cNvPr id="851" name="Picture 30" descr="PA">
                      <a:extLst>
                        <a:ext uri="{FF2B5EF4-FFF2-40B4-BE49-F238E27FC236}">
                          <a16:creationId xmlns:a16="http://schemas.microsoft.com/office/drawing/2014/main" id="{BD741980-6758-791D-E88E-B417835E29B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012372" y="2546620"/>
                      <a:ext cx="303222" cy="20954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847" name="Picture 34" descr="Portée">
                    <a:extLst>
                      <a:ext uri="{FF2B5EF4-FFF2-40B4-BE49-F238E27FC236}">
                        <a16:creationId xmlns:a16="http://schemas.microsoft.com/office/drawing/2014/main" id="{9DF9AB8E-DC81-831F-0A19-2CDAF290D2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7202" y="2614180"/>
                    <a:ext cx="258862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48" name="ZoneTexte 847">
                    <a:extLst>
                      <a:ext uri="{FF2B5EF4-FFF2-40B4-BE49-F238E27FC236}">
                        <a16:creationId xmlns:a16="http://schemas.microsoft.com/office/drawing/2014/main" id="{21DEA4FE-FDFD-7873-D1F6-AFC4BF07F88E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345" y="2788273"/>
                    <a:ext cx="1083827" cy="322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fois / tour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  <p:sp>
                <p:nvSpPr>
                  <p:cNvPr id="849" name="ZoneTexte 848">
                    <a:extLst>
                      <a:ext uri="{FF2B5EF4-FFF2-40B4-BE49-F238E27FC236}">
                        <a16:creationId xmlns:a16="http://schemas.microsoft.com/office/drawing/2014/main" id="{358C688D-C243-172B-05BD-F15FAD8675F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5936" y="3026810"/>
                    <a:ext cx="1083825" cy="448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tour avant relance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sp>
            <p:nvSpPr>
              <p:cNvPr id="840" name="Hexagone 839">
                <a:extLst>
                  <a:ext uri="{FF2B5EF4-FFF2-40B4-BE49-F238E27FC236}">
                    <a16:creationId xmlns:a16="http://schemas.microsoft.com/office/drawing/2014/main" id="{E4B01263-C0A3-8066-6A99-A3E46597BA2B}"/>
                  </a:ext>
                </a:extLst>
              </p:cNvPr>
              <p:cNvSpPr/>
              <p:nvPr/>
            </p:nvSpPr>
            <p:spPr>
              <a:xfrm>
                <a:off x="2070577" y="2413644"/>
                <a:ext cx="173159" cy="14927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86" dirty="0"/>
              </a:p>
            </p:txBody>
          </p:sp>
          <p:pic>
            <p:nvPicPr>
              <p:cNvPr id="841" name="Graphique 840">
                <a:extLst>
                  <a:ext uri="{FF2B5EF4-FFF2-40B4-BE49-F238E27FC236}">
                    <a16:creationId xmlns:a16="http://schemas.microsoft.com/office/drawing/2014/main" id="{858AF912-353A-3CE9-F2B3-028911A2CC1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13119" y="2440035"/>
                <a:ext cx="131143" cy="115714"/>
              </a:xfrm>
              <a:prstGeom prst="rect">
                <a:avLst/>
              </a:prstGeom>
            </p:spPr>
          </p:pic>
        </p:grpSp>
        <p:cxnSp>
          <p:nvCxnSpPr>
            <p:cNvPr id="829" name="Connecteur droit 828">
              <a:extLst>
                <a:ext uri="{FF2B5EF4-FFF2-40B4-BE49-F238E27FC236}">
                  <a16:creationId xmlns:a16="http://schemas.microsoft.com/office/drawing/2014/main" id="{D80EBCFB-D178-9680-E0DA-29F1981B97C1}"/>
                </a:ext>
              </a:extLst>
            </p:cNvPr>
            <p:cNvCxnSpPr>
              <a:cxnSpLocks/>
            </p:cNvCxnSpPr>
            <p:nvPr/>
          </p:nvCxnSpPr>
          <p:spPr>
            <a:xfrm>
              <a:off x="351234" y="2542468"/>
              <a:ext cx="166044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Connecteur droit 829">
              <a:extLst>
                <a:ext uri="{FF2B5EF4-FFF2-40B4-BE49-F238E27FC236}">
                  <a16:creationId xmlns:a16="http://schemas.microsoft.com/office/drawing/2014/main" id="{6C243472-20A3-3DBE-E7E5-092C335C5DCE}"/>
                </a:ext>
              </a:extLst>
            </p:cNvPr>
            <p:cNvCxnSpPr>
              <a:cxnSpLocks/>
            </p:cNvCxnSpPr>
            <p:nvPr/>
          </p:nvCxnSpPr>
          <p:spPr>
            <a:xfrm>
              <a:off x="2275126" y="2542370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Connecteur droit 830">
              <a:extLst>
                <a:ext uri="{FF2B5EF4-FFF2-40B4-BE49-F238E27FC236}">
                  <a16:creationId xmlns:a16="http://schemas.microsoft.com/office/drawing/2014/main" id="{B4DC2743-E19C-AE6C-2B83-FA4B64E60943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539812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Connecteur droit 831">
              <a:extLst>
                <a:ext uri="{FF2B5EF4-FFF2-40B4-BE49-F238E27FC236}">
                  <a16:creationId xmlns:a16="http://schemas.microsoft.com/office/drawing/2014/main" id="{F8B213FF-5941-0D7A-EC49-9843C8940F52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693249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Connecteur droit 832">
              <a:extLst>
                <a:ext uri="{FF2B5EF4-FFF2-40B4-BE49-F238E27FC236}">
                  <a16:creationId xmlns:a16="http://schemas.microsoft.com/office/drawing/2014/main" id="{833B9070-D8EF-A728-7401-2434FB294A45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860294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Connecteur droit 833">
              <a:extLst>
                <a:ext uri="{FF2B5EF4-FFF2-40B4-BE49-F238E27FC236}">
                  <a16:creationId xmlns:a16="http://schemas.microsoft.com/office/drawing/2014/main" id="{72436DFC-DAA8-CB3B-9634-D7C561D0A6E2}"/>
                </a:ext>
              </a:extLst>
            </p:cNvPr>
            <p:cNvCxnSpPr>
              <a:cxnSpLocks/>
            </p:cNvCxnSpPr>
            <p:nvPr/>
          </p:nvCxnSpPr>
          <p:spPr>
            <a:xfrm>
              <a:off x="494682" y="2718903"/>
              <a:ext cx="19973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Connecteur droit 834">
              <a:extLst>
                <a:ext uri="{FF2B5EF4-FFF2-40B4-BE49-F238E27FC236}">
                  <a16:creationId xmlns:a16="http://schemas.microsoft.com/office/drawing/2014/main" id="{3A0DEF05-0955-1BFA-BD2E-E24A60D02B67}"/>
                </a:ext>
              </a:extLst>
            </p:cNvPr>
            <p:cNvCxnSpPr>
              <a:cxnSpLocks/>
            </p:cNvCxnSpPr>
            <p:nvPr/>
          </p:nvCxnSpPr>
          <p:spPr>
            <a:xfrm>
              <a:off x="477295" y="2840357"/>
              <a:ext cx="20082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418E9B63-90E9-539C-07B9-C89971B942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1" y="2962531"/>
              <a:ext cx="20648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D26F74D4-731D-8BCA-EE5C-BF62272BA76A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9" y="3084490"/>
              <a:ext cx="21086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Connecteur droit 837">
              <a:extLst>
                <a:ext uri="{FF2B5EF4-FFF2-40B4-BE49-F238E27FC236}">
                  <a16:creationId xmlns:a16="http://schemas.microsoft.com/office/drawing/2014/main" id="{F38326E9-606D-9641-30E7-7FA981AD1DE9}"/>
                </a:ext>
              </a:extLst>
            </p:cNvPr>
            <p:cNvCxnSpPr>
              <a:cxnSpLocks/>
            </p:cNvCxnSpPr>
            <p:nvPr/>
          </p:nvCxnSpPr>
          <p:spPr>
            <a:xfrm>
              <a:off x="515739" y="3205152"/>
              <a:ext cx="19763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2" name="Groupe 851">
            <a:extLst>
              <a:ext uri="{FF2B5EF4-FFF2-40B4-BE49-F238E27FC236}">
                <a16:creationId xmlns:a16="http://schemas.microsoft.com/office/drawing/2014/main" id="{26C6DFA5-8C15-1CB0-D48B-15A4B8CA21C6}"/>
              </a:ext>
            </a:extLst>
          </p:cNvPr>
          <p:cNvGrpSpPr/>
          <p:nvPr/>
        </p:nvGrpSpPr>
        <p:grpSpPr>
          <a:xfrm>
            <a:off x="84040" y="4437037"/>
            <a:ext cx="3200310" cy="934977"/>
            <a:chOff x="23175" y="2362617"/>
            <a:chExt cx="3200310" cy="934977"/>
          </a:xfrm>
        </p:grpSpPr>
        <p:grpSp>
          <p:nvGrpSpPr>
            <p:cNvPr id="853" name="Groupe 852">
              <a:extLst>
                <a:ext uri="{FF2B5EF4-FFF2-40B4-BE49-F238E27FC236}">
                  <a16:creationId xmlns:a16="http://schemas.microsoft.com/office/drawing/2014/main" id="{6E67B60C-BF8A-0A4B-49A2-733757009E3E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864" name="Groupe 863">
                <a:extLst>
                  <a:ext uri="{FF2B5EF4-FFF2-40B4-BE49-F238E27FC236}">
                    <a16:creationId xmlns:a16="http://schemas.microsoft.com/office/drawing/2014/main" id="{EB7EBEF0-A004-B56C-4838-09657A353210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48757" y="2407557"/>
                <a:chExt cx="4480435" cy="1308967"/>
              </a:xfrm>
            </p:grpSpPr>
            <p:sp>
              <p:nvSpPr>
                <p:cNvPr id="867" name="Rectangle : coins arrondis 866">
                  <a:extLst>
                    <a:ext uri="{FF2B5EF4-FFF2-40B4-BE49-F238E27FC236}">
                      <a16:creationId xmlns:a16="http://schemas.microsoft.com/office/drawing/2014/main" id="{54A47999-BB82-A769-BDAA-A8A78238E00F}"/>
                    </a:ext>
                  </a:extLst>
                </p:cNvPr>
                <p:cNvSpPr/>
                <p:nvPr/>
              </p:nvSpPr>
              <p:spPr>
                <a:xfrm>
                  <a:off x="100492" y="2407557"/>
                  <a:ext cx="4428700" cy="1308967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sp>
              <p:nvSpPr>
                <p:cNvPr id="868" name="Ellipse 867">
                  <a:extLst>
                    <a:ext uri="{FF2B5EF4-FFF2-40B4-BE49-F238E27FC236}">
                      <a16:creationId xmlns:a16="http://schemas.microsoft.com/office/drawing/2014/main" id="{9368B3FE-5F09-55D3-14FE-BCECE72BC47C}"/>
                    </a:ext>
                  </a:extLst>
                </p:cNvPr>
                <p:cNvSpPr/>
                <p:nvPr/>
              </p:nvSpPr>
              <p:spPr>
                <a:xfrm>
                  <a:off x="230289" y="2467683"/>
                  <a:ext cx="225641" cy="23699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869" name="ZoneTexte 868">
                  <a:extLst>
                    <a:ext uri="{FF2B5EF4-FFF2-40B4-BE49-F238E27FC236}">
                      <a16:creationId xmlns:a16="http://schemas.microsoft.com/office/drawing/2014/main" id="{E43AE31C-C468-3C90-DB36-54ADBEA94DEA}"/>
                    </a:ext>
                  </a:extLst>
                </p:cNvPr>
                <p:cNvSpPr txBox="1"/>
                <p:nvPr/>
              </p:nvSpPr>
              <p:spPr>
                <a:xfrm>
                  <a:off x="48757" y="2685115"/>
                  <a:ext cx="968774" cy="991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Touche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Dégâts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Effets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Zone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Critique :</a:t>
                  </a:r>
                  <a:r>
                    <a:rPr lang="fr-FR" sz="800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 </a:t>
                  </a:r>
                </a:p>
              </p:txBody>
            </p:sp>
            <p:grpSp>
              <p:nvGrpSpPr>
                <p:cNvPr id="870" name="Groupe 869">
                  <a:extLst>
                    <a:ext uri="{FF2B5EF4-FFF2-40B4-BE49-F238E27FC236}">
                      <a16:creationId xmlns:a16="http://schemas.microsoft.com/office/drawing/2014/main" id="{49D64F48-0BA1-2F52-0146-42AE8633A884}"/>
                    </a:ext>
                  </a:extLst>
                </p:cNvPr>
                <p:cNvGrpSpPr/>
                <p:nvPr/>
              </p:nvGrpSpPr>
              <p:grpSpPr>
                <a:xfrm>
                  <a:off x="1956961" y="2471110"/>
                  <a:ext cx="2555478" cy="857571"/>
                  <a:chOff x="2838797" y="2595087"/>
                  <a:chExt cx="3580964" cy="880105"/>
                </a:xfrm>
              </p:grpSpPr>
              <p:grpSp>
                <p:nvGrpSpPr>
                  <p:cNvPr id="871" name="Groupe 870">
                    <a:extLst>
                      <a:ext uri="{FF2B5EF4-FFF2-40B4-BE49-F238E27FC236}">
                        <a16:creationId xmlns:a16="http://schemas.microsoft.com/office/drawing/2014/main" id="{7DFF0FCA-0119-65B9-32C5-B435F4511AC4}"/>
                      </a:ext>
                    </a:extLst>
                  </p:cNvPr>
                  <p:cNvGrpSpPr/>
                  <p:nvPr/>
                </p:nvGrpSpPr>
                <p:grpSpPr>
                  <a:xfrm>
                    <a:off x="2838797" y="2595087"/>
                    <a:ext cx="2463821" cy="354131"/>
                    <a:chOff x="2851773" y="2546620"/>
                    <a:chExt cx="2463821" cy="354131"/>
                  </a:xfrm>
                </p:grpSpPr>
                <p:sp>
                  <p:nvSpPr>
                    <p:cNvPr id="875" name="ZoneTexte 874">
                      <a:extLst>
                        <a:ext uri="{FF2B5EF4-FFF2-40B4-BE49-F238E27FC236}">
                          <a16:creationId xmlns:a16="http://schemas.microsoft.com/office/drawing/2014/main" id="{890B8E1E-1606-21BA-4C43-90075ABA3A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1773" y="2578582"/>
                      <a:ext cx="36240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endParaRPr lang="fr-FR" sz="857" dirty="0">
                        <a:latin typeface="Segoe UI Bold"/>
                      </a:endParaRPr>
                    </a:p>
                  </p:txBody>
                </p:sp>
                <p:pic>
                  <p:nvPicPr>
                    <p:cNvPr id="876" name="Picture 30" descr="PA">
                      <a:extLst>
                        <a:ext uri="{FF2B5EF4-FFF2-40B4-BE49-F238E27FC236}">
                          <a16:creationId xmlns:a16="http://schemas.microsoft.com/office/drawing/2014/main" id="{DF09AB0B-74AA-1682-AFF5-C20439B4EC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012372" y="2546620"/>
                      <a:ext cx="303222" cy="20954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872" name="Picture 34" descr="Portée">
                    <a:extLst>
                      <a:ext uri="{FF2B5EF4-FFF2-40B4-BE49-F238E27FC236}">
                        <a16:creationId xmlns:a16="http://schemas.microsoft.com/office/drawing/2014/main" id="{00E34DD8-7015-5876-CC43-A0CEC30B10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7202" y="2614180"/>
                    <a:ext cx="258862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73" name="ZoneTexte 872">
                    <a:extLst>
                      <a:ext uri="{FF2B5EF4-FFF2-40B4-BE49-F238E27FC236}">
                        <a16:creationId xmlns:a16="http://schemas.microsoft.com/office/drawing/2014/main" id="{05B2DEAF-5C26-57DA-2F3C-E34093131ED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345" y="2788273"/>
                    <a:ext cx="1083827" cy="322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fois / tour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  <p:sp>
                <p:nvSpPr>
                  <p:cNvPr id="874" name="ZoneTexte 873">
                    <a:extLst>
                      <a:ext uri="{FF2B5EF4-FFF2-40B4-BE49-F238E27FC236}">
                        <a16:creationId xmlns:a16="http://schemas.microsoft.com/office/drawing/2014/main" id="{F00DFDF9-1B4B-0A7F-68C9-F1B8FF52CF49}"/>
                      </a:ext>
                    </a:extLst>
                  </p:cNvPr>
                  <p:cNvSpPr txBox="1"/>
                  <p:nvPr/>
                </p:nvSpPr>
                <p:spPr>
                  <a:xfrm>
                    <a:off x="5335936" y="3026810"/>
                    <a:ext cx="1083825" cy="448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tour avant relance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sp>
            <p:nvSpPr>
              <p:cNvPr id="865" name="Hexagone 864">
                <a:extLst>
                  <a:ext uri="{FF2B5EF4-FFF2-40B4-BE49-F238E27FC236}">
                    <a16:creationId xmlns:a16="http://schemas.microsoft.com/office/drawing/2014/main" id="{FA206780-8E15-7988-494C-22EC6B19C493}"/>
                  </a:ext>
                </a:extLst>
              </p:cNvPr>
              <p:cNvSpPr/>
              <p:nvPr/>
            </p:nvSpPr>
            <p:spPr>
              <a:xfrm>
                <a:off x="2070577" y="2413644"/>
                <a:ext cx="173159" cy="14927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86" dirty="0"/>
              </a:p>
            </p:txBody>
          </p:sp>
          <p:pic>
            <p:nvPicPr>
              <p:cNvPr id="866" name="Graphique 865">
                <a:extLst>
                  <a:ext uri="{FF2B5EF4-FFF2-40B4-BE49-F238E27FC236}">
                    <a16:creationId xmlns:a16="http://schemas.microsoft.com/office/drawing/2014/main" id="{BA48E991-B1E3-7955-6D37-49473BE218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13119" y="2440035"/>
                <a:ext cx="131143" cy="115714"/>
              </a:xfrm>
              <a:prstGeom prst="rect">
                <a:avLst/>
              </a:prstGeom>
            </p:spPr>
          </p:pic>
        </p:grpSp>
        <p:cxnSp>
          <p:nvCxnSpPr>
            <p:cNvPr id="854" name="Connecteur droit 853">
              <a:extLst>
                <a:ext uri="{FF2B5EF4-FFF2-40B4-BE49-F238E27FC236}">
                  <a16:creationId xmlns:a16="http://schemas.microsoft.com/office/drawing/2014/main" id="{E9E2DE35-90DD-5E27-3226-BF11657B8675}"/>
                </a:ext>
              </a:extLst>
            </p:cNvPr>
            <p:cNvCxnSpPr>
              <a:cxnSpLocks/>
            </p:cNvCxnSpPr>
            <p:nvPr/>
          </p:nvCxnSpPr>
          <p:spPr>
            <a:xfrm>
              <a:off x="351234" y="2542468"/>
              <a:ext cx="166044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8181054D-27E4-29A3-7292-75F9858D838B}"/>
                </a:ext>
              </a:extLst>
            </p:cNvPr>
            <p:cNvCxnSpPr>
              <a:cxnSpLocks/>
            </p:cNvCxnSpPr>
            <p:nvPr/>
          </p:nvCxnSpPr>
          <p:spPr>
            <a:xfrm>
              <a:off x="2275126" y="2542370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FE7C42EC-4E51-B757-3CC0-2B130211264E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539812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Connecteur droit 856">
              <a:extLst>
                <a:ext uri="{FF2B5EF4-FFF2-40B4-BE49-F238E27FC236}">
                  <a16:creationId xmlns:a16="http://schemas.microsoft.com/office/drawing/2014/main" id="{CB1F2DBF-7EFB-2EB5-FB55-173AEE5AE067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693249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Connecteur droit 857">
              <a:extLst>
                <a:ext uri="{FF2B5EF4-FFF2-40B4-BE49-F238E27FC236}">
                  <a16:creationId xmlns:a16="http://schemas.microsoft.com/office/drawing/2014/main" id="{70AD71DF-DE22-EC54-B4FF-FC240C439E2B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860294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Connecteur droit 858">
              <a:extLst>
                <a:ext uri="{FF2B5EF4-FFF2-40B4-BE49-F238E27FC236}">
                  <a16:creationId xmlns:a16="http://schemas.microsoft.com/office/drawing/2014/main" id="{708CF247-C75A-84D2-8EA9-C16C3563D52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82" y="2718903"/>
              <a:ext cx="19973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Connecteur droit 859">
              <a:extLst>
                <a:ext uri="{FF2B5EF4-FFF2-40B4-BE49-F238E27FC236}">
                  <a16:creationId xmlns:a16="http://schemas.microsoft.com/office/drawing/2014/main" id="{79EF6D2F-7FF9-F617-2225-4816298DFF89}"/>
                </a:ext>
              </a:extLst>
            </p:cNvPr>
            <p:cNvCxnSpPr>
              <a:cxnSpLocks/>
            </p:cNvCxnSpPr>
            <p:nvPr/>
          </p:nvCxnSpPr>
          <p:spPr>
            <a:xfrm>
              <a:off x="477295" y="2840357"/>
              <a:ext cx="20082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Connecteur droit 860">
              <a:extLst>
                <a:ext uri="{FF2B5EF4-FFF2-40B4-BE49-F238E27FC236}">
                  <a16:creationId xmlns:a16="http://schemas.microsoft.com/office/drawing/2014/main" id="{EF54739E-E603-F973-D20E-611851691864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1" y="2962531"/>
              <a:ext cx="20648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Connecteur droit 861">
              <a:extLst>
                <a:ext uri="{FF2B5EF4-FFF2-40B4-BE49-F238E27FC236}">
                  <a16:creationId xmlns:a16="http://schemas.microsoft.com/office/drawing/2014/main" id="{2C22A05D-0BE6-6346-61AF-B6D8B031F5BF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9" y="3084490"/>
              <a:ext cx="21086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Connecteur droit 862">
              <a:extLst>
                <a:ext uri="{FF2B5EF4-FFF2-40B4-BE49-F238E27FC236}">
                  <a16:creationId xmlns:a16="http://schemas.microsoft.com/office/drawing/2014/main" id="{08EFF474-A242-6CBC-B796-08C2B1DC0409}"/>
                </a:ext>
              </a:extLst>
            </p:cNvPr>
            <p:cNvCxnSpPr>
              <a:cxnSpLocks/>
            </p:cNvCxnSpPr>
            <p:nvPr/>
          </p:nvCxnSpPr>
          <p:spPr>
            <a:xfrm>
              <a:off x="515739" y="3205152"/>
              <a:ext cx="19763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7" name="Groupe 876">
            <a:extLst>
              <a:ext uri="{FF2B5EF4-FFF2-40B4-BE49-F238E27FC236}">
                <a16:creationId xmlns:a16="http://schemas.microsoft.com/office/drawing/2014/main" id="{3BBB4FE0-2CE6-D96D-E5D6-7D12097378B2}"/>
              </a:ext>
            </a:extLst>
          </p:cNvPr>
          <p:cNvGrpSpPr/>
          <p:nvPr/>
        </p:nvGrpSpPr>
        <p:grpSpPr>
          <a:xfrm>
            <a:off x="3531325" y="161982"/>
            <a:ext cx="3268134" cy="5219042"/>
            <a:chOff x="16216" y="152972"/>
            <a:chExt cx="3268134" cy="5219042"/>
          </a:xfrm>
        </p:grpSpPr>
        <p:grpSp>
          <p:nvGrpSpPr>
            <p:cNvPr id="878" name="Groupe 877">
              <a:extLst>
                <a:ext uri="{FF2B5EF4-FFF2-40B4-BE49-F238E27FC236}">
                  <a16:creationId xmlns:a16="http://schemas.microsoft.com/office/drawing/2014/main" id="{9D202D47-82CC-18AB-FF53-A8134CA97EE7}"/>
                </a:ext>
              </a:extLst>
            </p:cNvPr>
            <p:cNvGrpSpPr/>
            <p:nvPr/>
          </p:nvGrpSpPr>
          <p:grpSpPr>
            <a:xfrm>
              <a:off x="16216" y="309009"/>
              <a:ext cx="788009" cy="1973327"/>
              <a:chOff x="46957" y="548932"/>
              <a:chExt cx="1103212" cy="2762658"/>
            </a:xfrm>
          </p:grpSpPr>
          <p:grpSp>
            <p:nvGrpSpPr>
              <p:cNvPr id="1037" name="Groupe 1036">
                <a:extLst>
                  <a:ext uri="{FF2B5EF4-FFF2-40B4-BE49-F238E27FC236}">
                    <a16:creationId xmlns:a16="http://schemas.microsoft.com/office/drawing/2014/main" id="{AFA422C0-068C-59C8-A93C-472679DD8F2F}"/>
                  </a:ext>
                </a:extLst>
              </p:cNvPr>
              <p:cNvGrpSpPr/>
              <p:nvPr/>
            </p:nvGrpSpPr>
            <p:grpSpPr>
              <a:xfrm>
                <a:off x="87952" y="1476774"/>
                <a:ext cx="1045898" cy="432000"/>
                <a:chOff x="3165829" y="3587485"/>
                <a:chExt cx="1045898" cy="453601"/>
              </a:xfrm>
            </p:grpSpPr>
            <p:grpSp>
              <p:nvGrpSpPr>
                <p:cNvPr id="1063" name="Groupe 1062">
                  <a:extLst>
                    <a:ext uri="{FF2B5EF4-FFF2-40B4-BE49-F238E27FC236}">
                      <a16:creationId xmlns:a16="http://schemas.microsoft.com/office/drawing/2014/main" id="{2B7A7683-4D49-E43C-1195-A833BBE86D51}"/>
                    </a:ext>
                  </a:extLst>
                </p:cNvPr>
                <p:cNvGrpSpPr/>
                <p:nvPr/>
              </p:nvGrpSpPr>
              <p:grpSpPr>
                <a:xfrm>
                  <a:off x="3165829" y="3587485"/>
                  <a:ext cx="1045898" cy="453601"/>
                  <a:chOff x="3" y="-2"/>
                  <a:chExt cx="2207795" cy="343082"/>
                </a:xfrm>
                <a:solidFill>
                  <a:srgbClr val="D7CCC8"/>
                </a:solidFill>
              </p:grpSpPr>
              <p:sp>
                <p:nvSpPr>
                  <p:cNvPr id="1065" name="Rectangle : coins arrondis 1064">
                    <a:extLst>
                      <a:ext uri="{FF2B5EF4-FFF2-40B4-BE49-F238E27FC236}">
                        <a16:creationId xmlns:a16="http://schemas.microsoft.com/office/drawing/2014/main" id="{5ACD4AE1-F87A-6D56-09FD-0D52123A5290}"/>
                      </a:ext>
                    </a:extLst>
                  </p:cNvPr>
                  <p:cNvSpPr/>
                  <p:nvPr/>
                </p:nvSpPr>
                <p:spPr>
                  <a:xfrm>
                    <a:off x="4010" y="-2"/>
                    <a:ext cx="2203788" cy="343082"/>
                  </a:xfrm>
                  <a:prstGeom prst="roundRect">
                    <a:avLst/>
                  </a:prstGeom>
                  <a:solidFill>
                    <a:srgbClr val="DFD6CB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6" name="Zone de texte 32">
                    <a:extLst>
                      <a:ext uri="{FF2B5EF4-FFF2-40B4-BE49-F238E27FC236}">
                        <a16:creationId xmlns:a16="http://schemas.microsoft.com/office/drawing/2014/main" id="{7D9BF6F3-EA9D-789F-B18B-3E6116B0CAF9}"/>
                      </a:ext>
                    </a:extLst>
                  </p:cNvPr>
                  <p:cNvSpPr txBox="1"/>
                  <p:nvPr/>
                </p:nvSpPr>
                <p:spPr>
                  <a:xfrm>
                    <a:off x="3" y="0"/>
                    <a:ext cx="2203784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5D4037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Force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64" name="Picture 16" descr="Dommages Terre">
                  <a:extLst>
                    <a:ext uri="{FF2B5EF4-FFF2-40B4-BE49-F238E27FC236}">
                      <a16:creationId xmlns:a16="http://schemas.microsoft.com/office/drawing/2014/main" id="{6016F3B7-19C2-6640-8943-CAFC04E53E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98757" y="360466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38" name="Groupe 1037">
                <a:extLst>
                  <a:ext uri="{FF2B5EF4-FFF2-40B4-BE49-F238E27FC236}">
                    <a16:creationId xmlns:a16="http://schemas.microsoft.com/office/drawing/2014/main" id="{B843E657-235B-FBAE-4CD3-F04270F392D4}"/>
                  </a:ext>
                </a:extLst>
              </p:cNvPr>
              <p:cNvGrpSpPr/>
              <p:nvPr/>
            </p:nvGrpSpPr>
            <p:grpSpPr>
              <a:xfrm>
                <a:off x="87078" y="1012798"/>
                <a:ext cx="1045475" cy="432001"/>
                <a:chOff x="2376617" y="2426821"/>
                <a:chExt cx="1045475" cy="453600"/>
              </a:xfrm>
            </p:grpSpPr>
            <p:grpSp>
              <p:nvGrpSpPr>
                <p:cNvPr id="1059" name="Groupe 1058">
                  <a:extLst>
                    <a:ext uri="{FF2B5EF4-FFF2-40B4-BE49-F238E27FC236}">
                      <a16:creationId xmlns:a16="http://schemas.microsoft.com/office/drawing/2014/main" id="{6C0C7ED7-5288-DAD4-AD71-48F4B0B4606C}"/>
                    </a:ext>
                  </a:extLst>
                </p:cNvPr>
                <p:cNvGrpSpPr/>
                <p:nvPr/>
              </p:nvGrpSpPr>
              <p:grpSpPr>
                <a:xfrm>
                  <a:off x="2376617" y="2426821"/>
                  <a:ext cx="1045475" cy="453600"/>
                  <a:chOff x="-3" y="-5763"/>
                  <a:chExt cx="2844848" cy="343081"/>
                </a:xfrm>
                <a:solidFill>
                  <a:srgbClr val="D7CCC8"/>
                </a:solidFill>
              </p:grpSpPr>
              <p:sp>
                <p:nvSpPr>
                  <p:cNvPr id="1061" name="Rectangle : coins arrondis 1060">
                    <a:extLst>
                      <a:ext uri="{FF2B5EF4-FFF2-40B4-BE49-F238E27FC236}">
                        <a16:creationId xmlns:a16="http://schemas.microsoft.com/office/drawing/2014/main" id="{379BFDDC-08B6-DCAA-0859-A042F3DB51D5}"/>
                      </a:ext>
                    </a:extLst>
                  </p:cNvPr>
                  <p:cNvSpPr/>
                  <p:nvPr/>
                </p:nvSpPr>
                <p:spPr>
                  <a:xfrm>
                    <a:off x="4011" y="-5763"/>
                    <a:ext cx="2840834" cy="343081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4B04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2" name="Zone de texte 69">
                    <a:extLst>
                      <a:ext uri="{FF2B5EF4-FFF2-40B4-BE49-F238E27FC236}">
                        <a16:creationId xmlns:a16="http://schemas.microsoft.com/office/drawing/2014/main" id="{B1BF6F6F-C7D5-DBDB-D583-2764387C4426}"/>
                      </a:ext>
                    </a:extLst>
                  </p:cNvPr>
                  <p:cNvSpPr txBox="1"/>
                  <p:nvPr/>
                </p:nvSpPr>
                <p:spPr>
                  <a:xfrm>
                    <a:off x="-3" y="0"/>
                    <a:ext cx="284083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4B047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Sagesse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60" name="Picture 24" descr="Sagesse">
                  <a:extLst>
                    <a:ext uri="{FF2B5EF4-FFF2-40B4-BE49-F238E27FC236}">
                      <a16:creationId xmlns:a16="http://schemas.microsoft.com/office/drawing/2014/main" id="{CAB76987-CC42-BDB6-DDF6-A0BBB6933D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3102" y="2445035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39" name="Groupe 1038">
                <a:extLst>
                  <a:ext uri="{FF2B5EF4-FFF2-40B4-BE49-F238E27FC236}">
                    <a16:creationId xmlns:a16="http://schemas.microsoft.com/office/drawing/2014/main" id="{C68E09DA-4C6B-EAC3-1FD1-E4C140D05BE9}"/>
                  </a:ext>
                </a:extLst>
              </p:cNvPr>
              <p:cNvGrpSpPr/>
              <p:nvPr/>
            </p:nvGrpSpPr>
            <p:grpSpPr>
              <a:xfrm>
                <a:off x="46957" y="548932"/>
                <a:ext cx="1079637" cy="431999"/>
                <a:chOff x="1881163" y="1484665"/>
                <a:chExt cx="1079638" cy="451827"/>
              </a:xfrm>
            </p:grpSpPr>
            <p:grpSp>
              <p:nvGrpSpPr>
                <p:cNvPr id="1055" name="Groupe 1054">
                  <a:extLst>
                    <a:ext uri="{FF2B5EF4-FFF2-40B4-BE49-F238E27FC236}">
                      <a16:creationId xmlns:a16="http://schemas.microsoft.com/office/drawing/2014/main" id="{E4A6844B-8BFF-26DB-E4D5-D5C74BD0174C}"/>
                    </a:ext>
                  </a:extLst>
                </p:cNvPr>
                <p:cNvGrpSpPr/>
                <p:nvPr/>
              </p:nvGrpSpPr>
              <p:grpSpPr>
                <a:xfrm>
                  <a:off x="1881163" y="1484665"/>
                  <a:ext cx="1079638" cy="451827"/>
                  <a:chOff x="0" y="-5763"/>
                  <a:chExt cx="3127956" cy="341741"/>
                </a:xfrm>
                <a:solidFill>
                  <a:srgbClr val="D7CCC8"/>
                </a:solidFill>
              </p:grpSpPr>
              <p:sp>
                <p:nvSpPr>
                  <p:cNvPr id="1057" name="Rectangle : coins arrondis 1056">
                    <a:extLst>
                      <a:ext uri="{FF2B5EF4-FFF2-40B4-BE49-F238E27FC236}">
                        <a16:creationId xmlns:a16="http://schemas.microsoft.com/office/drawing/2014/main" id="{CD0FB767-F669-2354-990F-CAAEE24B0A90}"/>
                      </a:ext>
                    </a:extLst>
                  </p:cNvPr>
                  <p:cNvSpPr/>
                  <p:nvPr/>
                </p:nvSpPr>
                <p:spPr>
                  <a:xfrm>
                    <a:off x="103251" y="-5763"/>
                    <a:ext cx="3024705" cy="34174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8" name="Zone de texte 78">
                    <a:extLst>
                      <a:ext uri="{FF2B5EF4-FFF2-40B4-BE49-F238E27FC236}">
                        <a16:creationId xmlns:a16="http://schemas.microsoft.com/office/drawing/2014/main" id="{0C6B45E6-59BB-911D-2B84-0633105C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125024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7F6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Vitalité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56" name="Picture 26" descr="Vitalité">
                  <a:extLst>
                    <a:ext uri="{FF2B5EF4-FFF2-40B4-BE49-F238E27FC236}">
                      <a16:creationId xmlns:a16="http://schemas.microsoft.com/office/drawing/2014/main" id="{7637E22B-6896-7ABB-8D74-59703085FE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8993" y="1496856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0" name="Groupe 1039">
                <a:extLst>
                  <a:ext uri="{FF2B5EF4-FFF2-40B4-BE49-F238E27FC236}">
                    <a16:creationId xmlns:a16="http://schemas.microsoft.com/office/drawing/2014/main" id="{4ED8E4E9-2086-843D-C8EE-E6BEB842C92E}"/>
                  </a:ext>
                </a:extLst>
              </p:cNvPr>
              <p:cNvGrpSpPr/>
              <p:nvPr/>
            </p:nvGrpSpPr>
            <p:grpSpPr>
              <a:xfrm>
                <a:off x="88545" y="1941378"/>
                <a:ext cx="1054516" cy="431999"/>
                <a:chOff x="2365075" y="4441670"/>
                <a:chExt cx="1054516" cy="451826"/>
              </a:xfrm>
            </p:grpSpPr>
            <p:grpSp>
              <p:nvGrpSpPr>
                <p:cNvPr id="1051" name="Groupe 1050">
                  <a:extLst>
                    <a:ext uri="{FF2B5EF4-FFF2-40B4-BE49-F238E27FC236}">
                      <a16:creationId xmlns:a16="http://schemas.microsoft.com/office/drawing/2014/main" id="{835B21E2-2B9B-3A02-6ADE-BDA80A35E93C}"/>
                    </a:ext>
                  </a:extLst>
                </p:cNvPr>
                <p:cNvGrpSpPr/>
                <p:nvPr/>
              </p:nvGrpSpPr>
              <p:grpSpPr>
                <a:xfrm>
                  <a:off x="2365075" y="4441670"/>
                  <a:ext cx="1054516" cy="451826"/>
                  <a:chOff x="0" y="-2880"/>
                  <a:chExt cx="2832982" cy="341740"/>
                </a:xfrm>
                <a:solidFill>
                  <a:srgbClr val="D7CCC8"/>
                </a:solidFill>
              </p:grpSpPr>
              <p:sp>
                <p:nvSpPr>
                  <p:cNvPr id="1053" name="Rectangle : coins arrondis 1052">
                    <a:extLst>
                      <a:ext uri="{FF2B5EF4-FFF2-40B4-BE49-F238E27FC236}">
                        <a16:creationId xmlns:a16="http://schemas.microsoft.com/office/drawing/2014/main" id="{1DA2F21A-BDE5-7F56-D20B-AB2092763D0C}"/>
                      </a:ext>
                    </a:extLst>
                  </p:cNvPr>
                  <p:cNvSpPr/>
                  <p:nvPr/>
                </p:nvSpPr>
                <p:spPr>
                  <a:xfrm>
                    <a:off x="28251" y="-2880"/>
                    <a:ext cx="2804731" cy="341740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4" name="Zone de texte 42">
                    <a:extLst>
                      <a:ext uri="{FF2B5EF4-FFF2-40B4-BE49-F238E27FC236}">
                        <a16:creationId xmlns:a16="http://schemas.microsoft.com/office/drawing/2014/main" id="{94A7DD69-086F-A5E2-46FC-0163E29C059C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80473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Intel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52" name="Picture 18" descr="Dommages Feu">
                  <a:extLst>
                    <a:ext uri="{FF2B5EF4-FFF2-40B4-BE49-F238E27FC236}">
                      <a16:creationId xmlns:a16="http://schemas.microsoft.com/office/drawing/2014/main" id="{EAE6C308-2B81-9B30-59F8-28676EBBF5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7219" y="4446622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1" name="Groupe 1040">
                <a:extLst>
                  <a:ext uri="{FF2B5EF4-FFF2-40B4-BE49-F238E27FC236}">
                    <a16:creationId xmlns:a16="http://schemas.microsoft.com/office/drawing/2014/main" id="{6DCD203E-862E-5695-4B29-98775809240F}"/>
                  </a:ext>
                </a:extLst>
              </p:cNvPr>
              <p:cNvGrpSpPr/>
              <p:nvPr/>
            </p:nvGrpSpPr>
            <p:grpSpPr>
              <a:xfrm>
                <a:off x="97344" y="2410309"/>
                <a:ext cx="1045717" cy="432001"/>
                <a:chOff x="2429230" y="5454153"/>
                <a:chExt cx="1045717" cy="453600"/>
              </a:xfrm>
            </p:grpSpPr>
            <p:grpSp>
              <p:nvGrpSpPr>
                <p:cNvPr id="1047" name="Groupe 1046">
                  <a:extLst>
                    <a:ext uri="{FF2B5EF4-FFF2-40B4-BE49-F238E27FC236}">
                      <a16:creationId xmlns:a16="http://schemas.microsoft.com/office/drawing/2014/main" id="{DA2DE344-41B2-FC89-926E-BC4694178286}"/>
                    </a:ext>
                  </a:extLst>
                </p:cNvPr>
                <p:cNvGrpSpPr/>
                <p:nvPr/>
              </p:nvGrpSpPr>
              <p:grpSpPr>
                <a:xfrm>
                  <a:off x="2429230" y="5454153"/>
                  <a:ext cx="1045717" cy="453600"/>
                  <a:chOff x="-2" y="-2"/>
                  <a:chExt cx="2444116" cy="408430"/>
                </a:xfrm>
                <a:solidFill>
                  <a:srgbClr val="D7CCC8"/>
                </a:solidFill>
              </p:grpSpPr>
              <p:sp>
                <p:nvSpPr>
                  <p:cNvPr id="1049" name="Rectangle : coins arrondis 1048">
                    <a:extLst>
                      <a:ext uri="{FF2B5EF4-FFF2-40B4-BE49-F238E27FC236}">
                        <a16:creationId xmlns:a16="http://schemas.microsoft.com/office/drawing/2014/main" id="{120D77D9-A643-4399-0062-2BD91BD1B352}"/>
                      </a:ext>
                    </a:extLst>
                  </p:cNvPr>
                  <p:cNvSpPr/>
                  <p:nvPr/>
                </p:nvSpPr>
                <p:spPr>
                  <a:xfrm>
                    <a:off x="4011" y="-2"/>
                    <a:ext cx="2440103" cy="40843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0" name="Zone de texte 51">
                    <a:extLst>
                      <a:ext uri="{FF2B5EF4-FFF2-40B4-BE49-F238E27FC236}">
                        <a16:creationId xmlns:a16="http://schemas.microsoft.com/office/drawing/2014/main" id="{6A66C913-6897-E4C8-5BDA-1FE142281544}"/>
                      </a:ext>
                    </a:extLst>
                  </p:cNvPr>
                  <p:cNvSpPr txBox="1"/>
                  <p:nvPr/>
                </p:nvSpPr>
                <p:spPr>
                  <a:xfrm>
                    <a:off x="-2" y="0"/>
                    <a:ext cx="2432430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38572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Agi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48" name="Picture 20" descr="Dommages Air">
                  <a:extLst>
                    <a:ext uri="{FF2B5EF4-FFF2-40B4-BE49-F238E27FC236}">
                      <a16:creationId xmlns:a16="http://schemas.microsoft.com/office/drawing/2014/main" id="{C02893BD-34C5-F6FC-3D6B-0E4BC34462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995" y="546930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2" name="Groupe 1041">
                <a:extLst>
                  <a:ext uri="{FF2B5EF4-FFF2-40B4-BE49-F238E27FC236}">
                    <a16:creationId xmlns:a16="http://schemas.microsoft.com/office/drawing/2014/main" id="{CD210D90-0F50-F75D-CA73-2D43B3C3457E}"/>
                  </a:ext>
                </a:extLst>
              </p:cNvPr>
              <p:cNvGrpSpPr/>
              <p:nvPr/>
            </p:nvGrpSpPr>
            <p:grpSpPr>
              <a:xfrm>
                <a:off x="104577" y="2879589"/>
                <a:ext cx="1045592" cy="432001"/>
                <a:chOff x="2419465" y="6406399"/>
                <a:chExt cx="1045592" cy="453600"/>
              </a:xfrm>
            </p:grpSpPr>
            <p:grpSp>
              <p:nvGrpSpPr>
                <p:cNvPr id="1043" name="Groupe 1042">
                  <a:extLst>
                    <a:ext uri="{FF2B5EF4-FFF2-40B4-BE49-F238E27FC236}">
                      <a16:creationId xmlns:a16="http://schemas.microsoft.com/office/drawing/2014/main" id="{9D810024-AB80-52F6-DE43-993A7D887AFA}"/>
                    </a:ext>
                  </a:extLst>
                </p:cNvPr>
                <p:cNvGrpSpPr/>
                <p:nvPr/>
              </p:nvGrpSpPr>
              <p:grpSpPr>
                <a:xfrm>
                  <a:off x="2419465" y="6406399"/>
                  <a:ext cx="1045592" cy="453600"/>
                  <a:chOff x="0" y="-5763"/>
                  <a:chExt cx="2633589" cy="343082"/>
                </a:xfrm>
                <a:solidFill>
                  <a:srgbClr val="D7CCC8"/>
                </a:solidFill>
              </p:grpSpPr>
              <p:sp>
                <p:nvSpPr>
                  <p:cNvPr id="1045" name="Rectangle : coins arrondis 1044">
                    <a:extLst>
                      <a:ext uri="{FF2B5EF4-FFF2-40B4-BE49-F238E27FC236}">
                        <a16:creationId xmlns:a16="http://schemas.microsoft.com/office/drawing/2014/main" id="{27005429-EA67-D9DB-BA66-EE72A81D6DEC}"/>
                      </a:ext>
                    </a:extLst>
                  </p:cNvPr>
                  <p:cNvSpPr/>
                  <p:nvPr/>
                </p:nvSpPr>
                <p:spPr>
                  <a:xfrm>
                    <a:off x="4010" y="-5763"/>
                    <a:ext cx="2629579" cy="34308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" name="Zone de texte 60">
                    <a:extLst>
                      <a:ext uri="{FF2B5EF4-FFF2-40B4-BE49-F238E27FC236}">
                        <a16:creationId xmlns:a16="http://schemas.microsoft.com/office/drawing/2014/main" id="{F093DA1E-9348-2971-C86B-ADEA6EF7B68A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440103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2F5597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Chance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44" name="Picture 22" descr="Dommages Eau">
                  <a:extLst>
                    <a:ext uri="{FF2B5EF4-FFF2-40B4-BE49-F238E27FC236}">
                      <a16:creationId xmlns:a16="http://schemas.microsoft.com/office/drawing/2014/main" id="{4BA0BBA3-5C91-885C-5550-2500C0A2C2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1657" y="6420114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79" name="Groupe 878">
              <a:extLst>
                <a:ext uri="{FF2B5EF4-FFF2-40B4-BE49-F238E27FC236}">
                  <a16:creationId xmlns:a16="http://schemas.microsoft.com/office/drawing/2014/main" id="{B2A270BE-D68D-7C3E-1883-A95B2559952D}"/>
                </a:ext>
              </a:extLst>
            </p:cNvPr>
            <p:cNvGrpSpPr/>
            <p:nvPr/>
          </p:nvGrpSpPr>
          <p:grpSpPr>
            <a:xfrm>
              <a:off x="1684195" y="152972"/>
              <a:ext cx="1547051" cy="324000"/>
              <a:chOff x="2380557" y="126189"/>
              <a:chExt cx="2165872" cy="453600"/>
            </a:xfrm>
          </p:grpSpPr>
          <p:grpSp>
            <p:nvGrpSpPr>
              <p:cNvPr id="1031" name="Groupe 1030">
                <a:extLst>
                  <a:ext uri="{FF2B5EF4-FFF2-40B4-BE49-F238E27FC236}">
                    <a16:creationId xmlns:a16="http://schemas.microsoft.com/office/drawing/2014/main" id="{5E75E41E-513F-EC77-9416-28CF9B909797}"/>
                  </a:ext>
                </a:extLst>
              </p:cNvPr>
              <p:cNvGrpSpPr/>
              <p:nvPr/>
            </p:nvGrpSpPr>
            <p:grpSpPr>
              <a:xfrm>
                <a:off x="3495321" y="126189"/>
                <a:ext cx="1051108" cy="453600"/>
                <a:chOff x="2084666" y="4211556"/>
                <a:chExt cx="744254" cy="453600"/>
              </a:xfrm>
            </p:grpSpPr>
            <p:sp>
              <p:nvSpPr>
                <p:cNvPr id="1035" name="Rectangle : coins arrondis 1034">
                  <a:extLst>
                    <a:ext uri="{FF2B5EF4-FFF2-40B4-BE49-F238E27FC236}">
                      <a16:creationId xmlns:a16="http://schemas.microsoft.com/office/drawing/2014/main" id="{4A950396-5489-9C67-1B6C-23C6F102E843}"/>
                    </a:ext>
                  </a:extLst>
                </p:cNvPr>
                <p:cNvSpPr/>
                <p:nvPr/>
              </p:nvSpPr>
              <p:spPr>
                <a:xfrm>
                  <a:off x="2084666" y="4211556"/>
                  <a:ext cx="739221" cy="453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6" name="Zone de texte 8">
                  <a:extLst>
                    <a:ext uri="{FF2B5EF4-FFF2-40B4-BE49-F238E27FC236}">
                      <a16:creationId xmlns:a16="http://schemas.microsoft.com/office/drawing/2014/main" id="{DC9E774C-D28B-37E9-743D-C2859559779B}"/>
                    </a:ext>
                  </a:extLst>
                </p:cNvPr>
                <p:cNvSpPr txBox="1"/>
                <p:nvPr/>
              </p:nvSpPr>
              <p:spPr>
                <a:xfrm>
                  <a:off x="2089699" y="4216874"/>
                  <a:ext cx="739221" cy="35407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714" dirty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Points de vie</a:t>
                  </a:r>
                  <a:endParaRPr lang="fr-FR" sz="1143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2" name="Groupe 1031">
                <a:extLst>
                  <a:ext uri="{FF2B5EF4-FFF2-40B4-BE49-F238E27FC236}">
                    <a16:creationId xmlns:a16="http://schemas.microsoft.com/office/drawing/2014/main" id="{792B1AE3-9876-122A-D53B-0B5CC2BA3984}"/>
                  </a:ext>
                </a:extLst>
              </p:cNvPr>
              <p:cNvGrpSpPr/>
              <p:nvPr/>
            </p:nvGrpSpPr>
            <p:grpSpPr>
              <a:xfrm>
                <a:off x="2380557" y="138803"/>
                <a:ext cx="1044000" cy="432001"/>
                <a:chOff x="-3" y="0"/>
                <a:chExt cx="2137614" cy="281354"/>
              </a:xfrm>
            </p:grpSpPr>
            <p:sp>
              <p:nvSpPr>
                <p:cNvPr id="1033" name="Rectangle : coins arrondis 1032">
                  <a:extLst>
                    <a:ext uri="{FF2B5EF4-FFF2-40B4-BE49-F238E27FC236}">
                      <a16:creationId xmlns:a16="http://schemas.microsoft.com/office/drawing/2014/main" id="{CC606015-1067-1E85-C4EF-DBB8CB9E9E20}"/>
                    </a:ext>
                  </a:extLst>
                </p:cNvPr>
                <p:cNvSpPr/>
                <p:nvPr/>
              </p:nvSpPr>
              <p:spPr>
                <a:xfrm>
                  <a:off x="4012" y="0"/>
                  <a:ext cx="2133599" cy="281354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" name="Zone de texte 11">
                  <a:extLst>
                    <a:ext uri="{FF2B5EF4-FFF2-40B4-BE49-F238E27FC236}">
                      <a16:creationId xmlns:a16="http://schemas.microsoft.com/office/drawing/2014/main" id="{0B72584F-DCC7-C5D6-5469-5426FA9727E1}"/>
                    </a:ext>
                  </a:extLst>
                </p:cNvPr>
                <p:cNvSpPr txBox="1"/>
                <p:nvPr/>
              </p:nvSpPr>
              <p:spPr>
                <a:xfrm>
                  <a:off x="-3" y="0"/>
                  <a:ext cx="2116127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714" dirty="0">
                      <a:solidFill>
                        <a:srgbClr val="00695C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Niveau</a:t>
                  </a:r>
                  <a:endParaRPr lang="fr-FR" sz="1143" dirty="0">
                    <a:solidFill>
                      <a:srgbClr val="00695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80" name="Groupe 879">
              <a:extLst>
                <a:ext uri="{FF2B5EF4-FFF2-40B4-BE49-F238E27FC236}">
                  <a16:creationId xmlns:a16="http://schemas.microsoft.com/office/drawing/2014/main" id="{94EFA267-FCCC-5770-47D6-41F48A9C58FA}"/>
                </a:ext>
              </a:extLst>
            </p:cNvPr>
            <p:cNvGrpSpPr/>
            <p:nvPr/>
          </p:nvGrpSpPr>
          <p:grpSpPr>
            <a:xfrm>
              <a:off x="850708" y="971123"/>
              <a:ext cx="760818" cy="1305414"/>
              <a:chOff x="1995783" y="2259240"/>
              <a:chExt cx="1065145" cy="1827580"/>
            </a:xfrm>
          </p:grpSpPr>
          <p:grpSp>
            <p:nvGrpSpPr>
              <p:cNvPr id="1009" name="Groupe 1008">
                <a:extLst>
                  <a:ext uri="{FF2B5EF4-FFF2-40B4-BE49-F238E27FC236}">
                    <a16:creationId xmlns:a16="http://schemas.microsoft.com/office/drawing/2014/main" id="{3984E6F0-5F48-AE95-126A-9FA9B0C476AD}"/>
                  </a:ext>
                </a:extLst>
              </p:cNvPr>
              <p:cNvGrpSpPr/>
              <p:nvPr/>
            </p:nvGrpSpPr>
            <p:grpSpPr>
              <a:xfrm>
                <a:off x="2010771" y="2259240"/>
                <a:ext cx="1048027" cy="432003"/>
                <a:chOff x="3136932" y="4916963"/>
                <a:chExt cx="1048027" cy="432003"/>
              </a:xfrm>
            </p:grpSpPr>
            <p:grpSp>
              <p:nvGrpSpPr>
                <p:cNvPr id="1027" name="Groupe 1026">
                  <a:extLst>
                    <a:ext uri="{FF2B5EF4-FFF2-40B4-BE49-F238E27FC236}">
                      <a16:creationId xmlns:a16="http://schemas.microsoft.com/office/drawing/2014/main" id="{1E90CD2F-D620-86B8-F665-891708763E08}"/>
                    </a:ext>
                  </a:extLst>
                </p:cNvPr>
                <p:cNvGrpSpPr/>
                <p:nvPr/>
              </p:nvGrpSpPr>
              <p:grpSpPr>
                <a:xfrm>
                  <a:off x="3136932" y="4916963"/>
                  <a:ext cx="1048027" cy="432003"/>
                  <a:chOff x="3987294" y="4715507"/>
                  <a:chExt cx="728644" cy="845883"/>
                </a:xfrm>
              </p:grpSpPr>
              <p:sp>
                <p:nvSpPr>
                  <p:cNvPr id="1029" name="Rectangle : coins arrondis 1028">
                    <a:extLst>
                      <a:ext uri="{FF2B5EF4-FFF2-40B4-BE49-F238E27FC236}">
                        <a16:creationId xmlns:a16="http://schemas.microsoft.com/office/drawing/2014/main" id="{3F2976B5-862A-CA2D-4EF4-E4C3F0447081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845880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0" name="ZoneTexte 1029">
                    <a:extLst>
                      <a:ext uri="{FF2B5EF4-FFF2-40B4-BE49-F238E27FC236}">
                        <a16:creationId xmlns:a16="http://schemas.microsoft.com/office/drawing/2014/main" id="{03D42602-D1D9-F638-B070-A7ADF39C5BAE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294" y="4715507"/>
                    <a:ext cx="724481" cy="55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PA</a:t>
                    </a:r>
                  </a:p>
                </p:txBody>
              </p:sp>
            </p:grpSp>
            <p:pic>
              <p:nvPicPr>
                <p:cNvPr id="1028" name="Picture 30" descr="PA">
                  <a:extLst>
                    <a:ext uri="{FF2B5EF4-FFF2-40B4-BE49-F238E27FC236}">
                      <a16:creationId xmlns:a16="http://schemas.microsoft.com/office/drawing/2014/main" id="{8D793B06-6CE3-EB92-796F-8862B7DA81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0327" y="4934049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10" name="Groupe 1009">
                <a:extLst>
                  <a:ext uri="{FF2B5EF4-FFF2-40B4-BE49-F238E27FC236}">
                    <a16:creationId xmlns:a16="http://schemas.microsoft.com/office/drawing/2014/main" id="{A8C81287-9CD3-0A3E-C922-35D0B62703B7}"/>
                  </a:ext>
                </a:extLst>
              </p:cNvPr>
              <p:cNvGrpSpPr/>
              <p:nvPr/>
            </p:nvGrpSpPr>
            <p:grpSpPr>
              <a:xfrm>
                <a:off x="2010948" y="2700629"/>
                <a:ext cx="1049960" cy="482845"/>
                <a:chOff x="3007587" y="3989600"/>
                <a:chExt cx="1049960" cy="482845"/>
              </a:xfrm>
            </p:grpSpPr>
            <p:grpSp>
              <p:nvGrpSpPr>
                <p:cNvPr id="1021" name="Groupe 1020">
                  <a:extLst>
                    <a:ext uri="{FF2B5EF4-FFF2-40B4-BE49-F238E27FC236}">
                      <a16:creationId xmlns:a16="http://schemas.microsoft.com/office/drawing/2014/main" id="{EA5DF666-FDAD-6AFE-4629-56DD24035CD6}"/>
                    </a:ext>
                  </a:extLst>
                </p:cNvPr>
                <p:cNvGrpSpPr/>
                <p:nvPr/>
              </p:nvGrpSpPr>
              <p:grpSpPr>
                <a:xfrm>
                  <a:off x="3007587" y="3989600"/>
                  <a:ext cx="1049960" cy="455328"/>
                  <a:chOff x="3007587" y="3989600"/>
                  <a:chExt cx="1049960" cy="455328"/>
                </a:xfrm>
              </p:grpSpPr>
              <p:grpSp>
                <p:nvGrpSpPr>
                  <p:cNvPr id="1023" name="Groupe 1022">
                    <a:extLst>
                      <a:ext uri="{FF2B5EF4-FFF2-40B4-BE49-F238E27FC236}">
                        <a16:creationId xmlns:a16="http://schemas.microsoft.com/office/drawing/2014/main" id="{ABB1EB15-2A64-7B87-45F6-1C7FDD03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007587" y="3989600"/>
                    <a:ext cx="1049960" cy="455328"/>
                    <a:chOff x="3985950" y="4669833"/>
                    <a:chExt cx="729988" cy="891556"/>
                  </a:xfrm>
                </p:grpSpPr>
                <p:sp>
                  <p:nvSpPr>
                    <p:cNvPr id="1025" name="Rectangle : coins arrondis 1024">
                      <a:extLst>
                        <a:ext uri="{FF2B5EF4-FFF2-40B4-BE49-F238E27FC236}">
                          <a16:creationId xmlns:a16="http://schemas.microsoft.com/office/drawing/2014/main" id="{68DA3559-16F6-7CB2-9AE7-983A52FF5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0094" y="4715510"/>
                      <a:ext cx="725844" cy="845879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 dirty="0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6" name="ZoneTexte 1025">
                      <a:extLst>
                        <a:ext uri="{FF2B5EF4-FFF2-40B4-BE49-F238E27FC236}">
                          <a16:creationId xmlns:a16="http://schemas.microsoft.com/office/drawing/2014/main" id="{866386A7-98FA-050E-DD75-CF745ADC4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5950" y="4669833"/>
                      <a:ext cx="454611" cy="554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rgbClr val="006064"/>
                          </a:solidFill>
                        </a:rPr>
                        <a:t>PM</a:t>
                      </a:r>
                    </a:p>
                  </p:txBody>
                </p:sp>
              </p:grpSp>
              <p:pic>
                <p:nvPicPr>
                  <p:cNvPr id="1024" name="Picture 28" descr="PM">
                    <a:extLst>
                      <a:ext uri="{FF2B5EF4-FFF2-40B4-BE49-F238E27FC236}">
                        <a16:creationId xmlns:a16="http://schemas.microsoft.com/office/drawing/2014/main" id="{D65A5CBF-6F88-F128-30B1-6C1C60ADC27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1688" y="4026271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022" name="ZoneTexte 1021">
                  <a:extLst>
                    <a:ext uri="{FF2B5EF4-FFF2-40B4-BE49-F238E27FC236}">
                      <a16:creationId xmlns:a16="http://schemas.microsoft.com/office/drawing/2014/main" id="{4077DF27-87E3-B776-C80D-236575D882F2}"/>
                    </a:ext>
                  </a:extLst>
                </p:cNvPr>
                <p:cNvSpPr txBox="1"/>
                <p:nvPr/>
              </p:nvSpPr>
              <p:spPr>
                <a:xfrm>
                  <a:off x="3027219" y="4189316"/>
                  <a:ext cx="1022017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714" b="1" dirty="0"/>
                </a:p>
              </p:txBody>
            </p:sp>
          </p:grpSp>
          <p:grpSp>
            <p:nvGrpSpPr>
              <p:cNvPr id="1011" name="Groupe 1010">
                <a:extLst>
                  <a:ext uri="{FF2B5EF4-FFF2-40B4-BE49-F238E27FC236}">
                    <a16:creationId xmlns:a16="http://schemas.microsoft.com/office/drawing/2014/main" id="{71880E5C-AB9C-1CB0-BD0D-8B3AB5CFF32C}"/>
                  </a:ext>
                </a:extLst>
              </p:cNvPr>
              <p:cNvGrpSpPr/>
              <p:nvPr/>
            </p:nvGrpSpPr>
            <p:grpSpPr>
              <a:xfrm>
                <a:off x="1995783" y="3180894"/>
                <a:ext cx="1065145" cy="442030"/>
                <a:chOff x="3091695" y="4507982"/>
                <a:chExt cx="1065145" cy="442030"/>
              </a:xfrm>
            </p:grpSpPr>
            <p:grpSp>
              <p:nvGrpSpPr>
                <p:cNvPr id="1017" name="Groupe 1016">
                  <a:extLst>
                    <a:ext uri="{FF2B5EF4-FFF2-40B4-BE49-F238E27FC236}">
                      <a16:creationId xmlns:a16="http://schemas.microsoft.com/office/drawing/2014/main" id="{DF3628EC-A94A-519A-5495-4F81DD3E59E9}"/>
                    </a:ext>
                  </a:extLst>
                </p:cNvPr>
                <p:cNvGrpSpPr/>
                <p:nvPr/>
              </p:nvGrpSpPr>
              <p:grpSpPr>
                <a:xfrm>
                  <a:off x="3091695" y="4507982"/>
                  <a:ext cx="1065145" cy="442030"/>
                  <a:chOff x="3975393" y="4695872"/>
                  <a:chExt cx="740545" cy="865517"/>
                </a:xfrm>
              </p:grpSpPr>
              <p:sp>
                <p:nvSpPr>
                  <p:cNvPr id="1019" name="Rectangle : coins arrondis 1018">
                    <a:extLst>
                      <a:ext uri="{FF2B5EF4-FFF2-40B4-BE49-F238E27FC236}">
                        <a16:creationId xmlns:a16="http://schemas.microsoft.com/office/drawing/2014/main" id="{6975EAC2-9FDD-8EBB-7333-D9CE678F7715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1"/>
                    <a:ext cx="725844" cy="845878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0" name="ZoneTexte 1019">
                    <a:extLst>
                      <a:ext uri="{FF2B5EF4-FFF2-40B4-BE49-F238E27FC236}">
                        <a16:creationId xmlns:a16="http://schemas.microsoft.com/office/drawing/2014/main" id="{63C2E86F-FC83-9977-D311-305869CDA9F0}"/>
                      </a:ext>
                    </a:extLst>
                  </p:cNvPr>
                  <p:cNvSpPr txBox="1"/>
                  <p:nvPr/>
                </p:nvSpPr>
                <p:spPr>
                  <a:xfrm>
                    <a:off x="3975393" y="4695872"/>
                    <a:ext cx="698178" cy="554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PO</a:t>
                    </a:r>
                  </a:p>
                </p:txBody>
              </p:sp>
            </p:grpSp>
            <p:pic>
              <p:nvPicPr>
                <p:cNvPr id="1018" name="Picture 34" descr="Portée">
                  <a:extLst>
                    <a:ext uri="{FF2B5EF4-FFF2-40B4-BE49-F238E27FC236}">
                      <a16:creationId xmlns:a16="http://schemas.microsoft.com/office/drawing/2014/main" id="{91541BF4-CD31-7B2B-5274-0B7E446085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7497" y="4533181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12" name="Groupe 1011">
                <a:extLst>
                  <a:ext uri="{FF2B5EF4-FFF2-40B4-BE49-F238E27FC236}">
                    <a16:creationId xmlns:a16="http://schemas.microsoft.com/office/drawing/2014/main" id="{7B8289BC-B7EF-E80F-A125-3E66709F1473}"/>
                  </a:ext>
                </a:extLst>
              </p:cNvPr>
              <p:cNvGrpSpPr/>
              <p:nvPr/>
            </p:nvGrpSpPr>
            <p:grpSpPr>
              <a:xfrm>
                <a:off x="2015934" y="3654820"/>
                <a:ext cx="1044000" cy="432000"/>
                <a:chOff x="3619141" y="4554116"/>
                <a:chExt cx="1044000" cy="432000"/>
              </a:xfrm>
            </p:grpSpPr>
            <p:grpSp>
              <p:nvGrpSpPr>
                <p:cNvPr id="1013" name="Groupe 1012">
                  <a:extLst>
                    <a:ext uri="{FF2B5EF4-FFF2-40B4-BE49-F238E27FC236}">
                      <a16:creationId xmlns:a16="http://schemas.microsoft.com/office/drawing/2014/main" id="{C8EBCDE7-875B-AEAC-4449-7019E7D7A8EB}"/>
                    </a:ext>
                  </a:extLst>
                </p:cNvPr>
                <p:cNvGrpSpPr/>
                <p:nvPr/>
              </p:nvGrpSpPr>
              <p:grpSpPr>
                <a:xfrm>
                  <a:off x="3619141" y="4554116"/>
                  <a:ext cx="1044000" cy="432000"/>
                  <a:chOff x="3990094" y="4715511"/>
                  <a:chExt cx="725844" cy="845878"/>
                </a:xfrm>
              </p:grpSpPr>
              <p:sp>
                <p:nvSpPr>
                  <p:cNvPr id="1015" name="Rectangle : coins arrondis 1014">
                    <a:extLst>
                      <a:ext uri="{FF2B5EF4-FFF2-40B4-BE49-F238E27FC236}">
                        <a16:creationId xmlns:a16="http://schemas.microsoft.com/office/drawing/2014/main" id="{06EC7B47-B38A-0326-C265-B752D3F255E0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1"/>
                    <a:ext cx="725844" cy="845878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6" name="ZoneTexte 1015">
                    <a:extLst>
                      <a:ext uri="{FF2B5EF4-FFF2-40B4-BE49-F238E27FC236}">
                        <a16:creationId xmlns:a16="http://schemas.microsoft.com/office/drawing/2014/main" id="{4603F7BD-E9C3-B0AA-6050-7182C08469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927" y="4739952"/>
                    <a:ext cx="346369" cy="554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C00000"/>
                        </a:solidFill>
                      </a:rPr>
                      <a:t>Ini</a:t>
                    </a:r>
                  </a:p>
                </p:txBody>
              </p:sp>
            </p:grpSp>
            <p:pic>
              <p:nvPicPr>
                <p:cNvPr id="1014" name="Picture 36" descr="Initiative">
                  <a:extLst>
                    <a:ext uri="{FF2B5EF4-FFF2-40B4-BE49-F238E27FC236}">
                      <a16:creationId xmlns:a16="http://schemas.microsoft.com/office/drawing/2014/main" id="{D688927D-207F-5961-361D-B3819FA9E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8223" y="456990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81" name="Groupe 880">
              <a:extLst>
                <a:ext uri="{FF2B5EF4-FFF2-40B4-BE49-F238E27FC236}">
                  <a16:creationId xmlns:a16="http://schemas.microsoft.com/office/drawing/2014/main" id="{162A3649-C636-D7EF-45F6-B785A80143C1}"/>
                </a:ext>
              </a:extLst>
            </p:cNvPr>
            <p:cNvGrpSpPr/>
            <p:nvPr/>
          </p:nvGrpSpPr>
          <p:grpSpPr>
            <a:xfrm>
              <a:off x="2477770" y="545183"/>
              <a:ext cx="756614" cy="651694"/>
              <a:chOff x="3511550" y="658405"/>
              <a:chExt cx="1059259" cy="912372"/>
            </a:xfrm>
          </p:grpSpPr>
          <p:grpSp>
            <p:nvGrpSpPr>
              <p:cNvPr id="998" name="Groupe 997">
                <a:extLst>
                  <a:ext uri="{FF2B5EF4-FFF2-40B4-BE49-F238E27FC236}">
                    <a16:creationId xmlns:a16="http://schemas.microsoft.com/office/drawing/2014/main" id="{1D2BC002-C2A4-C8BF-4A74-7F90C496F07C}"/>
                  </a:ext>
                </a:extLst>
              </p:cNvPr>
              <p:cNvGrpSpPr/>
              <p:nvPr/>
            </p:nvGrpSpPr>
            <p:grpSpPr>
              <a:xfrm>
                <a:off x="3511550" y="658405"/>
                <a:ext cx="1044000" cy="476053"/>
                <a:chOff x="3557831" y="1375748"/>
                <a:chExt cx="1044000" cy="476053"/>
              </a:xfrm>
            </p:grpSpPr>
            <p:grpSp>
              <p:nvGrpSpPr>
                <p:cNvPr id="1004" name="Groupe 1003">
                  <a:extLst>
                    <a:ext uri="{FF2B5EF4-FFF2-40B4-BE49-F238E27FC236}">
                      <a16:creationId xmlns:a16="http://schemas.microsoft.com/office/drawing/2014/main" id="{EB080407-4A0E-834B-F9EC-10BBF3C6C022}"/>
                    </a:ext>
                  </a:extLst>
                </p:cNvPr>
                <p:cNvGrpSpPr/>
                <p:nvPr/>
              </p:nvGrpSpPr>
              <p:grpSpPr>
                <a:xfrm>
                  <a:off x="3557831" y="1375748"/>
                  <a:ext cx="1044000" cy="443089"/>
                  <a:chOff x="8793119" y="5666968"/>
                  <a:chExt cx="1044000" cy="443089"/>
                </a:xfrm>
              </p:grpSpPr>
              <p:sp>
                <p:nvSpPr>
                  <p:cNvPr id="1007" name="Rectangle : coins arrondis 1006">
                    <a:extLst>
                      <a:ext uri="{FF2B5EF4-FFF2-40B4-BE49-F238E27FC236}">
                        <a16:creationId xmlns:a16="http://schemas.microsoft.com/office/drawing/2014/main" id="{B59A7AB5-E5A1-4045-8671-CBCE0AB70746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8" name="ZoneTexte 1007">
                    <a:extLst>
                      <a:ext uri="{FF2B5EF4-FFF2-40B4-BE49-F238E27FC236}">
                        <a16:creationId xmlns:a16="http://schemas.microsoft.com/office/drawing/2014/main" id="{515987BF-EBCA-FAD4-B9C0-62BAE2722EF0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2" y="5666968"/>
                    <a:ext cx="959455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Fuite</a:t>
                    </a:r>
                  </a:p>
                </p:txBody>
              </p:sp>
            </p:grpSp>
            <p:pic>
              <p:nvPicPr>
                <p:cNvPr id="1005" name="Picture 46" descr="Fuite">
                  <a:extLst>
                    <a:ext uri="{FF2B5EF4-FFF2-40B4-BE49-F238E27FC236}">
                      <a16:creationId xmlns:a16="http://schemas.microsoft.com/office/drawing/2014/main" id="{C1268B95-52B4-7818-4AF8-3B7CF20014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5162" y="1411439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06" name="ZoneTexte 1005">
                  <a:extLst>
                    <a:ext uri="{FF2B5EF4-FFF2-40B4-BE49-F238E27FC236}">
                      <a16:creationId xmlns:a16="http://schemas.microsoft.com/office/drawing/2014/main" id="{ABCBBC7D-B893-D315-854D-8BEC17C8FB65}"/>
                    </a:ext>
                  </a:extLst>
                </p:cNvPr>
                <p:cNvSpPr txBox="1"/>
                <p:nvPr/>
              </p:nvSpPr>
              <p:spPr>
                <a:xfrm>
                  <a:off x="3570691" y="1568672"/>
                  <a:ext cx="1022019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714" b="1" dirty="0"/>
                </a:p>
              </p:txBody>
            </p:sp>
          </p:grpSp>
          <p:grpSp>
            <p:nvGrpSpPr>
              <p:cNvPr id="999" name="Groupe 998">
                <a:extLst>
                  <a:ext uri="{FF2B5EF4-FFF2-40B4-BE49-F238E27FC236}">
                    <a16:creationId xmlns:a16="http://schemas.microsoft.com/office/drawing/2014/main" id="{538FB50C-10D1-A2B5-3B4E-708F6E094CF4}"/>
                  </a:ext>
                </a:extLst>
              </p:cNvPr>
              <p:cNvGrpSpPr/>
              <p:nvPr/>
            </p:nvGrpSpPr>
            <p:grpSpPr>
              <a:xfrm>
                <a:off x="3526809" y="1127688"/>
                <a:ext cx="1044000" cy="443089"/>
                <a:chOff x="3557831" y="1876383"/>
                <a:chExt cx="1044000" cy="443089"/>
              </a:xfrm>
            </p:grpSpPr>
            <p:grpSp>
              <p:nvGrpSpPr>
                <p:cNvPr id="1000" name="Groupe 999">
                  <a:extLst>
                    <a:ext uri="{FF2B5EF4-FFF2-40B4-BE49-F238E27FC236}">
                      <a16:creationId xmlns:a16="http://schemas.microsoft.com/office/drawing/2014/main" id="{BAA634DB-22F9-B6E4-419F-567EC2B1486C}"/>
                    </a:ext>
                  </a:extLst>
                </p:cNvPr>
                <p:cNvGrpSpPr/>
                <p:nvPr/>
              </p:nvGrpSpPr>
              <p:grpSpPr>
                <a:xfrm>
                  <a:off x="3557831" y="1876383"/>
                  <a:ext cx="1044000" cy="443089"/>
                  <a:chOff x="8793119" y="5666968"/>
                  <a:chExt cx="1044000" cy="443089"/>
                </a:xfrm>
              </p:grpSpPr>
              <p:sp>
                <p:nvSpPr>
                  <p:cNvPr id="1002" name="Rectangle : coins arrondis 1001">
                    <a:extLst>
                      <a:ext uri="{FF2B5EF4-FFF2-40B4-BE49-F238E27FC236}">
                        <a16:creationId xmlns:a16="http://schemas.microsoft.com/office/drawing/2014/main" id="{0D2F7857-6A26-040A-667C-8F5533CBDF68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3" name="ZoneTexte 1002">
                    <a:extLst>
                      <a:ext uri="{FF2B5EF4-FFF2-40B4-BE49-F238E27FC236}">
                        <a16:creationId xmlns:a16="http://schemas.microsoft.com/office/drawing/2014/main" id="{C971AFB6-C888-4CEA-EF00-B32B20B4F5E6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2" y="5666968"/>
                    <a:ext cx="959455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Tacle</a:t>
                    </a:r>
                  </a:p>
                </p:txBody>
              </p:sp>
            </p:grpSp>
            <p:pic>
              <p:nvPicPr>
                <p:cNvPr id="1001" name="Picture 44" descr="Tacle">
                  <a:extLst>
                    <a:ext uri="{FF2B5EF4-FFF2-40B4-BE49-F238E27FC236}">
                      <a16:creationId xmlns:a16="http://schemas.microsoft.com/office/drawing/2014/main" id="{0F02F20A-58EA-1FD9-91B2-852E6B4DA5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8043" y="1918580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82" name="Groupe 881">
              <a:extLst>
                <a:ext uri="{FF2B5EF4-FFF2-40B4-BE49-F238E27FC236}">
                  <a16:creationId xmlns:a16="http://schemas.microsoft.com/office/drawing/2014/main" id="{8CF7E560-4434-6F77-3BBC-C67A47D7C36D}"/>
                </a:ext>
              </a:extLst>
            </p:cNvPr>
            <p:cNvGrpSpPr/>
            <p:nvPr/>
          </p:nvGrpSpPr>
          <p:grpSpPr>
            <a:xfrm>
              <a:off x="1686698" y="540581"/>
              <a:ext cx="757130" cy="999289"/>
              <a:chOff x="2373569" y="670251"/>
              <a:chExt cx="1059982" cy="1399004"/>
            </a:xfrm>
          </p:grpSpPr>
          <p:grpSp>
            <p:nvGrpSpPr>
              <p:cNvPr id="985" name="Groupe 984">
                <a:extLst>
                  <a:ext uri="{FF2B5EF4-FFF2-40B4-BE49-F238E27FC236}">
                    <a16:creationId xmlns:a16="http://schemas.microsoft.com/office/drawing/2014/main" id="{8F936C30-37D2-AB4A-2685-56651FA81650}"/>
                  </a:ext>
                </a:extLst>
              </p:cNvPr>
              <p:cNvGrpSpPr/>
              <p:nvPr/>
            </p:nvGrpSpPr>
            <p:grpSpPr>
              <a:xfrm>
                <a:off x="2373569" y="670251"/>
                <a:ext cx="1044000" cy="449751"/>
                <a:chOff x="8793119" y="5660306"/>
                <a:chExt cx="1044000" cy="449751"/>
              </a:xfrm>
            </p:grpSpPr>
            <p:sp>
              <p:nvSpPr>
                <p:cNvPr id="996" name="Rectangle : coins arrondis 995">
                  <a:extLst>
                    <a:ext uri="{FF2B5EF4-FFF2-40B4-BE49-F238E27FC236}">
                      <a16:creationId xmlns:a16="http://schemas.microsoft.com/office/drawing/2014/main" id="{46529447-BCE2-D58D-C727-7E2865E34D51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7" name="ZoneTexte 996">
                  <a:extLst>
                    <a:ext uri="{FF2B5EF4-FFF2-40B4-BE49-F238E27FC236}">
                      <a16:creationId xmlns:a16="http://schemas.microsoft.com/office/drawing/2014/main" id="{06BD2DC7-D121-C573-42E0-0673DC9E77ED}"/>
                    </a:ext>
                  </a:extLst>
                </p:cNvPr>
                <p:cNvSpPr txBox="1"/>
                <p:nvPr/>
              </p:nvSpPr>
              <p:spPr>
                <a:xfrm>
                  <a:off x="8793120" y="5660306"/>
                  <a:ext cx="995321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CA</a:t>
                  </a:r>
                </a:p>
              </p:txBody>
            </p:sp>
          </p:grpSp>
          <p:grpSp>
            <p:nvGrpSpPr>
              <p:cNvPr id="986" name="Groupe 985">
                <a:extLst>
                  <a:ext uri="{FF2B5EF4-FFF2-40B4-BE49-F238E27FC236}">
                    <a16:creationId xmlns:a16="http://schemas.microsoft.com/office/drawing/2014/main" id="{2E4D624B-4FF1-AFEF-D054-BD5ABCE33298}"/>
                  </a:ext>
                </a:extLst>
              </p:cNvPr>
              <p:cNvGrpSpPr/>
              <p:nvPr/>
            </p:nvGrpSpPr>
            <p:grpSpPr>
              <a:xfrm>
                <a:off x="2389551" y="1625541"/>
                <a:ext cx="1044000" cy="443714"/>
                <a:chOff x="3557831" y="2365245"/>
                <a:chExt cx="1044000" cy="443714"/>
              </a:xfrm>
            </p:grpSpPr>
            <p:grpSp>
              <p:nvGrpSpPr>
                <p:cNvPr id="992" name="Groupe 991">
                  <a:extLst>
                    <a:ext uri="{FF2B5EF4-FFF2-40B4-BE49-F238E27FC236}">
                      <a16:creationId xmlns:a16="http://schemas.microsoft.com/office/drawing/2014/main" id="{13C3C8E6-6C7B-A9BB-F1DB-40F972FCE954}"/>
                    </a:ext>
                  </a:extLst>
                </p:cNvPr>
                <p:cNvGrpSpPr/>
                <p:nvPr/>
              </p:nvGrpSpPr>
              <p:grpSpPr>
                <a:xfrm>
                  <a:off x="3557831" y="2365245"/>
                  <a:ext cx="1044000" cy="443714"/>
                  <a:chOff x="8793119" y="5666343"/>
                  <a:chExt cx="1044000" cy="443714"/>
                </a:xfrm>
              </p:grpSpPr>
              <p:sp>
                <p:nvSpPr>
                  <p:cNvPr id="994" name="Rectangle : coins arrondis 993">
                    <a:extLst>
                      <a:ext uri="{FF2B5EF4-FFF2-40B4-BE49-F238E27FC236}">
                        <a16:creationId xmlns:a16="http://schemas.microsoft.com/office/drawing/2014/main" id="{86645400-C558-B252-3211-AD20ABB1E583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5" name="ZoneTexte 994">
                    <a:extLst>
                      <a:ext uri="{FF2B5EF4-FFF2-40B4-BE49-F238E27FC236}">
                        <a16:creationId xmlns:a16="http://schemas.microsoft.com/office/drawing/2014/main" id="{80F1FB6D-FBE2-4A32-EF0E-333295FD6AD2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1" y="5666343"/>
                    <a:ext cx="959457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7030A0"/>
                        </a:solidFill>
                      </a:rPr>
                      <a:t>Esquive PA</a:t>
                    </a:r>
                  </a:p>
                </p:txBody>
              </p:sp>
            </p:grpSp>
            <p:pic>
              <p:nvPicPr>
                <p:cNvPr id="993" name="Picture 40" descr="Esquive PA">
                  <a:extLst>
                    <a:ext uri="{FF2B5EF4-FFF2-40B4-BE49-F238E27FC236}">
                      <a16:creationId xmlns:a16="http://schemas.microsoft.com/office/drawing/2014/main" id="{8A79DF7B-0378-125E-E726-BFBB4A80B8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5060" y="2395888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87" name="Groupe 986">
                <a:extLst>
                  <a:ext uri="{FF2B5EF4-FFF2-40B4-BE49-F238E27FC236}">
                    <a16:creationId xmlns:a16="http://schemas.microsoft.com/office/drawing/2014/main" id="{31B882CB-0A73-FEFB-CFC3-2EC63B0A4D06}"/>
                  </a:ext>
                </a:extLst>
              </p:cNvPr>
              <p:cNvGrpSpPr/>
              <p:nvPr/>
            </p:nvGrpSpPr>
            <p:grpSpPr>
              <a:xfrm>
                <a:off x="2380706" y="1148385"/>
                <a:ext cx="1045515" cy="446899"/>
                <a:chOff x="3557831" y="2862693"/>
                <a:chExt cx="1045515" cy="446899"/>
              </a:xfrm>
            </p:grpSpPr>
            <p:grpSp>
              <p:nvGrpSpPr>
                <p:cNvPr id="988" name="Groupe 987">
                  <a:extLst>
                    <a:ext uri="{FF2B5EF4-FFF2-40B4-BE49-F238E27FC236}">
                      <a16:creationId xmlns:a16="http://schemas.microsoft.com/office/drawing/2014/main" id="{124B66CA-29A9-0ABE-7EFE-148B38F91721}"/>
                    </a:ext>
                  </a:extLst>
                </p:cNvPr>
                <p:cNvGrpSpPr/>
                <p:nvPr/>
              </p:nvGrpSpPr>
              <p:grpSpPr>
                <a:xfrm>
                  <a:off x="3557831" y="2862693"/>
                  <a:ext cx="1045515" cy="446899"/>
                  <a:chOff x="8791604" y="5663158"/>
                  <a:chExt cx="1045515" cy="446899"/>
                </a:xfrm>
              </p:grpSpPr>
              <p:sp>
                <p:nvSpPr>
                  <p:cNvPr id="990" name="Rectangle : coins arrondis 989">
                    <a:extLst>
                      <a:ext uri="{FF2B5EF4-FFF2-40B4-BE49-F238E27FC236}">
                        <a16:creationId xmlns:a16="http://schemas.microsoft.com/office/drawing/2014/main" id="{947FE8F4-BFB4-BBB1-978E-AABA4C4615C0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1" name="ZoneTexte 990">
                    <a:extLst>
                      <a:ext uri="{FF2B5EF4-FFF2-40B4-BE49-F238E27FC236}">
                        <a16:creationId xmlns:a16="http://schemas.microsoft.com/office/drawing/2014/main" id="{3EC186F0-E145-407A-6D7A-B6BB0AC2E201}"/>
                      </a:ext>
                    </a:extLst>
                  </p:cNvPr>
                  <p:cNvSpPr txBox="1"/>
                  <p:nvPr/>
                </p:nvSpPr>
                <p:spPr>
                  <a:xfrm>
                    <a:off x="8791604" y="5663158"/>
                    <a:ext cx="971092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7030A0"/>
                        </a:solidFill>
                      </a:rPr>
                      <a:t>Esquive PM</a:t>
                    </a:r>
                  </a:p>
                </p:txBody>
              </p:sp>
            </p:grpSp>
            <p:pic>
              <p:nvPicPr>
                <p:cNvPr id="989" name="Picture 42" descr="Retrait PM">
                  <a:extLst>
                    <a:ext uri="{FF2B5EF4-FFF2-40B4-BE49-F238E27FC236}">
                      <a16:creationId xmlns:a16="http://schemas.microsoft.com/office/drawing/2014/main" id="{3B396D59-6B22-5AA4-3DEC-C4D25CC5E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585" y="288831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13100C81-C632-83E5-7747-DBBF65209ECB}"/>
                </a:ext>
              </a:extLst>
            </p:cNvPr>
            <p:cNvGrpSpPr/>
            <p:nvPr/>
          </p:nvGrpSpPr>
          <p:grpSpPr>
            <a:xfrm>
              <a:off x="1708737" y="1303246"/>
              <a:ext cx="1534617" cy="987754"/>
              <a:chOff x="2439531" y="1805704"/>
              <a:chExt cx="2148464" cy="1382857"/>
            </a:xfrm>
          </p:grpSpPr>
          <p:grpSp>
            <p:nvGrpSpPr>
              <p:cNvPr id="960" name="Groupe 959">
                <a:extLst>
                  <a:ext uri="{FF2B5EF4-FFF2-40B4-BE49-F238E27FC236}">
                    <a16:creationId xmlns:a16="http://schemas.microsoft.com/office/drawing/2014/main" id="{F6D34E0A-D1EE-2B96-630D-228ADC726A81}"/>
                  </a:ext>
                </a:extLst>
              </p:cNvPr>
              <p:cNvGrpSpPr/>
              <p:nvPr/>
            </p:nvGrpSpPr>
            <p:grpSpPr>
              <a:xfrm>
                <a:off x="2439531" y="2276494"/>
                <a:ext cx="1052573" cy="432000"/>
                <a:chOff x="2386928" y="2154343"/>
                <a:chExt cx="1052573" cy="432000"/>
              </a:xfrm>
            </p:grpSpPr>
            <p:grpSp>
              <p:nvGrpSpPr>
                <p:cNvPr id="981" name="Groupe 980">
                  <a:extLst>
                    <a:ext uri="{FF2B5EF4-FFF2-40B4-BE49-F238E27FC236}">
                      <a16:creationId xmlns:a16="http://schemas.microsoft.com/office/drawing/2014/main" id="{22EF2454-6870-0695-9038-10BF37F617EB}"/>
                    </a:ext>
                  </a:extLst>
                </p:cNvPr>
                <p:cNvGrpSpPr/>
                <p:nvPr/>
              </p:nvGrpSpPr>
              <p:grpSpPr>
                <a:xfrm>
                  <a:off x="2386928" y="2154343"/>
                  <a:ext cx="1052573" cy="432000"/>
                  <a:chOff x="8784546" y="5678057"/>
                  <a:chExt cx="1052573" cy="432000"/>
                </a:xfrm>
              </p:grpSpPr>
              <p:sp>
                <p:nvSpPr>
                  <p:cNvPr id="983" name="Rectangle : coins arrondis 982">
                    <a:extLst>
                      <a:ext uri="{FF2B5EF4-FFF2-40B4-BE49-F238E27FC236}">
                        <a16:creationId xmlns:a16="http://schemas.microsoft.com/office/drawing/2014/main" id="{94312E88-C706-DA50-733C-C012B22328C5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4" name="ZoneTexte 983">
                    <a:extLst>
                      <a:ext uri="{FF2B5EF4-FFF2-40B4-BE49-F238E27FC236}">
                        <a16:creationId xmlns:a16="http://schemas.microsoft.com/office/drawing/2014/main" id="{94946FB5-7ED6-7628-FB98-1D73426B75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546" y="5680212"/>
                    <a:ext cx="86334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/>
                      <a:t>Rés</a:t>
                    </a:r>
                    <a:r>
                      <a:rPr lang="fr-FR" sz="714" dirty="0"/>
                      <a:t>. Neutre</a:t>
                    </a:r>
                    <a:endParaRPr lang="fr-FR" sz="786" dirty="0"/>
                  </a:p>
                </p:txBody>
              </p:sp>
            </p:grpSp>
            <p:pic>
              <p:nvPicPr>
                <p:cNvPr id="982" name="Picture 14" descr="Résistance Neutre">
                  <a:extLst>
                    <a:ext uri="{FF2B5EF4-FFF2-40B4-BE49-F238E27FC236}">
                      <a16:creationId xmlns:a16="http://schemas.microsoft.com/office/drawing/2014/main" id="{3E7A7520-D9EE-13F9-C3A5-D3CB42F271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100" y="2188319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61" name="Groupe 960">
                <a:extLst>
                  <a:ext uri="{FF2B5EF4-FFF2-40B4-BE49-F238E27FC236}">
                    <a16:creationId xmlns:a16="http://schemas.microsoft.com/office/drawing/2014/main" id="{287A2007-476F-4452-F9EF-C5E902D630C8}"/>
                  </a:ext>
                </a:extLst>
              </p:cNvPr>
              <p:cNvGrpSpPr/>
              <p:nvPr/>
            </p:nvGrpSpPr>
            <p:grpSpPr>
              <a:xfrm>
                <a:off x="2456081" y="2753528"/>
                <a:ext cx="1044000" cy="435033"/>
                <a:chOff x="2387881" y="2646372"/>
                <a:chExt cx="1044000" cy="435033"/>
              </a:xfrm>
            </p:grpSpPr>
            <p:grpSp>
              <p:nvGrpSpPr>
                <p:cNvPr id="977" name="Groupe 976">
                  <a:extLst>
                    <a:ext uri="{FF2B5EF4-FFF2-40B4-BE49-F238E27FC236}">
                      <a16:creationId xmlns:a16="http://schemas.microsoft.com/office/drawing/2014/main" id="{BC83E09B-2EF5-1B30-5D47-07B77B133305}"/>
                    </a:ext>
                  </a:extLst>
                </p:cNvPr>
                <p:cNvGrpSpPr/>
                <p:nvPr/>
              </p:nvGrpSpPr>
              <p:grpSpPr>
                <a:xfrm>
                  <a:off x="2387881" y="2646372"/>
                  <a:ext cx="1044000" cy="435033"/>
                  <a:chOff x="8793119" y="5675024"/>
                  <a:chExt cx="1044000" cy="435033"/>
                </a:xfrm>
              </p:grpSpPr>
              <p:sp>
                <p:nvSpPr>
                  <p:cNvPr id="979" name="Rectangle : coins arrondis 978">
                    <a:extLst>
                      <a:ext uri="{FF2B5EF4-FFF2-40B4-BE49-F238E27FC236}">
                        <a16:creationId xmlns:a16="http://schemas.microsoft.com/office/drawing/2014/main" id="{F0571D24-94BC-5703-9927-21E50A7746B1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6453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0" name="ZoneTexte 979">
                    <a:extLst>
                      <a:ext uri="{FF2B5EF4-FFF2-40B4-BE49-F238E27FC236}">
                        <a16:creationId xmlns:a16="http://schemas.microsoft.com/office/drawing/2014/main" id="{30B6AB25-6F57-3B85-5587-50C9D17E101A}"/>
                      </a:ext>
                    </a:extLst>
                  </p:cNvPr>
                  <p:cNvSpPr txBox="1"/>
                  <p:nvPr/>
                </p:nvSpPr>
                <p:spPr>
                  <a:xfrm>
                    <a:off x="8809297" y="5675024"/>
                    <a:ext cx="863350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rgbClr val="64533E"/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rgbClr val="64533E"/>
                        </a:solidFill>
                      </a:rPr>
                      <a:t>. Terre</a:t>
                    </a:r>
                    <a:endParaRPr lang="fr-FR" sz="786" dirty="0">
                      <a:solidFill>
                        <a:srgbClr val="64533E"/>
                      </a:solidFill>
                    </a:endParaRPr>
                  </a:p>
                </p:txBody>
              </p:sp>
            </p:grpSp>
            <p:pic>
              <p:nvPicPr>
                <p:cNvPr id="978" name="Picture 4" descr="Résistance Terre">
                  <a:extLst>
                    <a:ext uri="{FF2B5EF4-FFF2-40B4-BE49-F238E27FC236}">
                      <a16:creationId xmlns:a16="http://schemas.microsoft.com/office/drawing/2014/main" id="{612B2CC5-F7A0-D9B9-7C49-F7A3CFE729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100" y="268665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62" name="Groupe 961">
                <a:extLst>
                  <a:ext uri="{FF2B5EF4-FFF2-40B4-BE49-F238E27FC236}">
                    <a16:creationId xmlns:a16="http://schemas.microsoft.com/office/drawing/2014/main" id="{2B380456-623C-3C72-30C3-72DE43D70DEC}"/>
                  </a:ext>
                </a:extLst>
              </p:cNvPr>
              <p:cNvGrpSpPr/>
              <p:nvPr/>
            </p:nvGrpSpPr>
            <p:grpSpPr>
              <a:xfrm>
                <a:off x="3536194" y="1805704"/>
                <a:ext cx="1046132" cy="432000"/>
                <a:chOff x="2393369" y="3144467"/>
                <a:chExt cx="1046132" cy="432000"/>
              </a:xfrm>
            </p:grpSpPr>
            <p:grpSp>
              <p:nvGrpSpPr>
                <p:cNvPr id="973" name="Groupe 972">
                  <a:extLst>
                    <a:ext uri="{FF2B5EF4-FFF2-40B4-BE49-F238E27FC236}">
                      <a16:creationId xmlns:a16="http://schemas.microsoft.com/office/drawing/2014/main" id="{DF93D7A9-3217-BF90-5077-34E642B32A31}"/>
                    </a:ext>
                  </a:extLst>
                </p:cNvPr>
                <p:cNvGrpSpPr/>
                <p:nvPr/>
              </p:nvGrpSpPr>
              <p:grpSpPr>
                <a:xfrm>
                  <a:off x="2393369" y="3144467"/>
                  <a:ext cx="1046132" cy="432000"/>
                  <a:chOff x="8790987" y="5678057"/>
                  <a:chExt cx="1046132" cy="432000"/>
                </a:xfrm>
              </p:grpSpPr>
              <p:sp>
                <p:nvSpPr>
                  <p:cNvPr id="975" name="Rectangle : coins arrondis 974">
                    <a:extLst>
                      <a:ext uri="{FF2B5EF4-FFF2-40B4-BE49-F238E27FC236}">
                        <a16:creationId xmlns:a16="http://schemas.microsoft.com/office/drawing/2014/main" id="{A75EA52E-7596-0774-7541-F63191EC0243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6" name="ZoneTexte 975">
                    <a:extLst>
                      <a:ext uri="{FF2B5EF4-FFF2-40B4-BE49-F238E27FC236}">
                        <a16:creationId xmlns:a16="http://schemas.microsoft.com/office/drawing/2014/main" id="{E108B502-2038-3BD8-41EE-DFC29749B25A}"/>
                      </a:ext>
                    </a:extLst>
                  </p:cNvPr>
                  <p:cNvSpPr txBox="1"/>
                  <p:nvPr/>
                </p:nvSpPr>
                <p:spPr>
                  <a:xfrm>
                    <a:off x="8790987" y="5679080"/>
                    <a:ext cx="86334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rgbClr val="C00000"/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rgbClr val="C00000"/>
                        </a:solidFill>
                      </a:rPr>
                      <a:t>. Feu</a:t>
                    </a:r>
                  </a:p>
                </p:txBody>
              </p:sp>
            </p:grpSp>
            <p:pic>
              <p:nvPicPr>
                <p:cNvPr id="974" name="Picture 6" descr="Résistance Feu">
                  <a:extLst>
                    <a:ext uri="{FF2B5EF4-FFF2-40B4-BE49-F238E27FC236}">
                      <a16:creationId xmlns:a16="http://schemas.microsoft.com/office/drawing/2014/main" id="{01BAAC01-06B3-C9D6-C0A3-B462787D25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339" y="318901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63" name="Groupe 962">
                <a:extLst>
                  <a:ext uri="{FF2B5EF4-FFF2-40B4-BE49-F238E27FC236}">
                    <a16:creationId xmlns:a16="http://schemas.microsoft.com/office/drawing/2014/main" id="{DFF26DCB-803B-7E8D-AFFB-E953A33A7F1D}"/>
                  </a:ext>
                </a:extLst>
              </p:cNvPr>
              <p:cNvGrpSpPr/>
              <p:nvPr/>
            </p:nvGrpSpPr>
            <p:grpSpPr>
              <a:xfrm>
                <a:off x="3530885" y="2273431"/>
                <a:ext cx="1052494" cy="442251"/>
                <a:chOff x="2387007" y="3629276"/>
                <a:chExt cx="1052494" cy="442251"/>
              </a:xfrm>
            </p:grpSpPr>
            <p:grpSp>
              <p:nvGrpSpPr>
                <p:cNvPr id="969" name="Groupe 968">
                  <a:extLst>
                    <a:ext uri="{FF2B5EF4-FFF2-40B4-BE49-F238E27FC236}">
                      <a16:creationId xmlns:a16="http://schemas.microsoft.com/office/drawing/2014/main" id="{B63F4F03-43EC-CB58-8143-ADD520EDB982}"/>
                    </a:ext>
                  </a:extLst>
                </p:cNvPr>
                <p:cNvGrpSpPr/>
                <p:nvPr/>
              </p:nvGrpSpPr>
              <p:grpSpPr>
                <a:xfrm>
                  <a:off x="2387007" y="3629276"/>
                  <a:ext cx="1052494" cy="442251"/>
                  <a:chOff x="8784625" y="5667806"/>
                  <a:chExt cx="1052494" cy="442251"/>
                </a:xfrm>
              </p:grpSpPr>
              <p:sp>
                <p:nvSpPr>
                  <p:cNvPr id="971" name="Rectangle : coins arrondis 970">
                    <a:extLst>
                      <a:ext uri="{FF2B5EF4-FFF2-40B4-BE49-F238E27FC236}">
                        <a16:creationId xmlns:a16="http://schemas.microsoft.com/office/drawing/2014/main" id="{CE568D40-D911-95E8-7F2E-4DA9FB60C2A0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2" name="ZoneTexte 971">
                    <a:extLst>
                      <a:ext uri="{FF2B5EF4-FFF2-40B4-BE49-F238E27FC236}">
                        <a16:creationId xmlns:a16="http://schemas.microsoft.com/office/drawing/2014/main" id="{FF7F5245-026A-B0C7-7F48-CC538AB13ECE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625" y="5667806"/>
                    <a:ext cx="863350" cy="283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. Air</a:t>
                    </a:r>
                  </a:p>
                </p:txBody>
              </p:sp>
            </p:grpSp>
            <p:pic>
              <p:nvPicPr>
                <p:cNvPr id="970" name="Picture 12" descr="Résistance Air">
                  <a:extLst>
                    <a:ext uri="{FF2B5EF4-FFF2-40B4-BE49-F238E27FC236}">
                      <a16:creationId xmlns:a16="http://schemas.microsoft.com/office/drawing/2014/main" id="{940D7A50-3A58-98AF-A148-8520362760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339" y="368842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64" name="Groupe 963">
                <a:extLst>
                  <a:ext uri="{FF2B5EF4-FFF2-40B4-BE49-F238E27FC236}">
                    <a16:creationId xmlns:a16="http://schemas.microsoft.com/office/drawing/2014/main" id="{8266D3CA-B5F7-CAE1-8FB2-C5980DAF0F6D}"/>
                  </a:ext>
                </a:extLst>
              </p:cNvPr>
              <p:cNvGrpSpPr/>
              <p:nvPr/>
            </p:nvGrpSpPr>
            <p:grpSpPr>
              <a:xfrm>
                <a:off x="3528548" y="2753384"/>
                <a:ext cx="1059447" cy="434843"/>
                <a:chOff x="2452103" y="3557115"/>
                <a:chExt cx="1059447" cy="434843"/>
              </a:xfrm>
            </p:grpSpPr>
            <p:grpSp>
              <p:nvGrpSpPr>
                <p:cNvPr id="965" name="Groupe 964">
                  <a:extLst>
                    <a:ext uri="{FF2B5EF4-FFF2-40B4-BE49-F238E27FC236}">
                      <a16:creationId xmlns:a16="http://schemas.microsoft.com/office/drawing/2014/main" id="{C404908E-6DD1-4EBB-31E9-1B82A431D6B2}"/>
                    </a:ext>
                  </a:extLst>
                </p:cNvPr>
                <p:cNvGrpSpPr/>
                <p:nvPr/>
              </p:nvGrpSpPr>
              <p:grpSpPr>
                <a:xfrm>
                  <a:off x="2452103" y="3557115"/>
                  <a:ext cx="1059447" cy="434843"/>
                  <a:chOff x="8777672" y="5675214"/>
                  <a:chExt cx="1059447" cy="434843"/>
                </a:xfrm>
              </p:grpSpPr>
              <p:sp>
                <p:nvSpPr>
                  <p:cNvPr id="967" name="Rectangle : coins arrondis 966">
                    <a:extLst>
                      <a:ext uri="{FF2B5EF4-FFF2-40B4-BE49-F238E27FC236}">
                        <a16:creationId xmlns:a16="http://schemas.microsoft.com/office/drawing/2014/main" id="{62B63DDD-7082-9445-0F99-7CEEBFEAB880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8" name="ZoneTexte 967">
                    <a:extLst>
                      <a:ext uri="{FF2B5EF4-FFF2-40B4-BE49-F238E27FC236}">
                        <a16:creationId xmlns:a16="http://schemas.microsoft.com/office/drawing/2014/main" id="{CB57D85C-1956-C771-DD58-0DA03DCACA1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7672" y="5675214"/>
                    <a:ext cx="910633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. Chance</a:t>
                    </a:r>
                  </a:p>
                </p:txBody>
              </p:sp>
            </p:grpSp>
            <p:pic>
              <p:nvPicPr>
                <p:cNvPr id="966" name="Picture 10" descr="Résistance Eau">
                  <a:extLst>
                    <a:ext uri="{FF2B5EF4-FFF2-40B4-BE49-F238E27FC236}">
                      <a16:creationId xmlns:a16="http://schemas.microsoft.com/office/drawing/2014/main" id="{02782E54-4FA7-7B69-1045-6ABCDBC928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3640" y="359450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A7A58837-F830-7202-7691-EF79DD12A027}"/>
                </a:ext>
              </a:extLst>
            </p:cNvPr>
            <p:cNvCxnSpPr/>
            <p:nvPr/>
          </p:nvCxnSpPr>
          <p:spPr>
            <a:xfrm>
              <a:off x="60129" y="243840"/>
              <a:ext cx="15454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5" name="Groupe 884">
              <a:extLst>
                <a:ext uri="{FF2B5EF4-FFF2-40B4-BE49-F238E27FC236}">
                  <a16:creationId xmlns:a16="http://schemas.microsoft.com/office/drawing/2014/main" id="{09CF2AEF-7FD0-C022-3AFC-BE7274E145BA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936" name="Groupe 935">
                <a:extLst>
                  <a:ext uri="{FF2B5EF4-FFF2-40B4-BE49-F238E27FC236}">
                    <a16:creationId xmlns:a16="http://schemas.microsoft.com/office/drawing/2014/main" id="{2A0D9581-AA0E-D540-E44A-EB5396789BB6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947" name="Groupe 946">
                  <a:extLst>
                    <a:ext uri="{FF2B5EF4-FFF2-40B4-BE49-F238E27FC236}">
                      <a16:creationId xmlns:a16="http://schemas.microsoft.com/office/drawing/2014/main" id="{5E3092ED-9C99-0CD2-919A-7EB3A6DD6EFA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950" name="Rectangle : coins arrondis 949">
                    <a:extLst>
                      <a:ext uri="{FF2B5EF4-FFF2-40B4-BE49-F238E27FC236}">
                        <a16:creationId xmlns:a16="http://schemas.microsoft.com/office/drawing/2014/main" id="{D0B45D73-8E65-A3BF-D41D-8746B9032F53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951" name="Ellipse 950">
                    <a:extLst>
                      <a:ext uri="{FF2B5EF4-FFF2-40B4-BE49-F238E27FC236}">
                        <a16:creationId xmlns:a16="http://schemas.microsoft.com/office/drawing/2014/main" id="{33CA7FEE-5715-E90B-D4A1-3D9E6C967D61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952" name="ZoneTexte 951">
                    <a:extLst>
                      <a:ext uri="{FF2B5EF4-FFF2-40B4-BE49-F238E27FC236}">
                        <a16:creationId xmlns:a16="http://schemas.microsoft.com/office/drawing/2014/main" id="{F5568629-6DA2-A018-B64B-9F3D7ADC5B36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953" name="Groupe 952">
                    <a:extLst>
                      <a:ext uri="{FF2B5EF4-FFF2-40B4-BE49-F238E27FC236}">
                        <a16:creationId xmlns:a16="http://schemas.microsoft.com/office/drawing/2014/main" id="{932B69D9-979D-60F5-2790-486589B45351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954" name="Groupe 953">
                      <a:extLst>
                        <a:ext uri="{FF2B5EF4-FFF2-40B4-BE49-F238E27FC236}">
                          <a16:creationId xmlns:a16="http://schemas.microsoft.com/office/drawing/2014/main" id="{713BB4EE-16E1-44EC-65A0-DB5FBC8E84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958" name="ZoneTexte 957">
                        <a:extLst>
                          <a:ext uri="{FF2B5EF4-FFF2-40B4-BE49-F238E27FC236}">
                            <a16:creationId xmlns:a16="http://schemas.microsoft.com/office/drawing/2014/main" id="{31BCFE50-990E-8E90-FF12-10898E4F4D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959" name="Picture 30" descr="PA">
                        <a:extLst>
                          <a:ext uri="{FF2B5EF4-FFF2-40B4-BE49-F238E27FC236}">
                            <a16:creationId xmlns:a16="http://schemas.microsoft.com/office/drawing/2014/main" id="{9088BEB8-2EC1-F958-B4F0-9C3C14180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955" name="Picture 34" descr="Portée">
                      <a:extLst>
                        <a:ext uri="{FF2B5EF4-FFF2-40B4-BE49-F238E27FC236}">
                          <a16:creationId xmlns:a16="http://schemas.microsoft.com/office/drawing/2014/main" id="{C37CA5F8-ABC4-F743-172D-DF94ADB0F6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56" name="ZoneTexte 955">
                      <a:extLst>
                        <a:ext uri="{FF2B5EF4-FFF2-40B4-BE49-F238E27FC236}">
                          <a16:creationId xmlns:a16="http://schemas.microsoft.com/office/drawing/2014/main" id="{922A45AF-DF3F-DAAC-0002-D537B1AC80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957" name="ZoneTexte 956">
                      <a:extLst>
                        <a:ext uri="{FF2B5EF4-FFF2-40B4-BE49-F238E27FC236}">
                          <a16:creationId xmlns:a16="http://schemas.microsoft.com/office/drawing/2014/main" id="{E8569DD7-130A-E0DB-BD3D-2E1CBD52E4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948" name="Hexagone 947">
                  <a:extLst>
                    <a:ext uri="{FF2B5EF4-FFF2-40B4-BE49-F238E27FC236}">
                      <a16:creationId xmlns:a16="http://schemas.microsoft.com/office/drawing/2014/main" id="{7A93190F-F1D2-F688-3B02-A4B52089E2B7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949" name="Graphique 948">
                  <a:extLst>
                    <a:ext uri="{FF2B5EF4-FFF2-40B4-BE49-F238E27FC236}">
                      <a16:creationId xmlns:a16="http://schemas.microsoft.com/office/drawing/2014/main" id="{E7373E89-CA0E-8D41-13C9-2A044BE3302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937" name="Connecteur droit 936">
                <a:extLst>
                  <a:ext uri="{FF2B5EF4-FFF2-40B4-BE49-F238E27FC236}">
                    <a16:creationId xmlns:a16="http://schemas.microsoft.com/office/drawing/2014/main" id="{A7E3696E-B011-D199-0CD1-2E14AA8F6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Connecteur droit 937">
                <a:extLst>
                  <a:ext uri="{FF2B5EF4-FFF2-40B4-BE49-F238E27FC236}">
                    <a16:creationId xmlns:a16="http://schemas.microsoft.com/office/drawing/2014/main" id="{07C085D7-F973-2567-8C6A-FE4261441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Connecteur droit 938">
                <a:extLst>
                  <a:ext uri="{FF2B5EF4-FFF2-40B4-BE49-F238E27FC236}">
                    <a16:creationId xmlns:a16="http://schemas.microsoft.com/office/drawing/2014/main" id="{DF3F4817-C114-7ED3-F8F9-6A55EBC95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Connecteur droit 939">
                <a:extLst>
                  <a:ext uri="{FF2B5EF4-FFF2-40B4-BE49-F238E27FC236}">
                    <a16:creationId xmlns:a16="http://schemas.microsoft.com/office/drawing/2014/main" id="{7EF04054-35DC-4B31-1301-69FD0C26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Connecteur droit 940">
                <a:extLst>
                  <a:ext uri="{FF2B5EF4-FFF2-40B4-BE49-F238E27FC236}">
                    <a16:creationId xmlns:a16="http://schemas.microsoft.com/office/drawing/2014/main" id="{9A484AEB-BC54-3D6F-EF28-1E19AAC5D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Connecteur droit 941">
                <a:extLst>
                  <a:ext uri="{FF2B5EF4-FFF2-40B4-BE49-F238E27FC236}">
                    <a16:creationId xmlns:a16="http://schemas.microsoft.com/office/drawing/2014/main" id="{3F28E3CE-4D4B-BFFE-BDD8-760F1904D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Connecteur droit 942">
                <a:extLst>
                  <a:ext uri="{FF2B5EF4-FFF2-40B4-BE49-F238E27FC236}">
                    <a16:creationId xmlns:a16="http://schemas.microsoft.com/office/drawing/2014/main" id="{B687E8EE-9733-165B-E5E6-8819F2924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Connecteur droit 943">
                <a:extLst>
                  <a:ext uri="{FF2B5EF4-FFF2-40B4-BE49-F238E27FC236}">
                    <a16:creationId xmlns:a16="http://schemas.microsoft.com/office/drawing/2014/main" id="{7D34EA71-9485-BC44-C1C9-407E658E9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Connecteur droit 944">
                <a:extLst>
                  <a:ext uri="{FF2B5EF4-FFF2-40B4-BE49-F238E27FC236}">
                    <a16:creationId xmlns:a16="http://schemas.microsoft.com/office/drawing/2014/main" id="{669C14BE-DBD1-00F2-C0E5-C8FBEFA4D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Connecteur droit 945">
                <a:extLst>
                  <a:ext uri="{FF2B5EF4-FFF2-40B4-BE49-F238E27FC236}">
                    <a16:creationId xmlns:a16="http://schemas.microsoft.com/office/drawing/2014/main" id="{F1AFB1F6-3D21-E82D-76BF-732078B29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6" name="Groupe 885">
              <a:extLst>
                <a:ext uri="{FF2B5EF4-FFF2-40B4-BE49-F238E27FC236}">
                  <a16:creationId xmlns:a16="http://schemas.microsoft.com/office/drawing/2014/main" id="{C2C9F0A9-D2FB-BF83-B761-37E14CF55EBA}"/>
                </a:ext>
              </a:extLst>
            </p:cNvPr>
            <p:cNvGrpSpPr/>
            <p:nvPr/>
          </p:nvGrpSpPr>
          <p:grpSpPr>
            <a:xfrm>
              <a:off x="38995" y="3410935"/>
              <a:ext cx="3200310" cy="934977"/>
              <a:chOff x="23175" y="2362617"/>
              <a:chExt cx="3200310" cy="934977"/>
            </a:xfrm>
          </p:grpSpPr>
          <p:grpSp>
            <p:nvGrpSpPr>
              <p:cNvPr id="912" name="Groupe 911">
                <a:extLst>
                  <a:ext uri="{FF2B5EF4-FFF2-40B4-BE49-F238E27FC236}">
                    <a16:creationId xmlns:a16="http://schemas.microsoft.com/office/drawing/2014/main" id="{F5D38B8D-B5F1-A3D7-907B-F40236E3E1A3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923" name="Groupe 922">
                  <a:extLst>
                    <a:ext uri="{FF2B5EF4-FFF2-40B4-BE49-F238E27FC236}">
                      <a16:creationId xmlns:a16="http://schemas.microsoft.com/office/drawing/2014/main" id="{EE1AD8EA-7C2A-D14C-B876-EF0CBA8D1142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926" name="Rectangle : coins arrondis 925">
                    <a:extLst>
                      <a:ext uri="{FF2B5EF4-FFF2-40B4-BE49-F238E27FC236}">
                        <a16:creationId xmlns:a16="http://schemas.microsoft.com/office/drawing/2014/main" id="{A829E65F-9F1C-5EBF-4011-D072CC4969AF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927" name="Ellipse 926">
                    <a:extLst>
                      <a:ext uri="{FF2B5EF4-FFF2-40B4-BE49-F238E27FC236}">
                        <a16:creationId xmlns:a16="http://schemas.microsoft.com/office/drawing/2014/main" id="{A9EED11D-42CD-0E48-AC11-5F3248F058B3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928" name="ZoneTexte 927">
                    <a:extLst>
                      <a:ext uri="{FF2B5EF4-FFF2-40B4-BE49-F238E27FC236}">
                        <a16:creationId xmlns:a16="http://schemas.microsoft.com/office/drawing/2014/main" id="{65E86D12-97CB-5DAF-EB81-D3F62412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929" name="Groupe 928">
                    <a:extLst>
                      <a:ext uri="{FF2B5EF4-FFF2-40B4-BE49-F238E27FC236}">
                        <a16:creationId xmlns:a16="http://schemas.microsoft.com/office/drawing/2014/main" id="{1E563E51-C5BF-01D0-61C5-6A16F6091BD3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930" name="Groupe 929">
                      <a:extLst>
                        <a:ext uri="{FF2B5EF4-FFF2-40B4-BE49-F238E27FC236}">
                          <a16:creationId xmlns:a16="http://schemas.microsoft.com/office/drawing/2014/main" id="{1A1E38CE-E622-F976-6F07-A41C283757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934" name="ZoneTexte 933">
                        <a:extLst>
                          <a:ext uri="{FF2B5EF4-FFF2-40B4-BE49-F238E27FC236}">
                            <a16:creationId xmlns:a16="http://schemas.microsoft.com/office/drawing/2014/main" id="{10C5A33F-A356-CDB6-8E43-3FDE7DCD94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935" name="Picture 30" descr="PA">
                        <a:extLst>
                          <a:ext uri="{FF2B5EF4-FFF2-40B4-BE49-F238E27FC236}">
                            <a16:creationId xmlns:a16="http://schemas.microsoft.com/office/drawing/2014/main" id="{51FA0376-494C-402A-99ED-61421CC56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931" name="Picture 34" descr="Portée">
                      <a:extLst>
                        <a:ext uri="{FF2B5EF4-FFF2-40B4-BE49-F238E27FC236}">
                          <a16:creationId xmlns:a16="http://schemas.microsoft.com/office/drawing/2014/main" id="{567D437A-EE24-C2C8-8EC0-1C177268D9E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32" name="ZoneTexte 931">
                      <a:extLst>
                        <a:ext uri="{FF2B5EF4-FFF2-40B4-BE49-F238E27FC236}">
                          <a16:creationId xmlns:a16="http://schemas.microsoft.com/office/drawing/2014/main" id="{E204163A-EF35-30F6-0FF5-29292F1BF5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933" name="ZoneTexte 932">
                      <a:extLst>
                        <a:ext uri="{FF2B5EF4-FFF2-40B4-BE49-F238E27FC236}">
                          <a16:creationId xmlns:a16="http://schemas.microsoft.com/office/drawing/2014/main" id="{591AF17B-675A-5D99-47C5-65B6980FD4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924" name="Hexagone 923">
                  <a:extLst>
                    <a:ext uri="{FF2B5EF4-FFF2-40B4-BE49-F238E27FC236}">
                      <a16:creationId xmlns:a16="http://schemas.microsoft.com/office/drawing/2014/main" id="{561F24E1-5254-8FBB-B435-D54ADEBFC6BF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925" name="Graphique 924">
                  <a:extLst>
                    <a:ext uri="{FF2B5EF4-FFF2-40B4-BE49-F238E27FC236}">
                      <a16:creationId xmlns:a16="http://schemas.microsoft.com/office/drawing/2014/main" id="{7B51733F-44CA-9AA9-81F8-2D1D88FF36E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913" name="Connecteur droit 912">
                <a:extLst>
                  <a:ext uri="{FF2B5EF4-FFF2-40B4-BE49-F238E27FC236}">
                    <a16:creationId xmlns:a16="http://schemas.microsoft.com/office/drawing/2014/main" id="{D7053E88-22BB-A1F0-3F48-05035719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Connecteur droit 913">
                <a:extLst>
                  <a:ext uri="{FF2B5EF4-FFF2-40B4-BE49-F238E27FC236}">
                    <a16:creationId xmlns:a16="http://schemas.microsoft.com/office/drawing/2014/main" id="{B6CD058A-8139-90C3-CCF9-1BDD7BC3E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Connecteur droit 914">
                <a:extLst>
                  <a:ext uri="{FF2B5EF4-FFF2-40B4-BE49-F238E27FC236}">
                    <a16:creationId xmlns:a16="http://schemas.microsoft.com/office/drawing/2014/main" id="{47DDCFC1-19B8-D6C4-783C-4A1A09DEB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Connecteur droit 915">
                <a:extLst>
                  <a:ext uri="{FF2B5EF4-FFF2-40B4-BE49-F238E27FC236}">
                    <a16:creationId xmlns:a16="http://schemas.microsoft.com/office/drawing/2014/main" id="{945C3E02-21B2-59E7-9DDF-6DF48D2E6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Connecteur droit 916">
                <a:extLst>
                  <a:ext uri="{FF2B5EF4-FFF2-40B4-BE49-F238E27FC236}">
                    <a16:creationId xmlns:a16="http://schemas.microsoft.com/office/drawing/2014/main" id="{6803F337-99C2-DD0C-E6ED-8C623CBCF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Connecteur droit 917">
                <a:extLst>
                  <a:ext uri="{FF2B5EF4-FFF2-40B4-BE49-F238E27FC236}">
                    <a16:creationId xmlns:a16="http://schemas.microsoft.com/office/drawing/2014/main" id="{87805924-266B-2079-5CD2-A1797BE06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Connecteur droit 918">
                <a:extLst>
                  <a:ext uri="{FF2B5EF4-FFF2-40B4-BE49-F238E27FC236}">
                    <a16:creationId xmlns:a16="http://schemas.microsoft.com/office/drawing/2014/main" id="{795B82FE-F277-90F0-7A00-32C9D44EA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Connecteur droit 919">
                <a:extLst>
                  <a:ext uri="{FF2B5EF4-FFF2-40B4-BE49-F238E27FC236}">
                    <a16:creationId xmlns:a16="http://schemas.microsoft.com/office/drawing/2014/main" id="{4545AC01-4777-BFC0-F93C-2128E7E21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Connecteur droit 920">
                <a:extLst>
                  <a:ext uri="{FF2B5EF4-FFF2-40B4-BE49-F238E27FC236}">
                    <a16:creationId xmlns:a16="http://schemas.microsoft.com/office/drawing/2014/main" id="{8033B894-196C-FA17-C0ED-EAFA6B5E5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Connecteur droit 921">
                <a:extLst>
                  <a:ext uri="{FF2B5EF4-FFF2-40B4-BE49-F238E27FC236}">
                    <a16:creationId xmlns:a16="http://schemas.microsoft.com/office/drawing/2014/main" id="{CC73B80B-BF5A-0837-1714-C5CBA47F0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7" name="Groupe 886">
              <a:extLst>
                <a:ext uri="{FF2B5EF4-FFF2-40B4-BE49-F238E27FC236}">
                  <a16:creationId xmlns:a16="http://schemas.microsoft.com/office/drawing/2014/main" id="{0C1427F0-7A2F-88B6-632C-50F9520448FF}"/>
                </a:ext>
              </a:extLst>
            </p:cNvPr>
            <p:cNvGrpSpPr/>
            <p:nvPr/>
          </p:nvGrpSpPr>
          <p:grpSpPr>
            <a:xfrm>
              <a:off x="84040" y="4437037"/>
              <a:ext cx="3200310" cy="934977"/>
              <a:chOff x="23175" y="2362617"/>
              <a:chExt cx="3200310" cy="934977"/>
            </a:xfrm>
          </p:grpSpPr>
          <p:grpSp>
            <p:nvGrpSpPr>
              <p:cNvPr id="888" name="Groupe 887">
                <a:extLst>
                  <a:ext uri="{FF2B5EF4-FFF2-40B4-BE49-F238E27FC236}">
                    <a16:creationId xmlns:a16="http://schemas.microsoft.com/office/drawing/2014/main" id="{EA30E1A1-D142-946A-250D-8F2BECADB67F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899" name="Groupe 898">
                  <a:extLst>
                    <a:ext uri="{FF2B5EF4-FFF2-40B4-BE49-F238E27FC236}">
                      <a16:creationId xmlns:a16="http://schemas.microsoft.com/office/drawing/2014/main" id="{E8CE62C5-DBE0-F478-B868-09941B30C8EA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902" name="Rectangle : coins arrondis 901">
                    <a:extLst>
                      <a:ext uri="{FF2B5EF4-FFF2-40B4-BE49-F238E27FC236}">
                        <a16:creationId xmlns:a16="http://schemas.microsoft.com/office/drawing/2014/main" id="{6923DA26-5EF8-7FFA-87F0-0FE33485AF56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903" name="Ellipse 902">
                    <a:extLst>
                      <a:ext uri="{FF2B5EF4-FFF2-40B4-BE49-F238E27FC236}">
                        <a16:creationId xmlns:a16="http://schemas.microsoft.com/office/drawing/2014/main" id="{DBC3D0FA-56B6-B9DF-F89A-046356FBDEFA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904" name="ZoneTexte 903">
                    <a:extLst>
                      <a:ext uri="{FF2B5EF4-FFF2-40B4-BE49-F238E27FC236}">
                        <a16:creationId xmlns:a16="http://schemas.microsoft.com/office/drawing/2014/main" id="{4568D134-49BC-F5CC-0BAC-884C4E4909A2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905" name="Groupe 904">
                    <a:extLst>
                      <a:ext uri="{FF2B5EF4-FFF2-40B4-BE49-F238E27FC236}">
                        <a16:creationId xmlns:a16="http://schemas.microsoft.com/office/drawing/2014/main" id="{2EB9A534-0DC9-EB51-B1DA-A445E3318DF4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906" name="Groupe 905">
                      <a:extLst>
                        <a:ext uri="{FF2B5EF4-FFF2-40B4-BE49-F238E27FC236}">
                          <a16:creationId xmlns:a16="http://schemas.microsoft.com/office/drawing/2014/main" id="{DC82267E-F0A1-1F87-D678-63353AC0D1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910" name="ZoneTexte 909">
                        <a:extLst>
                          <a:ext uri="{FF2B5EF4-FFF2-40B4-BE49-F238E27FC236}">
                            <a16:creationId xmlns:a16="http://schemas.microsoft.com/office/drawing/2014/main" id="{60EDE2D2-F955-94B4-AF37-676F2101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911" name="Picture 30" descr="PA">
                        <a:extLst>
                          <a:ext uri="{FF2B5EF4-FFF2-40B4-BE49-F238E27FC236}">
                            <a16:creationId xmlns:a16="http://schemas.microsoft.com/office/drawing/2014/main" id="{CAF79CCE-55FB-0300-BEC3-D838EFE27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907" name="Picture 34" descr="Portée">
                      <a:extLst>
                        <a:ext uri="{FF2B5EF4-FFF2-40B4-BE49-F238E27FC236}">
                          <a16:creationId xmlns:a16="http://schemas.microsoft.com/office/drawing/2014/main" id="{BB2F55EA-97F0-38A0-9B29-1592D0C8EB6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08" name="ZoneTexte 907">
                      <a:extLst>
                        <a:ext uri="{FF2B5EF4-FFF2-40B4-BE49-F238E27FC236}">
                          <a16:creationId xmlns:a16="http://schemas.microsoft.com/office/drawing/2014/main" id="{5F0589A4-EB85-0012-43E0-BEC84743C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909" name="ZoneTexte 908">
                      <a:extLst>
                        <a:ext uri="{FF2B5EF4-FFF2-40B4-BE49-F238E27FC236}">
                          <a16:creationId xmlns:a16="http://schemas.microsoft.com/office/drawing/2014/main" id="{851ED6B3-2FE0-E6DE-C2BE-3EB8600B94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900" name="Hexagone 899">
                  <a:extLst>
                    <a:ext uri="{FF2B5EF4-FFF2-40B4-BE49-F238E27FC236}">
                      <a16:creationId xmlns:a16="http://schemas.microsoft.com/office/drawing/2014/main" id="{A0207211-5453-9996-D000-56AD25CB66CE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901" name="Graphique 900">
                  <a:extLst>
                    <a:ext uri="{FF2B5EF4-FFF2-40B4-BE49-F238E27FC236}">
                      <a16:creationId xmlns:a16="http://schemas.microsoft.com/office/drawing/2014/main" id="{075488EB-1876-2E4F-D1C4-DE9EE1FDC44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889" name="Connecteur droit 888">
                <a:extLst>
                  <a:ext uri="{FF2B5EF4-FFF2-40B4-BE49-F238E27FC236}">
                    <a16:creationId xmlns:a16="http://schemas.microsoft.com/office/drawing/2014/main" id="{35ABA35E-6969-27B5-713E-423DF8629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C70D0430-DD8E-95B4-5A0F-C90776F24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Connecteur droit 890">
                <a:extLst>
                  <a:ext uri="{FF2B5EF4-FFF2-40B4-BE49-F238E27FC236}">
                    <a16:creationId xmlns:a16="http://schemas.microsoft.com/office/drawing/2014/main" id="{3A8158A9-A16C-15B5-544F-846E1C7F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Connecteur droit 891">
                <a:extLst>
                  <a:ext uri="{FF2B5EF4-FFF2-40B4-BE49-F238E27FC236}">
                    <a16:creationId xmlns:a16="http://schemas.microsoft.com/office/drawing/2014/main" id="{FE712A20-024E-257C-69B7-C7E6E0813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Connecteur droit 892">
                <a:extLst>
                  <a:ext uri="{FF2B5EF4-FFF2-40B4-BE49-F238E27FC236}">
                    <a16:creationId xmlns:a16="http://schemas.microsoft.com/office/drawing/2014/main" id="{2505C3F2-70AA-1421-DEDF-CC08D33E5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9996A08A-8149-4C44-3F50-B1D529629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Connecteur droit 894">
                <a:extLst>
                  <a:ext uri="{FF2B5EF4-FFF2-40B4-BE49-F238E27FC236}">
                    <a16:creationId xmlns:a16="http://schemas.microsoft.com/office/drawing/2014/main" id="{9F7480ED-B34F-9F68-2492-4A572CD86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Connecteur droit 895">
                <a:extLst>
                  <a:ext uri="{FF2B5EF4-FFF2-40B4-BE49-F238E27FC236}">
                    <a16:creationId xmlns:a16="http://schemas.microsoft.com/office/drawing/2014/main" id="{96AA3124-7114-F6C6-C4B2-A7B7BE318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Connecteur droit 896">
                <a:extLst>
                  <a:ext uri="{FF2B5EF4-FFF2-40B4-BE49-F238E27FC236}">
                    <a16:creationId xmlns:a16="http://schemas.microsoft.com/office/drawing/2014/main" id="{BCF06AD9-3C35-C982-D110-56C79770E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Connecteur droit 897">
                <a:extLst>
                  <a:ext uri="{FF2B5EF4-FFF2-40B4-BE49-F238E27FC236}">
                    <a16:creationId xmlns:a16="http://schemas.microsoft.com/office/drawing/2014/main" id="{6AA47CC8-0642-A344-CCF8-991575C3F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4D6A43CD-85C6-F446-257E-D2822CE9BB5A}"/>
              </a:ext>
            </a:extLst>
          </p:cNvPr>
          <p:cNvGrpSpPr/>
          <p:nvPr/>
        </p:nvGrpSpPr>
        <p:grpSpPr>
          <a:xfrm>
            <a:off x="0" y="6291131"/>
            <a:ext cx="3268134" cy="5219042"/>
            <a:chOff x="16216" y="152972"/>
            <a:chExt cx="3268134" cy="5219042"/>
          </a:xfrm>
        </p:grpSpPr>
        <p:grpSp>
          <p:nvGrpSpPr>
            <p:cNvPr id="1068" name="Groupe 1067">
              <a:extLst>
                <a:ext uri="{FF2B5EF4-FFF2-40B4-BE49-F238E27FC236}">
                  <a16:creationId xmlns:a16="http://schemas.microsoft.com/office/drawing/2014/main" id="{F73DCFBD-359E-DE08-E091-138C56BA15E4}"/>
                </a:ext>
              </a:extLst>
            </p:cNvPr>
            <p:cNvGrpSpPr/>
            <p:nvPr/>
          </p:nvGrpSpPr>
          <p:grpSpPr>
            <a:xfrm>
              <a:off x="16216" y="309009"/>
              <a:ext cx="788009" cy="1973327"/>
              <a:chOff x="46957" y="548932"/>
              <a:chExt cx="1103212" cy="2762658"/>
            </a:xfrm>
          </p:grpSpPr>
          <p:grpSp>
            <p:nvGrpSpPr>
              <p:cNvPr id="1227" name="Groupe 1226">
                <a:extLst>
                  <a:ext uri="{FF2B5EF4-FFF2-40B4-BE49-F238E27FC236}">
                    <a16:creationId xmlns:a16="http://schemas.microsoft.com/office/drawing/2014/main" id="{B8D48672-7E62-F4E3-5856-ED177C027981}"/>
                  </a:ext>
                </a:extLst>
              </p:cNvPr>
              <p:cNvGrpSpPr/>
              <p:nvPr/>
            </p:nvGrpSpPr>
            <p:grpSpPr>
              <a:xfrm>
                <a:off x="87952" y="1476774"/>
                <a:ext cx="1045898" cy="432000"/>
                <a:chOff x="3165829" y="3587485"/>
                <a:chExt cx="1045898" cy="453601"/>
              </a:xfrm>
            </p:grpSpPr>
            <p:grpSp>
              <p:nvGrpSpPr>
                <p:cNvPr id="1253" name="Groupe 1252">
                  <a:extLst>
                    <a:ext uri="{FF2B5EF4-FFF2-40B4-BE49-F238E27FC236}">
                      <a16:creationId xmlns:a16="http://schemas.microsoft.com/office/drawing/2014/main" id="{3091D60D-AB3D-A9BA-F880-CB6AE08B0769}"/>
                    </a:ext>
                  </a:extLst>
                </p:cNvPr>
                <p:cNvGrpSpPr/>
                <p:nvPr/>
              </p:nvGrpSpPr>
              <p:grpSpPr>
                <a:xfrm>
                  <a:off x="3165829" y="3587485"/>
                  <a:ext cx="1045898" cy="453601"/>
                  <a:chOff x="3" y="-2"/>
                  <a:chExt cx="2207795" cy="343082"/>
                </a:xfrm>
                <a:solidFill>
                  <a:srgbClr val="D7CCC8"/>
                </a:solidFill>
              </p:grpSpPr>
              <p:sp>
                <p:nvSpPr>
                  <p:cNvPr id="1255" name="Rectangle : coins arrondis 1254">
                    <a:extLst>
                      <a:ext uri="{FF2B5EF4-FFF2-40B4-BE49-F238E27FC236}">
                        <a16:creationId xmlns:a16="http://schemas.microsoft.com/office/drawing/2014/main" id="{D4556014-E25D-A524-EBA9-6E16A55EAF22}"/>
                      </a:ext>
                    </a:extLst>
                  </p:cNvPr>
                  <p:cNvSpPr/>
                  <p:nvPr/>
                </p:nvSpPr>
                <p:spPr>
                  <a:xfrm>
                    <a:off x="4010" y="-2"/>
                    <a:ext cx="2203788" cy="343082"/>
                  </a:xfrm>
                  <a:prstGeom prst="roundRect">
                    <a:avLst/>
                  </a:prstGeom>
                  <a:solidFill>
                    <a:srgbClr val="DFD6CB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6" name="Zone de texte 32">
                    <a:extLst>
                      <a:ext uri="{FF2B5EF4-FFF2-40B4-BE49-F238E27FC236}">
                        <a16:creationId xmlns:a16="http://schemas.microsoft.com/office/drawing/2014/main" id="{4698B97B-3E54-15B5-3560-094CD16798CE}"/>
                      </a:ext>
                    </a:extLst>
                  </p:cNvPr>
                  <p:cNvSpPr txBox="1"/>
                  <p:nvPr/>
                </p:nvSpPr>
                <p:spPr>
                  <a:xfrm>
                    <a:off x="3" y="0"/>
                    <a:ext cx="2203784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5D4037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Force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254" name="Picture 16" descr="Dommages Terre">
                  <a:extLst>
                    <a:ext uri="{FF2B5EF4-FFF2-40B4-BE49-F238E27FC236}">
                      <a16:creationId xmlns:a16="http://schemas.microsoft.com/office/drawing/2014/main" id="{7345A6C0-81D6-C5C1-1ED5-FEDD74522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98757" y="360466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28" name="Groupe 1227">
                <a:extLst>
                  <a:ext uri="{FF2B5EF4-FFF2-40B4-BE49-F238E27FC236}">
                    <a16:creationId xmlns:a16="http://schemas.microsoft.com/office/drawing/2014/main" id="{3977F8DE-5E99-5550-77CB-2D2E40909A8D}"/>
                  </a:ext>
                </a:extLst>
              </p:cNvPr>
              <p:cNvGrpSpPr/>
              <p:nvPr/>
            </p:nvGrpSpPr>
            <p:grpSpPr>
              <a:xfrm>
                <a:off x="87078" y="1012798"/>
                <a:ext cx="1045475" cy="432001"/>
                <a:chOff x="2376617" y="2426821"/>
                <a:chExt cx="1045475" cy="453600"/>
              </a:xfrm>
            </p:grpSpPr>
            <p:grpSp>
              <p:nvGrpSpPr>
                <p:cNvPr id="1249" name="Groupe 1248">
                  <a:extLst>
                    <a:ext uri="{FF2B5EF4-FFF2-40B4-BE49-F238E27FC236}">
                      <a16:creationId xmlns:a16="http://schemas.microsoft.com/office/drawing/2014/main" id="{D18EC72E-6C76-FE9F-8AE1-64AE18B6DC97}"/>
                    </a:ext>
                  </a:extLst>
                </p:cNvPr>
                <p:cNvGrpSpPr/>
                <p:nvPr/>
              </p:nvGrpSpPr>
              <p:grpSpPr>
                <a:xfrm>
                  <a:off x="2376617" y="2426821"/>
                  <a:ext cx="1045475" cy="453600"/>
                  <a:chOff x="-3" y="-5763"/>
                  <a:chExt cx="2844848" cy="343081"/>
                </a:xfrm>
                <a:solidFill>
                  <a:srgbClr val="D7CCC8"/>
                </a:solidFill>
              </p:grpSpPr>
              <p:sp>
                <p:nvSpPr>
                  <p:cNvPr id="1251" name="Rectangle : coins arrondis 1250">
                    <a:extLst>
                      <a:ext uri="{FF2B5EF4-FFF2-40B4-BE49-F238E27FC236}">
                        <a16:creationId xmlns:a16="http://schemas.microsoft.com/office/drawing/2014/main" id="{A7F7B2B8-055D-0FA3-9747-87C9C5BA9197}"/>
                      </a:ext>
                    </a:extLst>
                  </p:cNvPr>
                  <p:cNvSpPr/>
                  <p:nvPr/>
                </p:nvSpPr>
                <p:spPr>
                  <a:xfrm>
                    <a:off x="4011" y="-5763"/>
                    <a:ext cx="2840834" cy="343081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4B04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2" name="Zone de texte 69">
                    <a:extLst>
                      <a:ext uri="{FF2B5EF4-FFF2-40B4-BE49-F238E27FC236}">
                        <a16:creationId xmlns:a16="http://schemas.microsoft.com/office/drawing/2014/main" id="{BCEDD964-BD8A-3631-4A6F-83790A630745}"/>
                      </a:ext>
                    </a:extLst>
                  </p:cNvPr>
                  <p:cNvSpPr txBox="1"/>
                  <p:nvPr/>
                </p:nvSpPr>
                <p:spPr>
                  <a:xfrm>
                    <a:off x="-3" y="0"/>
                    <a:ext cx="284083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4B047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Sagesse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250" name="Picture 24" descr="Sagesse">
                  <a:extLst>
                    <a:ext uri="{FF2B5EF4-FFF2-40B4-BE49-F238E27FC236}">
                      <a16:creationId xmlns:a16="http://schemas.microsoft.com/office/drawing/2014/main" id="{12447236-10DE-9DD7-9E6F-CED73907F8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3102" y="2445035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29" name="Groupe 1228">
                <a:extLst>
                  <a:ext uri="{FF2B5EF4-FFF2-40B4-BE49-F238E27FC236}">
                    <a16:creationId xmlns:a16="http://schemas.microsoft.com/office/drawing/2014/main" id="{AFB472A9-E373-B2F3-ABA7-D55FA268D5D1}"/>
                  </a:ext>
                </a:extLst>
              </p:cNvPr>
              <p:cNvGrpSpPr/>
              <p:nvPr/>
            </p:nvGrpSpPr>
            <p:grpSpPr>
              <a:xfrm>
                <a:off x="46957" y="548932"/>
                <a:ext cx="1079637" cy="431999"/>
                <a:chOff x="1881163" y="1484665"/>
                <a:chExt cx="1079638" cy="451827"/>
              </a:xfrm>
            </p:grpSpPr>
            <p:grpSp>
              <p:nvGrpSpPr>
                <p:cNvPr id="1245" name="Groupe 1244">
                  <a:extLst>
                    <a:ext uri="{FF2B5EF4-FFF2-40B4-BE49-F238E27FC236}">
                      <a16:creationId xmlns:a16="http://schemas.microsoft.com/office/drawing/2014/main" id="{3C88263F-6604-C7A7-7B6C-E65EA571A2CB}"/>
                    </a:ext>
                  </a:extLst>
                </p:cNvPr>
                <p:cNvGrpSpPr/>
                <p:nvPr/>
              </p:nvGrpSpPr>
              <p:grpSpPr>
                <a:xfrm>
                  <a:off x="1881163" y="1484665"/>
                  <a:ext cx="1079638" cy="451827"/>
                  <a:chOff x="0" y="-5763"/>
                  <a:chExt cx="3127956" cy="341741"/>
                </a:xfrm>
                <a:solidFill>
                  <a:srgbClr val="D7CCC8"/>
                </a:solidFill>
              </p:grpSpPr>
              <p:sp>
                <p:nvSpPr>
                  <p:cNvPr id="1247" name="Rectangle : coins arrondis 1246">
                    <a:extLst>
                      <a:ext uri="{FF2B5EF4-FFF2-40B4-BE49-F238E27FC236}">
                        <a16:creationId xmlns:a16="http://schemas.microsoft.com/office/drawing/2014/main" id="{32CC204F-6BB9-9828-6065-B503BCA2B0D8}"/>
                      </a:ext>
                    </a:extLst>
                  </p:cNvPr>
                  <p:cNvSpPr/>
                  <p:nvPr/>
                </p:nvSpPr>
                <p:spPr>
                  <a:xfrm>
                    <a:off x="103251" y="-5763"/>
                    <a:ext cx="3024705" cy="34174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8" name="Zone de texte 78">
                    <a:extLst>
                      <a:ext uri="{FF2B5EF4-FFF2-40B4-BE49-F238E27FC236}">
                        <a16:creationId xmlns:a16="http://schemas.microsoft.com/office/drawing/2014/main" id="{222AEE57-1510-AD3B-1F37-21FB61028304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125024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7F6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Vitalité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246" name="Picture 26" descr="Vitalité">
                  <a:extLst>
                    <a:ext uri="{FF2B5EF4-FFF2-40B4-BE49-F238E27FC236}">
                      <a16:creationId xmlns:a16="http://schemas.microsoft.com/office/drawing/2014/main" id="{83AF4D4B-1F3D-4691-ECA7-9106213090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8993" y="1496856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30" name="Groupe 1229">
                <a:extLst>
                  <a:ext uri="{FF2B5EF4-FFF2-40B4-BE49-F238E27FC236}">
                    <a16:creationId xmlns:a16="http://schemas.microsoft.com/office/drawing/2014/main" id="{DDFF3920-7FA2-C4D1-C042-99D4C4FBA100}"/>
                  </a:ext>
                </a:extLst>
              </p:cNvPr>
              <p:cNvGrpSpPr/>
              <p:nvPr/>
            </p:nvGrpSpPr>
            <p:grpSpPr>
              <a:xfrm>
                <a:off x="88545" y="1941378"/>
                <a:ext cx="1054516" cy="431999"/>
                <a:chOff x="2365075" y="4441670"/>
                <a:chExt cx="1054516" cy="451826"/>
              </a:xfrm>
            </p:grpSpPr>
            <p:grpSp>
              <p:nvGrpSpPr>
                <p:cNvPr id="1241" name="Groupe 1240">
                  <a:extLst>
                    <a:ext uri="{FF2B5EF4-FFF2-40B4-BE49-F238E27FC236}">
                      <a16:creationId xmlns:a16="http://schemas.microsoft.com/office/drawing/2014/main" id="{D7BB9C7E-F25C-BEC2-1741-968B9C5FBB71}"/>
                    </a:ext>
                  </a:extLst>
                </p:cNvPr>
                <p:cNvGrpSpPr/>
                <p:nvPr/>
              </p:nvGrpSpPr>
              <p:grpSpPr>
                <a:xfrm>
                  <a:off x="2365075" y="4441670"/>
                  <a:ext cx="1054516" cy="451826"/>
                  <a:chOff x="0" y="-2880"/>
                  <a:chExt cx="2832982" cy="341740"/>
                </a:xfrm>
                <a:solidFill>
                  <a:srgbClr val="D7CCC8"/>
                </a:solidFill>
              </p:grpSpPr>
              <p:sp>
                <p:nvSpPr>
                  <p:cNvPr id="1243" name="Rectangle : coins arrondis 1242">
                    <a:extLst>
                      <a:ext uri="{FF2B5EF4-FFF2-40B4-BE49-F238E27FC236}">
                        <a16:creationId xmlns:a16="http://schemas.microsoft.com/office/drawing/2014/main" id="{669528AB-8E31-A3D3-E7AC-C74CA5A42CFC}"/>
                      </a:ext>
                    </a:extLst>
                  </p:cNvPr>
                  <p:cNvSpPr/>
                  <p:nvPr/>
                </p:nvSpPr>
                <p:spPr>
                  <a:xfrm>
                    <a:off x="28251" y="-2880"/>
                    <a:ext cx="2804731" cy="341740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4" name="Zone de texte 42">
                    <a:extLst>
                      <a:ext uri="{FF2B5EF4-FFF2-40B4-BE49-F238E27FC236}">
                        <a16:creationId xmlns:a16="http://schemas.microsoft.com/office/drawing/2014/main" id="{7015315E-9BE8-956A-AFC4-52FD9F827509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80473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Intel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242" name="Picture 18" descr="Dommages Feu">
                  <a:extLst>
                    <a:ext uri="{FF2B5EF4-FFF2-40B4-BE49-F238E27FC236}">
                      <a16:creationId xmlns:a16="http://schemas.microsoft.com/office/drawing/2014/main" id="{E3E05B38-8EB0-EAFF-D96D-19AA6C384C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7219" y="4446622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31" name="Groupe 1230">
                <a:extLst>
                  <a:ext uri="{FF2B5EF4-FFF2-40B4-BE49-F238E27FC236}">
                    <a16:creationId xmlns:a16="http://schemas.microsoft.com/office/drawing/2014/main" id="{152ACBB9-F0AF-B2A8-3E23-8095B6E0F2E1}"/>
                  </a:ext>
                </a:extLst>
              </p:cNvPr>
              <p:cNvGrpSpPr/>
              <p:nvPr/>
            </p:nvGrpSpPr>
            <p:grpSpPr>
              <a:xfrm>
                <a:off x="97344" y="2410309"/>
                <a:ext cx="1045717" cy="432001"/>
                <a:chOff x="2429230" y="5454153"/>
                <a:chExt cx="1045717" cy="453600"/>
              </a:xfrm>
            </p:grpSpPr>
            <p:grpSp>
              <p:nvGrpSpPr>
                <p:cNvPr id="1237" name="Groupe 1236">
                  <a:extLst>
                    <a:ext uri="{FF2B5EF4-FFF2-40B4-BE49-F238E27FC236}">
                      <a16:creationId xmlns:a16="http://schemas.microsoft.com/office/drawing/2014/main" id="{E189C04D-F360-87B9-F091-9E1268515809}"/>
                    </a:ext>
                  </a:extLst>
                </p:cNvPr>
                <p:cNvGrpSpPr/>
                <p:nvPr/>
              </p:nvGrpSpPr>
              <p:grpSpPr>
                <a:xfrm>
                  <a:off x="2429230" y="5454153"/>
                  <a:ext cx="1045717" cy="453600"/>
                  <a:chOff x="-2" y="-2"/>
                  <a:chExt cx="2444116" cy="408430"/>
                </a:xfrm>
                <a:solidFill>
                  <a:srgbClr val="D7CCC8"/>
                </a:solidFill>
              </p:grpSpPr>
              <p:sp>
                <p:nvSpPr>
                  <p:cNvPr id="1239" name="Rectangle : coins arrondis 1238">
                    <a:extLst>
                      <a:ext uri="{FF2B5EF4-FFF2-40B4-BE49-F238E27FC236}">
                        <a16:creationId xmlns:a16="http://schemas.microsoft.com/office/drawing/2014/main" id="{77284075-D264-B04C-96BB-B08846EB35E4}"/>
                      </a:ext>
                    </a:extLst>
                  </p:cNvPr>
                  <p:cNvSpPr/>
                  <p:nvPr/>
                </p:nvSpPr>
                <p:spPr>
                  <a:xfrm>
                    <a:off x="4011" y="-2"/>
                    <a:ext cx="2440103" cy="40843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0" name="Zone de texte 51">
                    <a:extLst>
                      <a:ext uri="{FF2B5EF4-FFF2-40B4-BE49-F238E27FC236}">
                        <a16:creationId xmlns:a16="http://schemas.microsoft.com/office/drawing/2014/main" id="{DF2DA0FD-3458-8847-7698-AF56DF077F1E}"/>
                      </a:ext>
                    </a:extLst>
                  </p:cNvPr>
                  <p:cNvSpPr txBox="1"/>
                  <p:nvPr/>
                </p:nvSpPr>
                <p:spPr>
                  <a:xfrm>
                    <a:off x="-2" y="0"/>
                    <a:ext cx="2432430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38572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Agi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238" name="Picture 20" descr="Dommages Air">
                  <a:extLst>
                    <a:ext uri="{FF2B5EF4-FFF2-40B4-BE49-F238E27FC236}">
                      <a16:creationId xmlns:a16="http://schemas.microsoft.com/office/drawing/2014/main" id="{111EC1F5-0FE8-910D-CF97-0C4FA2D1CE3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995" y="546930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32" name="Groupe 1231">
                <a:extLst>
                  <a:ext uri="{FF2B5EF4-FFF2-40B4-BE49-F238E27FC236}">
                    <a16:creationId xmlns:a16="http://schemas.microsoft.com/office/drawing/2014/main" id="{D7BFB37E-7416-0C36-8A90-4A9DE8F5C554}"/>
                  </a:ext>
                </a:extLst>
              </p:cNvPr>
              <p:cNvGrpSpPr/>
              <p:nvPr/>
            </p:nvGrpSpPr>
            <p:grpSpPr>
              <a:xfrm>
                <a:off x="104577" y="2879589"/>
                <a:ext cx="1045592" cy="432001"/>
                <a:chOff x="2419465" y="6406399"/>
                <a:chExt cx="1045592" cy="453600"/>
              </a:xfrm>
            </p:grpSpPr>
            <p:grpSp>
              <p:nvGrpSpPr>
                <p:cNvPr id="1233" name="Groupe 1232">
                  <a:extLst>
                    <a:ext uri="{FF2B5EF4-FFF2-40B4-BE49-F238E27FC236}">
                      <a16:creationId xmlns:a16="http://schemas.microsoft.com/office/drawing/2014/main" id="{CA79CFA3-D6AA-877B-A949-0B4A203D8372}"/>
                    </a:ext>
                  </a:extLst>
                </p:cNvPr>
                <p:cNvGrpSpPr/>
                <p:nvPr/>
              </p:nvGrpSpPr>
              <p:grpSpPr>
                <a:xfrm>
                  <a:off x="2419465" y="6406399"/>
                  <a:ext cx="1045592" cy="453600"/>
                  <a:chOff x="0" y="-5763"/>
                  <a:chExt cx="2633589" cy="343082"/>
                </a:xfrm>
                <a:solidFill>
                  <a:srgbClr val="D7CCC8"/>
                </a:solidFill>
              </p:grpSpPr>
              <p:sp>
                <p:nvSpPr>
                  <p:cNvPr id="1235" name="Rectangle : coins arrondis 1234">
                    <a:extLst>
                      <a:ext uri="{FF2B5EF4-FFF2-40B4-BE49-F238E27FC236}">
                        <a16:creationId xmlns:a16="http://schemas.microsoft.com/office/drawing/2014/main" id="{F6C4332C-1037-20D4-E0A8-BCE2A4CCB395}"/>
                      </a:ext>
                    </a:extLst>
                  </p:cNvPr>
                  <p:cNvSpPr/>
                  <p:nvPr/>
                </p:nvSpPr>
                <p:spPr>
                  <a:xfrm>
                    <a:off x="4010" y="-5763"/>
                    <a:ext cx="2629579" cy="34308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Zone de texte 60">
                    <a:extLst>
                      <a:ext uri="{FF2B5EF4-FFF2-40B4-BE49-F238E27FC236}">
                        <a16:creationId xmlns:a16="http://schemas.microsoft.com/office/drawing/2014/main" id="{4FD5FEF4-D37D-EEAD-DA20-4A90936E0C21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440103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2F5597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Chance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234" name="Picture 22" descr="Dommages Eau">
                  <a:extLst>
                    <a:ext uri="{FF2B5EF4-FFF2-40B4-BE49-F238E27FC236}">
                      <a16:creationId xmlns:a16="http://schemas.microsoft.com/office/drawing/2014/main" id="{AA4DED2D-C497-BC16-69AE-6220FD6161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1657" y="6420114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69" name="Groupe 1068">
              <a:extLst>
                <a:ext uri="{FF2B5EF4-FFF2-40B4-BE49-F238E27FC236}">
                  <a16:creationId xmlns:a16="http://schemas.microsoft.com/office/drawing/2014/main" id="{5960A1CE-3E0E-5CDE-6B93-8E50A514FE81}"/>
                </a:ext>
              </a:extLst>
            </p:cNvPr>
            <p:cNvGrpSpPr/>
            <p:nvPr/>
          </p:nvGrpSpPr>
          <p:grpSpPr>
            <a:xfrm>
              <a:off x="1684195" y="152972"/>
              <a:ext cx="1547051" cy="324000"/>
              <a:chOff x="2380557" y="126189"/>
              <a:chExt cx="2165872" cy="453600"/>
            </a:xfrm>
          </p:grpSpPr>
          <p:grpSp>
            <p:nvGrpSpPr>
              <p:cNvPr id="1221" name="Groupe 1220">
                <a:extLst>
                  <a:ext uri="{FF2B5EF4-FFF2-40B4-BE49-F238E27FC236}">
                    <a16:creationId xmlns:a16="http://schemas.microsoft.com/office/drawing/2014/main" id="{6ADCF967-2265-246D-282B-36ED7E1B8FCD}"/>
                  </a:ext>
                </a:extLst>
              </p:cNvPr>
              <p:cNvGrpSpPr/>
              <p:nvPr/>
            </p:nvGrpSpPr>
            <p:grpSpPr>
              <a:xfrm>
                <a:off x="3495321" y="126189"/>
                <a:ext cx="1051108" cy="453600"/>
                <a:chOff x="2084666" y="4211556"/>
                <a:chExt cx="744254" cy="453600"/>
              </a:xfrm>
            </p:grpSpPr>
            <p:sp>
              <p:nvSpPr>
                <p:cNvPr id="1225" name="Rectangle : coins arrondis 1224">
                  <a:extLst>
                    <a:ext uri="{FF2B5EF4-FFF2-40B4-BE49-F238E27FC236}">
                      <a16:creationId xmlns:a16="http://schemas.microsoft.com/office/drawing/2014/main" id="{A8338824-095F-79DC-412A-8515EFAB2464}"/>
                    </a:ext>
                  </a:extLst>
                </p:cNvPr>
                <p:cNvSpPr/>
                <p:nvPr/>
              </p:nvSpPr>
              <p:spPr>
                <a:xfrm>
                  <a:off x="2084666" y="4211556"/>
                  <a:ext cx="739221" cy="453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6" name="Zone de texte 8">
                  <a:extLst>
                    <a:ext uri="{FF2B5EF4-FFF2-40B4-BE49-F238E27FC236}">
                      <a16:creationId xmlns:a16="http://schemas.microsoft.com/office/drawing/2014/main" id="{6DF16E34-DE01-73AB-0DF2-A1510BD83482}"/>
                    </a:ext>
                  </a:extLst>
                </p:cNvPr>
                <p:cNvSpPr txBox="1"/>
                <p:nvPr/>
              </p:nvSpPr>
              <p:spPr>
                <a:xfrm>
                  <a:off x="2089699" y="4216874"/>
                  <a:ext cx="739221" cy="35407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714" dirty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Points de vie</a:t>
                  </a:r>
                  <a:endParaRPr lang="fr-FR" sz="1143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22" name="Groupe 1221">
                <a:extLst>
                  <a:ext uri="{FF2B5EF4-FFF2-40B4-BE49-F238E27FC236}">
                    <a16:creationId xmlns:a16="http://schemas.microsoft.com/office/drawing/2014/main" id="{E5944C82-6788-0CE4-0BB3-627A29481BDF}"/>
                  </a:ext>
                </a:extLst>
              </p:cNvPr>
              <p:cNvGrpSpPr/>
              <p:nvPr/>
            </p:nvGrpSpPr>
            <p:grpSpPr>
              <a:xfrm>
                <a:off x="2380557" y="138803"/>
                <a:ext cx="1044000" cy="432001"/>
                <a:chOff x="-3" y="0"/>
                <a:chExt cx="2137614" cy="281354"/>
              </a:xfrm>
            </p:grpSpPr>
            <p:sp>
              <p:nvSpPr>
                <p:cNvPr id="1223" name="Rectangle : coins arrondis 1222">
                  <a:extLst>
                    <a:ext uri="{FF2B5EF4-FFF2-40B4-BE49-F238E27FC236}">
                      <a16:creationId xmlns:a16="http://schemas.microsoft.com/office/drawing/2014/main" id="{951532BA-71B6-CF60-6672-8459261BD208}"/>
                    </a:ext>
                  </a:extLst>
                </p:cNvPr>
                <p:cNvSpPr/>
                <p:nvPr/>
              </p:nvSpPr>
              <p:spPr>
                <a:xfrm>
                  <a:off x="4012" y="0"/>
                  <a:ext cx="2133599" cy="281354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4" name="Zone de texte 11">
                  <a:extLst>
                    <a:ext uri="{FF2B5EF4-FFF2-40B4-BE49-F238E27FC236}">
                      <a16:creationId xmlns:a16="http://schemas.microsoft.com/office/drawing/2014/main" id="{053EA6E7-9160-D691-6485-D0D6CF011236}"/>
                    </a:ext>
                  </a:extLst>
                </p:cNvPr>
                <p:cNvSpPr txBox="1"/>
                <p:nvPr/>
              </p:nvSpPr>
              <p:spPr>
                <a:xfrm>
                  <a:off x="-3" y="0"/>
                  <a:ext cx="2116127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714" dirty="0">
                      <a:solidFill>
                        <a:srgbClr val="00695C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Niveau</a:t>
                  </a:r>
                  <a:endParaRPr lang="fr-FR" sz="1143" dirty="0">
                    <a:solidFill>
                      <a:srgbClr val="00695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70" name="Groupe 1069">
              <a:extLst>
                <a:ext uri="{FF2B5EF4-FFF2-40B4-BE49-F238E27FC236}">
                  <a16:creationId xmlns:a16="http://schemas.microsoft.com/office/drawing/2014/main" id="{860E7F9C-48B8-5317-38A8-A36AF114E325}"/>
                </a:ext>
              </a:extLst>
            </p:cNvPr>
            <p:cNvGrpSpPr/>
            <p:nvPr/>
          </p:nvGrpSpPr>
          <p:grpSpPr>
            <a:xfrm>
              <a:off x="850708" y="971123"/>
              <a:ext cx="760818" cy="1305414"/>
              <a:chOff x="1995783" y="2259240"/>
              <a:chExt cx="1065145" cy="1827580"/>
            </a:xfrm>
          </p:grpSpPr>
          <p:grpSp>
            <p:nvGrpSpPr>
              <p:cNvPr id="1199" name="Groupe 1198">
                <a:extLst>
                  <a:ext uri="{FF2B5EF4-FFF2-40B4-BE49-F238E27FC236}">
                    <a16:creationId xmlns:a16="http://schemas.microsoft.com/office/drawing/2014/main" id="{F93DC76F-16E9-7D3A-005D-7CCDAC0BEDB9}"/>
                  </a:ext>
                </a:extLst>
              </p:cNvPr>
              <p:cNvGrpSpPr/>
              <p:nvPr/>
            </p:nvGrpSpPr>
            <p:grpSpPr>
              <a:xfrm>
                <a:off x="2010771" y="2259240"/>
                <a:ext cx="1048027" cy="432003"/>
                <a:chOff x="3136932" y="4916963"/>
                <a:chExt cx="1048027" cy="432003"/>
              </a:xfrm>
            </p:grpSpPr>
            <p:grpSp>
              <p:nvGrpSpPr>
                <p:cNvPr id="1217" name="Groupe 1216">
                  <a:extLst>
                    <a:ext uri="{FF2B5EF4-FFF2-40B4-BE49-F238E27FC236}">
                      <a16:creationId xmlns:a16="http://schemas.microsoft.com/office/drawing/2014/main" id="{6D8F8E8F-56F6-4037-A98D-CF28D3F5FCA9}"/>
                    </a:ext>
                  </a:extLst>
                </p:cNvPr>
                <p:cNvGrpSpPr/>
                <p:nvPr/>
              </p:nvGrpSpPr>
              <p:grpSpPr>
                <a:xfrm>
                  <a:off x="3136932" y="4916963"/>
                  <a:ext cx="1048027" cy="432003"/>
                  <a:chOff x="3987294" y="4715507"/>
                  <a:chExt cx="728644" cy="845883"/>
                </a:xfrm>
              </p:grpSpPr>
              <p:sp>
                <p:nvSpPr>
                  <p:cNvPr id="1219" name="Rectangle : coins arrondis 1218">
                    <a:extLst>
                      <a:ext uri="{FF2B5EF4-FFF2-40B4-BE49-F238E27FC236}">
                        <a16:creationId xmlns:a16="http://schemas.microsoft.com/office/drawing/2014/main" id="{D8ADAAD3-E3CA-83FF-8382-3494F60AC6A5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845880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0" name="ZoneTexte 1219">
                    <a:extLst>
                      <a:ext uri="{FF2B5EF4-FFF2-40B4-BE49-F238E27FC236}">
                        <a16:creationId xmlns:a16="http://schemas.microsoft.com/office/drawing/2014/main" id="{E24544A7-2A79-D3ED-FAEE-9497FBCC7393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294" y="4715507"/>
                    <a:ext cx="724481" cy="55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PA</a:t>
                    </a:r>
                  </a:p>
                </p:txBody>
              </p:sp>
            </p:grpSp>
            <p:pic>
              <p:nvPicPr>
                <p:cNvPr id="1218" name="Picture 30" descr="PA">
                  <a:extLst>
                    <a:ext uri="{FF2B5EF4-FFF2-40B4-BE49-F238E27FC236}">
                      <a16:creationId xmlns:a16="http://schemas.microsoft.com/office/drawing/2014/main" id="{69EEE332-168B-8CFE-935E-2B1CBA9B16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0327" y="4934049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00" name="Groupe 1199">
                <a:extLst>
                  <a:ext uri="{FF2B5EF4-FFF2-40B4-BE49-F238E27FC236}">
                    <a16:creationId xmlns:a16="http://schemas.microsoft.com/office/drawing/2014/main" id="{EC626477-4067-6831-0661-6D07F0F05439}"/>
                  </a:ext>
                </a:extLst>
              </p:cNvPr>
              <p:cNvGrpSpPr/>
              <p:nvPr/>
            </p:nvGrpSpPr>
            <p:grpSpPr>
              <a:xfrm>
                <a:off x="2010948" y="2700629"/>
                <a:ext cx="1049960" cy="482845"/>
                <a:chOff x="3007587" y="3989600"/>
                <a:chExt cx="1049960" cy="482845"/>
              </a:xfrm>
            </p:grpSpPr>
            <p:grpSp>
              <p:nvGrpSpPr>
                <p:cNvPr id="1211" name="Groupe 1210">
                  <a:extLst>
                    <a:ext uri="{FF2B5EF4-FFF2-40B4-BE49-F238E27FC236}">
                      <a16:creationId xmlns:a16="http://schemas.microsoft.com/office/drawing/2014/main" id="{1F56B6E2-3524-0903-0517-8E6089412E7F}"/>
                    </a:ext>
                  </a:extLst>
                </p:cNvPr>
                <p:cNvGrpSpPr/>
                <p:nvPr/>
              </p:nvGrpSpPr>
              <p:grpSpPr>
                <a:xfrm>
                  <a:off x="3007587" y="3989600"/>
                  <a:ext cx="1049960" cy="455328"/>
                  <a:chOff x="3007587" y="3989600"/>
                  <a:chExt cx="1049960" cy="455328"/>
                </a:xfrm>
              </p:grpSpPr>
              <p:grpSp>
                <p:nvGrpSpPr>
                  <p:cNvPr id="1213" name="Groupe 1212">
                    <a:extLst>
                      <a:ext uri="{FF2B5EF4-FFF2-40B4-BE49-F238E27FC236}">
                        <a16:creationId xmlns:a16="http://schemas.microsoft.com/office/drawing/2014/main" id="{11818ED1-2101-4E6F-7F38-BE48FACBCD4D}"/>
                      </a:ext>
                    </a:extLst>
                  </p:cNvPr>
                  <p:cNvGrpSpPr/>
                  <p:nvPr/>
                </p:nvGrpSpPr>
                <p:grpSpPr>
                  <a:xfrm>
                    <a:off x="3007587" y="3989600"/>
                    <a:ext cx="1049960" cy="455328"/>
                    <a:chOff x="3985950" y="4669833"/>
                    <a:chExt cx="729988" cy="891556"/>
                  </a:xfrm>
                </p:grpSpPr>
                <p:sp>
                  <p:nvSpPr>
                    <p:cNvPr id="1215" name="Rectangle : coins arrondis 1214">
                      <a:extLst>
                        <a:ext uri="{FF2B5EF4-FFF2-40B4-BE49-F238E27FC236}">
                          <a16:creationId xmlns:a16="http://schemas.microsoft.com/office/drawing/2014/main" id="{A27A6902-17C3-3FA2-59E1-FA0EDC785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0094" y="4715510"/>
                      <a:ext cx="725844" cy="845879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 dirty="0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6" name="ZoneTexte 1215">
                      <a:extLst>
                        <a:ext uri="{FF2B5EF4-FFF2-40B4-BE49-F238E27FC236}">
                          <a16:creationId xmlns:a16="http://schemas.microsoft.com/office/drawing/2014/main" id="{D3C72D17-2015-662F-0D4E-42835CF8E8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5950" y="4669833"/>
                      <a:ext cx="454611" cy="554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rgbClr val="006064"/>
                          </a:solidFill>
                        </a:rPr>
                        <a:t>PM</a:t>
                      </a:r>
                    </a:p>
                  </p:txBody>
                </p:sp>
              </p:grpSp>
              <p:pic>
                <p:nvPicPr>
                  <p:cNvPr id="1214" name="Picture 28" descr="PM">
                    <a:extLst>
                      <a:ext uri="{FF2B5EF4-FFF2-40B4-BE49-F238E27FC236}">
                        <a16:creationId xmlns:a16="http://schemas.microsoft.com/office/drawing/2014/main" id="{A5EB56BC-4B14-4BCB-5F42-3D2799391C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1688" y="4026271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212" name="ZoneTexte 1211">
                  <a:extLst>
                    <a:ext uri="{FF2B5EF4-FFF2-40B4-BE49-F238E27FC236}">
                      <a16:creationId xmlns:a16="http://schemas.microsoft.com/office/drawing/2014/main" id="{2A12A058-7E8F-F993-0B76-F5DA6C0CC19D}"/>
                    </a:ext>
                  </a:extLst>
                </p:cNvPr>
                <p:cNvSpPr txBox="1"/>
                <p:nvPr/>
              </p:nvSpPr>
              <p:spPr>
                <a:xfrm>
                  <a:off x="3027219" y="4189316"/>
                  <a:ext cx="1022017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714" b="1" dirty="0"/>
                </a:p>
              </p:txBody>
            </p:sp>
          </p:grpSp>
          <p:grpSp>
            <p:nvGrpSpPr>
              <p:cNvPr id="1201" name="Groupe 1200">
                <a:extLst>
                  <a:ext uri="{FF2B5EF4-FFF2-40B4-BE49-F238E27FC236}">
                    <a16:creationId xmlns:a16="http://schemas.microsoft.com/office/drawing/2014/main" id="{269B7F08-D29E-339E-2B82-920B3B70FAC5}"/>
                  </a:ext>
                </a:extLst>
              </p:cNvPr>
              <p:cNvGrpSpPr/>
              <p:nvPr/>
            </p:nvGrpSpPr>
            <p:grpSpPr>
              <a:xfrm>
                <a:off x="1995783" y="3180894"/>
                <a:ext cx="1065145" cy="442030"/>
                <a:chOff x="3091695" y="4507982"/>
                <a:chExt cx="1065145" cy="442030"/>
              </a:xfrm>
            </p:grpSpPr>
            <p:grpSp>
              <p:nvGrpSpPr>
                <p:cNvPr id="1207" name="Groupe 1206">
                  <a:extLst>
                    <a:ext uri="{FF2B5EF4-FFF2-40B4-BE49-F238E27FC236}">
                      <a16:creationId xmlns:a16="http://schemas.microsoft.com/office/drawing/2014/main" id="{BF28BE0D-66A5-A314-2B77-458B6CFEA60F}"/>
                    </a:ext>
                  </a:extLst>
                </p:cNvPr>
                <p:cNvGrpSpPr/>
                <p:nvPr/>
              </p:nvGrpSpPr>
              <p:grpSpPr>
                <a:xfrm>
                  <a:off x="3091695" y="4507982"/>
                  <a:ext cx="1065145" cy="442030"/>
                  <a:chOff x="3975393" y="4695872"/>
                  <a:chExt cx="740545" cy="865517"/>
                </a:xfrm>
              </p:grpSpPr>
              <p:sp>
                <p:nvSpPr>
                  <p:cNvPr id="1209" name="Rectangle : coins arrondis 1208">
                    <a:extLst>
                      <a:ext uri="{FF2B5EF4-FFF2-40B4-BE49-F238E27FC236}">
                        <a16:creationId xmlns:a16="http://schemas.microsoft.com/office/drawing/2014/main" id="{54FE6E88-D564-2736-88EA-A1794ECA3674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1"/>
                    <a:ext cx="725844" cy="845878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0" name="ZoneTexte 1209">
                    <a:extLst>
                      <a:ext uri="{FF2B5EF4-FFF2-40B4-BE49-F238E27FC236}">
                        <a16:creationId xmlns:a16="http://schemas.microsoft.com/office/drawing/2014/main" id="{8AFA42F0-1584-E5D1-6033-B5E2B2F25F7C}"/>
                      </a:ext>
                    </a:extLst>
                  </p:cNvPr>
                  <p:cNvSpPr txBox="1"/>
                  <p:nvPr/>
                </p:nvSpPr>
                <p:spPr>
                  <a:xfrm>
                    <a:off x="3975393" y="4695872"/>
                    <a:ext cx="698178" cy="554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PO</a:t>
                    </a:r>
                  </a:p>
                </p:txBody>
              </p:sp>
            </p:grpSp>
            <p:pic>
              <p:nvPicPr>
                <p:cNvPr id="1208" name="Picture 34" descr="Portée">
                  <a:extLst>
                    <a:ext uri="{FF2B5EF4-FFF2-40B4-BE49-F238E27FC236}">
                      <a16:creationId xmlns:a16="http://schemas.microsoft.com/office/drawing/2014/main" id="{A5439320-F959-B758-70F6-BE258C64E8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7497" y="4533181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02" name="Groupe 1201">
                <a:extLst>
                  <a:ext uri="{FF2B5EF4-FFF2-40B4-BE49-F238E27FC236}">
                    <a16:creationId xmlns:a16="http://schemas.microsoft.com/office/drawing/2014/main" id="{D6369AF7-9C45-3B8A-1EDE-53BA81DC5D45}"/>
                  </a:ext>
                </a:extLst>
              </p:cNvPr>
              <p:cNvGrpSpPr/>
              <p:nvPr/>
            </p:nvGrpSpPr>
            <p:grpSpPr>
              <a:xfrm>
                <a:off x="2015934" y="3654820"/>
                <a:ext cx="1044000" cy="432000"/>
                <a:chOff x="3619141" y="4554116"/>
                <a:chExt cx="1044000" cy="432000"/>
              </a:xfrm>
            </p:grpSpPr>
            <p:grpSp>
              <p:nvGrpSpPr>
                <p:cNvPr id="1203" name="Groupe 1202">
                  <a:extLst>
                    <a:ext uri="{FF2B5EF4-FFF2-40B4-BE49-F238E27FC236}">
                      <a16:creationId xmlns:a16="http://schemas.microsoft.com/office/drawing/2014/main" id="{6763DE48-E2B7-3B3B-CFA0-020576B45E66}"/>
                    </a:ext>
                  </a:extLst>
                </p:cNvPr>
                <p:cNvGrpSpPr/>
                <p:nvPr/>
              </p:nvGrpSpPr>
              <p:grpSpPr>
                <a:xfrm>
                  <a:off x="3619141" y="4554116"/>
                  <a:ext cx="1044000" cy="432000"/>
                  <a:chOff x="3990094" y="4715511"/>
                  <a:chExt cx="725844" cy="845878"/>
                </a:xfrm>
              </p:grpSpPr>
              <p:sp>
                <p:nvSpPr>
                  <p:cNvPr id="1205" name="Rectangle : coins arrondis 1204">
                    <a:extLst>
                      <a:ext uri="{FF2B5EF4-FFF2-40B4-BE49-F238E27FC236}">
                        <a16:creationId xmlns:a16="http://schemas.microsoft.com/office/drawing/2014/main" id="{C5972D0E-4B21-A7CB-6F5A-130C02406494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1"/>
                    <a:ext cx="725844" cy="845878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6" name="ZoneTexte 1205">
                    <a:extLst>
                      <a:ext uri="{FF2B5EF4-FFF2-40B4-BE49-F238E27FC236}">
                        <a16:creationId xmlns:a16="http://schemas.microsoft.com/office/drawing/2014/main" id="{0FD46528-0055-D33C-56F1-449785EF809D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927" y="4739952"/>
                    <a:ext cx="346369" cy="554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C00000"/>
                        </a:solidFill>
                      </a:rPr>
                      <a:t>Ini</a:t>
                    </a:r>
                  </a:p>
                </p:txBody>
              </p:sp>
            </p:grpSp>
            <p:pic>
              <p:nvPicPr>
                <p:cNvPr id="1204" name="Picture 36" descr="Initiative">
                  <a:extLst>
                    <a:ext uri="{FF2B5EF4-FFF2-40B4-BE49-F238E27FC236}">
                      <a16:creationId xmlns:a16="http://schemas.microsoft.com/office/drawing/2014/main" id="{818846A6-4F15-8221-6083-C2CC17BF90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8223" y="456990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71" name="Groupe 1070">
              <a:extLst>
                <a:ext uri="{FF2B5EF4-FFF2-40B4-BE49-F238E27FC236}">
                  <a16:creationId xmlns:a16="http://schemas.microsoft.com/office/drawing/2014/main" id="{04A2306A-C0F0-8384-CAE9-F2992711251C}"/>
                </a:ext>
              </a:extLst>
            </p:cNvPr>
            <p:cNvGrpSpPr/>
            <p:nvPr/>
          </p:nvGrpSpPr>
          <p:grpSpPr>
            <a:xfrm>
              <a:off x="2477770" y="545183"/>
              <a:ext cx="756614" cy="651694"/>
              <a:chOff x="3511550" y="658405"/>
              <a:chExt cx="1059259" cy="912372"/>
            </a:xfrm>
          </p:grpSpPr>
          <p:grpSp>
            <p:nvGrpSpPr>
              <p:cNvPr id="1188" name="Groupe 1187">
                <a:extLst>
                  <a:ext uri="{FF2B5EF4-FFF2-40B4-BE49-F238E27FC236}">
                    <a16:creationId xmlns:a16="http://schemas.microsoft.com/office/drawing/2014/main" id="{A3E966A3-DE0A-5DCD-7FFD-C876EB81A9B1}"/>
                  </a:ext>
                </a:extLst>
              </p:cNvPr>
              <p:cNvGrpSpPr/>
              <p:nvPr/>
            </p:nvGrpSpPr>
            <p:grpSpPr>
              <a:xfrm>
                <a:off x="3511550" y="658405"/>
                <a:ext cx="1044000" cy="476053"/>
                <a:chOff x="3557831" y="1375748"/>
                <a:chExt cx="1044000" cy="476053"/>
              </a:xfrm>
            </p:grpSpPr>
            <p:grpSp>
              <p:nvGrpSpPr>
                <p:cNvPr id="1194" name="Groupe 1193">
                  <a:extLst>
                    <a:ext uri="{FF2B5EF4-FFF2-40B4-BE49-F238E27FC236}">
                      <a16:creationId xmlns:a16="http://schemas.microsoft.com/office/drawing/2014/main" id="{7FBB8C7B-F966-189C-EDB9-256D2D49EBB2}"/>
                    </a:ext>
                  </a:extLst>
                </p:cNvPr>
                <p:cNvGrpSpPr/>
                <p:nvPr/>
              </p:nvGrpSpPr>
              <p:grpSpPr>
                <a:xfrm>
                  <a:off x="3557831" y="1375748"/>
                  <a:ext cx="1044000" cy="443089"/>
                  <a:chOff x="8793119" y="5666968"/>
                  <a:chExt cx="1044000" cy="443089"/>
                </a:xfrm>
              </p:grpSpPr>
              <p:sp>
                <p:nvSpPr>
                  <p:cNvPr id="1197" name="Rectangle : coins arrondis 1196">
                    <a:extLst>
                      <a:ext uri="{FF2B5EF4-FFF2-40B4-BE49-F238E27FC236}">
                        <a16:creationId xmlns:a16="http://schemas.microsoft.com/office/drawing/2014/main" id="{99CE87F8-6510-C56C-E622-CA2F89E75669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8" name="ZoneTexte 1197">
                    <a:extLst>
                      <a:ext uri="{FF2B5EF4-FFF2-40B4-BE49-F238E27FC236}">
                        <a16:creationId xmlns:a16="http://schemas.microsoft.com/office/drawing/2014/main" id="{039BCB9D-57B9-ECBA-14E1-EB43BB97AA32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2" y="5666968"/>
                    <a:ext cx="959455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Fuite</a:t>
                    </a:r>
                  </a:p>
                </p:txBody>
              </p:sp>
            </p:grpSp>
            <p:pic>
              <p:nvPicPr>
                <p:cNvPr id="1195" name="Picture 46" descr="Fuite">
                  <a:extLst>
                    <a:ext uri="{FF2B5EF4-FFF2-40B4-BE49-F238E27FC236}">
                      <a16:creationId xmlns:a16="http://schemas.microsoft.com/office/drawing/2014/main" id="{F179A9F0-CF46-931F-4DCE-F831C57C4C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5162" y="1411439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96" name="ZoneTexte 1195">
                  <a:extLst>
                    <a:ext uri="{FF2B5EF4-FFF2-40B4-BE49-F238E27FC236}">
                      <a16:creationId xmlns:a16="http://schemas.microsoft.com/office/drawing/2014/main" id="{6AE100BD-F2BD-3DCB-7462-B4A1889C6354}"/>
                    </a:ext>
                  </a:extLst>
                </p:cNvPr>
                <p:cNvSpPr txBox="1"/>
                <p:nvPr/>
              </p:nvSpPr>
              <p:spPr>
                <a:xfrm>
                  <a:off x="3570691" y="1568672"/>
                  <a:ext cx="1022019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714" b="1" dirty="0"/>
                </a:p>
              </p:txBody>
            </p:sp>
          </p:grpSp>
          <p:grpSp>
            <p:nvGrpSpPr>
              <p:cNvPr id="1189" name="Groupe 1188">
                <a:extLst>
                  <a:ext uri="{FF2B5EF4-FFF2-40B4-BE49-F238E27FC236}">
                    <a16:creationId xmlns:a16="http://schemas.microsoft.com/office/drawing/2014/main" id="{CD6D94F0-7143-8435-4D17-8D02B9F187D1}"/>
                  </a:ext>
                </a:extLst>
              </p:cNvPr>
              <p:cNvGrpSpPr/>
              <p:nvPr/>
            </p:nvGrpSpPr>
            <p:grpSpPr>
              <a:xfrm>
                <a:off x="3526809" y="1127688"/>
                <a:ext cx="1044000" cy="443089"/>
                <a:chOff x="3557831" y="1876383"/>
                <a:chExt cx="1044000" cy="443089"/>
              </a:xfrm>
            </p:grpSpPr>
            <p:grpSp>
              <p:nvGrpSpPr>
                <p:cNvPr id="1190" name="Groupe 1189">
                  <a:extLst>
                    <a:ext uri="{FF2B5EF4-FFF2-40B4-BE49-F238E27FC236}">
                      <a16:creationId xmlns:a16="http://schemas.microsoft.com/office/drawing/2014/main" id="{A0648281-B0CE-5968-B810-4D5C6C08883A}"/>
                    </a:ext>
                  </a:extLst>
                </p:cNvPr>
                <p:cNvGrpSpPr/>
                <p:nvPr/>
              </p:nvGrpSpPr>
              <p:grpSpPr>
                <a:xfrm>
                  <a:off x="3557831" y="1876383"/>
                  <a:ext cx="1044000" cy="443089"/>
                  <a:chOff x="8793119" y="5666968"/>
                  <a:chExt cx="1044000" cy="443089"/>
                </a:xfrm>
              </p:grpSpPr>
              <p:sp>
                <p:nvSpPr>
                  <p:cNvPr id="1192" name="Rectangle : coins arrondis 1191">
                    <a:extLst>
                      <a:ext uri="{FF2B5EF4-FFF2-40B4-BE49-F238E27FC236}">
                        <a16:creationId xmlns:a16="http://schemas.microsoft.com/office/drawing/2014/main" id="{812F4E5A-FFFD-0CD7-8262-7846A07E14EA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3" name="ZoneTexte 1192">
                    <a:extLst>
                      <a:ext uri="{FF2B5EF4-FFF2-40B4-BE49-F238E27FC236}">
                        <a16:creationId xmlns:a16="http://schemas.microsoft.com/office/drawing/2014/main" id="{85F90E53-B529-DE90-BA47-98366DED9D02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2" y="5666968"/>
                    <a:ext cx="959455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Tacle</a:t>
                    </a:r>
                  </a:p>
                </p:txBody>
              </p:sp>
            </p:grpSp>
            <p:pic>
              <p:nvPicPr>
                <p:cNvPr id="1191" name="Picture 44" descr="Tacle">
                  <a:extLst>
                    <a:ext uri="{FF2B5EF4-FFF2-40B4-BE49-F238E27FC236}">
                      <a16:creationId xmlns:a16="http://schemas.microsoft.com/office/drawing/2014/main" id="{F01ADA6D-D3AC-F0CD-FA01-E9E2425AD3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8043" y="1918580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72" name="Groupe 1071">
              <a:extLst>
                <a:ext uri="{FF2B5EF4-FFF2-40B4-BE49-F238E27FC236}">
                  <a16:creationId xmlns:a16="http://schemas.microsoft.com/office/drawing/2014/main" id="{05368F67-D214-877B-2E85-71166E7890A2}"/>
                </a:ext>
              </a:extLst>
            </p:cNvPr>
            <p:cNvGrpSpPr/>
            <p:nvPr/>
          </p:nvGrpSpPr>
          <p:grpSpPr>
            <a:xfrm>
              <a:off x="1686698" y="540581"/>
              <a:ext cx="757130" cy="999289"/>
              <a:chOff x="2373569" y="670251"/>
              <a:chExt cx="1059982" cy="1399004"/>
            </a:xfrm>
          </p:grpSpPr>
          <p:grpSp>
            <p:nvGrpSpPr>
              <p:cNvPr id="1175" name="Groupe 1174">
                <a:extLst>
                  <a:ext uri="{FF2B5EF4-FFF2-40B4-BE49-F238E27FC236}">
                    <a16:creationId xmlns:a16="http://schemas.microsoft.com/office/drawing/2014/main" id="{670EEAC5-4074-75B1-8149-66348AB21A96}"/>
                  </a:ext>
                </a:extLst>
              </p:cNvPr>
              <p:cNvGrpSpPr/>
              <p:nvPr/>
            </p:nvGrpSpPr>
            <p:grpSpPr>
              <a:xfrm>
                <a:off x="2373569" y="670251"/>
                <a:ext cx="1044000" cy="449751"/>
                <a:chOff x="8793119" y="5660306"/>
                <a:chExt cx="1044000" cy="449751"/>
              </a:xfrm>
            </p:grpSpPr>
            <p:sp>
              <p:nvSpPr>
                <p:cNvPr id="1186" name="Rectangle : coins arrondis 1185">
                  <a:extLst>
                    <a:ext uri="{FF2B5EF4-FFF2-40B4-BE49-F238E27FC236}">
                      <a16:creationId xmlns:a16="http://schemas.microsoft.com/office/drawing/2014/main" id="{D8B9B09D-CBBF-A1C2-0CDB-381AB02AE7BF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7" name="ZoneTexte 1186">
                  <a:extLst>
                    <a:ext uri="{FF2B5EF4-FFF2-40B4-BE49-F238E27FC236}">
                      <a16:creationId xmlns:a16="http://schemas.microsoft.com/office/drawing/2014/main" id="{EE909DB0-5058-70DD-0A4B-B6AF6487AA43}"/>
                    </a:ext>
                  </a:extLst>
                </p:cNvPr>
                <p:cNvSpPr txBox="1"/>
                <p:nvPr/>
              </p:nvSpPr>
              <p:spPr>
                <a:xfrm>
                  <a:off x="8793120" y="5660306"/>
                  <a:ext cx="995321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CA</a:t>
                  </a:r>
                </a:p>
              </p:txBody>
            </p:sp>
          </p:grpSp>
          <p:grpSp>
            <p:nvGrpSpPr>
              <p:cNvPr id="1176" name="Groupe 1175">
                <a:extLst>
                  <a:ext uri="{FF2B5EF4-FFF2-40B4-BE49-F238E27FC236}">
                    <a16:creationId xmlns:a16="http://schemas.microsoft.com/office/drawing/2014/main" id="{E86BC7BC-67A2-2ABF-A3AE-3DE558199065}"/>
                  </a:ext>
                </a:extLst>
              </p:cNvPr>
              <p:cNvGrpSpPr/>
              <p:nvPr/>
            </p:nvGrpSpPr>
            <p:grpSpPr>
              <a:xfrm>
                <a:off x="2389551" y="1625541"/>
                <a:ext cx="1044000" cy="443714"/>
                <a:chOff x="3557831" y="2365245"/>
                <a:chExt cx="1044000" cy="443714"/>
              </a:xfrm>
            </p:grpSpPr>
            <p:grpSp>
              <p:nvGrpSpPr>
                <p:cNvPr id="1182" name="Groupe 1181">
                  <a:extLst>
                    <a:ext uri="{FF2B5EF4-FFF2-40B4-BE49-F238E27FC236}">
                      <a16:creationId xmlns:a16="http://schemas.microsoft.com/office/drawing/2014/main" id="{D5914897-66F4-9712-1E09-85E2479CEE5A}"/>
                    </a:ext>
                  </a:extLst>
                </p:cNvPr>
                <p:cNvGrpSpPr/>
                <p:nvPr/>
              </p:nvGrpSpPr>
              <p:grpSpPr>
                <a:xfrm>
                  <a:off x="3557831" y="2365245"/>
                  <a:ext cx="1044000" cy="443714"/>
                  <a:chOff x="8793119" y="5666343"/>
                  <a:chExt cx="1044000" cy="443714"/>
                </a:xfrm>
              </p:grpSpPr>
              <p:sp>
                <p:nvSpPr>
                  <p:cNvPr id="1184" name="Rectangle : coins arrondis 1183">
                    <a:extLst>
                      <a:ext uri="{FF2B5EF4-FFF2-40B4-BE49-F238E27FC236}">
                        <a16:creationId xmlns:a16="http://schemas.microsoft.com/office/drawing/2014/main" id="{61F5549A-0452-AF8E-2267-EE4446249581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ZoneTexte 1184">
                    <a:extLst>
                      <a:ext uri="{FF2B5EF4-FFF2-40B4-BE49-F238E27FC236}">
                        <a16:creationId xmlns:a16="http://schemas.microsoft.com/office/drawing/2014/main" id="{2F78E334-2C7C-370B-0326-1AA889817DCE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1" y="5666343"/>
                    <a:ext cx="959457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7030A0"/>
                        </a:solidFill>
                      </a:rPr>
                      <a:t>Esquive PA</a:t>
                    </a:r>
                  </a:p>
                </p:txBody>
              </p:sp>
            </p:grpSp>
            <p:pic>
              <p:nvPicPr>
                <p:cNvPr id="1183" name="Picture 40" descr="Esquive PA">
                  <a:extLst>
                    <a:ext uri="{FF2B5EF4-FFF2-40B4-BE49-F238E27FC236}">
                      <a16:creationId xmlns:a16="http://schemas.microsoft.com/office/drawing/2014/main" id="{385ABA0D-4F1D-4CAB-E5BF-E9528599C7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5060" y="2395888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77" name="Groupe 1176">
                <a:extLst>
                  <a:ext uri="{FF2B5EF4-FFF2-40B4-BE49-F238E27FC236}">
                    <a16:creationId xmlns:a16="http://schemas.microsoft.com/office/drawing/2014/main" id="{351F1325-5C95-8018-6EE4-055C66DDC171}"/>
                  </a:ext>
                </a:extLst>
              </p:cNvPr>
              <p:cNvGrpSpPr/>
              <p:nvPr/>
            </p:nvGrpSpPr>
            <p:grpSpPr>
              <a:xfrm>
                <a:off x="2380706" y="1148385"/>
                <a:ext cx="1045515" cy="446899"/>
                <a:chOff x="3557831" y="2862693"/>
                <a:chExt cx="1045515" cy="446899"/>
              </a:xfrm>
            </p:grpSpPr>
            <p:grpSp>
              <p:nvGrpSpPr>
                <p:cNvPr id="1178" name="Groupe 1177">
                  <a:extLst>
                    <a:ext uri="{FF2B5EF4-FFF2-40B4-BE49-F238E27FC236}">
                      <a16:creationId xmlns:a16="http://schemas.microsoft.com/office/drawing/2014/main" id="{7957A178-F60F-1CCC-3881-FFCC23BEC115}"/>
                    </a:ext>
                  </a:extLst>
                </p:cNvPr>
                <p:cNvGrpSpPr/>
                <p:nvPr/>
              </p:nvGrpSpPr>
              <p:grpSpPr>
                <a:xfrm>
                  <a:off x="3557831" y="2862693"/>
                  <a:ext cx="1045515" cy="446899"/>
                  <a:chOff x="8791604" y="5663158"/>
                  <a:chExt cx="1045515" cy="446899"/>
                </a:xfrm>
              </p:grpSpPr>
              <p:sp>
                <p:nvSpPr>
                  <p:cNvPr id="1180" name="Rectangle : coins arrondis 1179">
                    <a:extLst>
                      <a:ext uri="{FF2B5EF4-FFF2-40B4-BE49-F238E27FC236}">
                        <a16:creationId xmlns:a16="http://schemas.microsoft.com/office/drawing/2014/main" id="{12B20BAC-53C3-E30B-BBE9-EF3477B91F58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1" name="ZoneTexte 1180">
                    <a:extLst>
                      <a:ext uri="{FF2B5EF4-FFF2-40B4-BE49-F238E27FC236}">
                        <a16:creationId xmlns:a16="http://schemas.microsoft.com/office/drawing/2014/main" id="{F8419BC4-AB6D-E52E-CB01-B4A54F4DC9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91604" y="5663158"/>
                    <a:ext cx="971092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7030A0"/>
                        </a:solidFill>
                      </a:rPr>
                      <a:t>Esquive PM</a:t>
                    </a:r>
                  </a:p>
                </p:txBody>
              </p:sp>
            </p:grpSp>
            <p:pic>
              <p:nvPicPr>
                <p:cNvPr id="1179" name="Picture 42" descr="Retrait PM">
                  <a:extLst>
                    <a:ext uri="{FF2B5EF4-FFF2-40B4-BE49-F238E27FC236}">
                      <a16:creationId xmlns:a16="http://schemas.microsoft.com/office/drawing/2014/main" id="{EBAF56A5-5F22-62D6-5ED1-A03A731552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585" y="288831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73" name="Groupe 1072">
              <a:extLst>
                <a:ext uri="{FF2B5EF4-FFF2-40B4-BE49-F238E27FC236}">
                  <a16:creationId xmlns:a16="http://schemas.microsoft.com/office/drawing/2014/main" id="{5E36BC10-A383-22BE-E54C-6EFD56BAF53E}"/>
                </a:ext>
              </a:extLst>
            </p:cNvPr>
            <p:cNvGrpSpPr/>
            <p:nvPr/>
          </p:nvGrpSpPr>
          <p:grpSpPr>
            <a:xfrm>
              <a:off x="1708737" y="1303246"/>
              <a:ext cx="1534617" cy="987754"/>
              <a:chOff x="2439531" y="1805704"/>
              <a:chExt cx="2148464" cy="1382857"/>
            </a:xfrm>
          </p:grpSpPr>
          <p:grpSp>
            <p:nvGrpSpPr>
              <p:cNvPr id="1150" name="Groupe 1149">
                <a:extLst>
                  <a:ext uri="{FF2B5EF4-FFF2-40B4-BE49-F238E27FC236}">
                    <a16:creationId xmlns:a16="http://schemas.microsoft.com/office/drawing/2014/main" id="{E4155467-0132-C58B-CA53-3C40F10286E2}"/>
                  </a:ext>
                </a:extLst>
              </p:cNvPr>
              <p:cNvGrpSpPr/>
              <p:nvPr/>
            </p:nvGrpSpPr>
            <p:grpSpPr>
              <a:xfrm>
                <a:off x="2439531" y="2276494"/>
                <a:ext cx="1052573" cy="432000"/>
                <a:chOff x="2386928" y="2154343"/>
                <a:chExt cx="1052573" cy="432000"/>
              </a:xfrm>
            </p:grpSpPr>
            <p:grpSp>
              <p:nvGrpSpPr>
                <p:cNvPr id="1171" name="Groupe 1170">
                  <a:extLst>
                    <a:ext uri="{FF2B5EF4-FFF2-40B4-BE49-F238E27FC236}">
                      <a16:creationId xmlns:a16="http://schemas.microsoft.com/office/drawing/2014/main" id="{B05472BA-BFE8-2464-5F35-B157D4914895}"/>
                    </a:ext>
                  </a:extLst>
                </p:cNvPr>
                <p:cNvGrpSpPr/>
                <p:nvPr/>
              </p:nvGrpSpPr>
              <p:grpSpPr>
                <a:xfrm>
                  <a:off x="2386928" y="2154343"/>
                  <a:ext cx="1052573" cy="432000"/>
                  <a:chOff x="8784546" y="5678057"/>
                  <a:chExt cx="1052573" cy="432000"/>
                </a:xfrm>
              </p:grpSpPr>
              <p:sp>
                <p:nvSpPr>
                  <p:cNvPr id="1173" name="Rectangle : coins arrondis 1172">
                    <a:extLst>
                      <a:ext uri="{FF2B5EF4-FFF2-40B4-BE49-F238E27FC236}">
                        <a16:creationId xmlns:a16="http://schemas.microsoft.com/office/drawing/2014/main" id="{0EE724A7-D7D1-1E50-5D85-615E08ABD12A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ZoneTexte 1173">
                    <a:extLst>
                      <a:ext uri="{FF2B5EF4-FFF2-40B4-BE49-F238E27FC236}">
                        <a16:creationId xmlns:a16="http://schemas.microsoft.com/office/drawing/2014/main" id="{B63E6F1F-F790-6771-1804-F6B66B92C09E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546" y="5680212"/>
                    <a:ext cx="86334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/>
                      <a:t>Rés</a:t>
                    </a:r>
                    <a:r>
                      <a:rPr lang="fr-FR" sz="714" dirty="0"/>
                      <a:t>. Neutre</a:t>
                    </a:r>
                    <a:endParaRPr lang="fr-FR" sz="786" dirty="0"/>
                  </a:p>
                </p:txBody>
              </p:sp>
            </p:grpSp>
            <p:pic>
              <p:nvPicPr>
                <p:cNvPr id="1172" name="Picture 14" descr="Résistance Neutre">
                  <a:extLst>
                    <a:ext uri="{FF2B5EF4-FFF2-40B4-BE49-F238E27FC236}">
                      <a16:creationId xmlns:a16="http://schemas.microsoft.com/office/drawing/2014/main" id="{B1DAB1A3-A492-D54C-C600-9214C8B542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100" y="2188319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51" name="Groupe 1150">
                <a:extLst>
                  <a:ext uri="{FF2B5EF4-FFF2-40B4-BE49-F238E27FC236}">
                    <a16:creationId xmlns:a16="http://schemas.microsoft.com/office/drawing/2014/main" id="{A3E4B320-AE87-B777-66BE-B63B519B911C}"/>
                  </a:ext>
                </a:extLst>
              </p:cNvPr>
              <p:cNvGrpSpPr/>
              <p:nvPr/>
            </p:nvGrpSpPr>
            <p:grpSpPr>
              <a:xfrm>
                <a:off x="2456081" y="2753528"/>
                <a:ext cx="1044000" cy="435033"/>
                <a:chOff x="2387881" y="2646372"/>
                <a:chExt cx="1044000" cy="435033"/>
              </a:xfrm>
            </p:grpSpPr>
            <p:grpSp>
              <p:nvGrpSpPr>
                <p:cNvPr id="1167" name="Groupe 1166">
                  <a:extLst>
                    <a:ext uri="{FF2B5EF4-FFF2-40B4-BE49-F238E27FC236}">
                      <a16:creationId xmlns:a16="http://schemas.microsoft.com/office/drawing/2014/main" id="{D6C1312C-4B91-F977-0C85-AF362AA541B1}"/>
                    </a:ext>
                  </a:extLst>
                </p:cNvPr>
                <p:cNvGrpSpPr/>
                <p:nvPr/>
              </p:nvGrpSpPr>
              <p:grpSpPr>
                <a:xfrm>
                  <a:off x="2387881" y="2646372"/>
                  <a:ext cx="1044000" cy="435033"/>
                  <a:chOff x="8793119" y="5675024"/>
                  <a:chExt cx="1044000" cy="435033"/>
                </a:xfrm>
              </p:grpSpPr>
              <p:sp>
                <p:nvSpPr>
                  <p:cNvPr id="1169" name="Rectangle : coins arrondis 1168">
                    <a:extLst>
                      <a:ext uri="{FF2B5EF4-FFF2-40B4-BE49-F238E27FC236}">
                        <a16:creationId xmlns:a16="http://schemas.microsoft.com/office/drawing/2014/main" id="{DA70F4B6-C49D-5008-B40D-A4301C71FC7E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6453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0" name="ZoneTexte 1169">
                    <a:extLst>
                      <a:ext uri="{FF2B5EF4-FFF2-40B4-BE49-F238E27FC236}">
                        <a16:creationId xmlns:a16="http://schemas.microsoft.com/office/drawing/2014/main" id="{0E601ABE-0BD9-9142-913A-BC26E8FF92AA}"/>
                      </a:ext>
                    </a:extLst>
                  </p:cNvPr>
                  <p:cNvSpPr txBox="1"/>
                  <p:nvPr/>
                </p:nvSpPr>
                <p:spPr>
                  <a:xfrm>
                    <a:off x="8809297" y="5675024"/>
                    <a:ext cx="863350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rgbClr val="64533E"/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rgbClr val="64533E"/>
                        </a:solidFill>
                      </a:rPr>
                      <a:t>. Terre</a:t>
                    </a:r>
                    <a:endParaRPr lang="fr-FR" sz="786" dirty="0">
                      <a:solidFill>
                        <a:srgbClr val="64533E"/>
                      </a:solidFill>
                    </a:endParaRPr>
                  </a:p>
                </p:txBody>
              </p:sp>
            </p:grpSp>
            <p:pic>
              <p:nvPicPr>
                <p:cNvPr id="1168" name="Picture 4" descr="Résistance Terre">
                  <a:extLst>
                    <a:ext uri="{FF2B5EF4-FFF2-40B4-BE49-F238E27FC236}">
                      <a16:creationId xmlns:a16="http://schemas.microsoft.com/office/drawing/2014/main" id="{CE9AC6DB-55A3-1A7B-49F3-902C9B65EF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100" y="268665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52" name="Groupe 1151">
                <a:extLst>
                  <a:ext uri="{FF2B5EF4-FFF2-40B4-BE49-F238E27FC236}">
                    <a16:creationId xmlns:a16="http://schemas.microsoft.com/office/drawing/2014/main" id="{3D8EAFC7-DA07-B554-650B-409A542E97B8}"/>
                  </a:ext>
                </a:extLst>
              </p:cNvPr>
              <p:cNvGrpSpPr/>
              <p:nvPr/>
            </p:nvGrpSpPr>
            <p:grpSpPr>
              <a:xfrm>
                <a:off x="3536194" y="1805704"/>
                <a:ext cx="1046132" cy="432000"/>
                <a:chOff x="2393369" y="3144467"/>
                <a:chExt cx="1046132" cy="432000"/>
              </a:xfrm>
            </p:grpSpPr>
            <p:grpSp>
              <p:nvGrpSpPr>
                <p:cNvPr id="1163" name="Groupe 1162">
                  <a:extLst>
                    <a:ext uri="{FF2B5EF4-FFF2-40B4-BE49-F238E27FC236}">
                      <a16:creationId xmlns:a16="http://schemas.microsoft.com/office/drawing/2014/main" id="{D416B0BA-2202-2396-8F0B-03A32C57D46A}"/>
                    </a:ext>
                  </a:extLst>
                </p:cNvPr>
                <p:cNvGrpSpPr/>
                <p:nvPr/>
              </p:nvGrpSpPr>
              <p:grpSpPr>
                <a:xfrm>
                  <a:off x="2393369" y="3144467"/>
                  <a:ext cx="1046132" cy="432000"/>
                  <a:chOff x="8790987" y="5678057"/>
                  <a:chExt cx="1046132" cy="432000"/>
                </a:xfrm>
              </p:grpSpPr>
              <p:sp>
                <p:nvSpPr>
                  <p:cNvPr id="1165" name="Rectangle : coins arrondis 1164">
                    <a:extLst>
                      <a:ext uri="{FF2B5EF4-FFF2-40B4-BE49-F238E27FC236}">
                        <a16:creationId xmlns:a16="http://schemas.microsoft.com/office/drawing/2014/main" id="{02C05492-6733-DD8D-815A-5735398E8081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6" name="ZoneTexte 1165">
                    <a:extLst>
                      <a:ext uri="{FF2B5EF4-FFF2-40B4-BE49-F238E27FC236}">
                        <a16:creationId xmlns:a16="http://schemas.microsoft.com/office/drawing/2014/main" id="{2DC91946-065F-6AA7-36E3-82BE79FE3A67}"/>
                      </a:ext>
                    </a:extLst>
                  </p:cNvPr>
                  <p:cNvSpPr txBox="1"/>
                  <p:nvPr/>
                </p:nvSpPr>
                <p:spPr>
                  <a:xfrm>
                    <a:off x="8790987" y="5679080"/>
                    <a:ext cx="86334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rgbClr val="C00000"/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rgbClr val="C00000"/>
                        </a:solidFill>
                      </a:rPr>
                      <a:t>. Feu</a:t>
                    </a:r>
                  </a:p>
                </p:txBody>
              </p:sp>
            </p:grpSp>
            <p:pic>
              <p:nvPicPr>
                <p:cNvPr id="1164" name="Picture 6" descr="Résistance Feu">
                  <a:extLst>
                    <a:ext uri="{FF2B5EF4-FFF2-40B4-BE49-F238E27FC236}">
                      <a16:creationId xmlns:a16="http://schemas.microsoft.com/office/drawing/2014/main" id="{4E4D2077-FB62-79CD-A85B-B63E642354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339" y="318901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53" name="Groupe 1152">
                <a:extLst>
                  <a:ext uri="{FF2B5EF4-FFF2-40B4-BE49-F238E27FC236}">
                    <a16:creationId xmlns:a16="http://schemas.microsoft.com/office/drawing/2014/main" id="{A8A12969-3263-E065-7EC7-928BDFA5161B}"/>
                  </a:ext>
                </a:extLst>
              </p:cNvPr>
              <p:cNvGrpSpPr/>
              <p:nvPr/>
            </p:nvGrpSpPr>
            <p:grpSpPr>
              <a:xfrm>
                <a:off x="3530885" y="2273431"/>
                <a:ext cx="1052494" cy="442251"/>
                <a:chOff x="2387007" y="3629276"/>
                <a:chExt cx="1052494" cy="442251"/>
              </a:xfrm>
            </p:grpSpPr>
            <p:grpSp>
              <p:nvGrpSpPr>
                <p:cNvPr id="1159" name="Groupe 1158">
                  <a:extLst>
                    <a:ext uri="{FF2B5EF4-FFF2-40B4-BE49-F238E27FC236}">
                      <a16:creationId xmlns:a16="http://schemas.microsoft.com/office/drawing/2014/main" id="{526C17DA-2BAD-D6A0-35AA-87199254ACB8}"/>
                    </a:ext>
                  </a:extLst>
                </p:cNvPr>
                <p:cNvGrpSpPr/>
                <p:nvPr/>
              </p:nvGrpSpPr>
              <p:grpSpPr>
                <a:xfrm>
                  <a:off x="2387007" y="3629276"/>
                  <a:ext cx="1052494" cy="442251"/>
                  <a:chOff x="8784625" y="5667806"/>
                  <a:chExt cx="1052494" cy="442251"/>
                </a:xfrm>
              </p:grpSpPr>
              <p:sp>
                <p:nvSpPr>
                  <p:cNvPr id="1161" name="Rectangle : coins arrondis 1160">
                    <a:extLst>
                      <a:ext uri="{FF2B5EF4-FFF2-40B4-BE49-F238E27FC236}">
                        <a16:creationId xmlns:a16="http://schemas.microsoft.com/office/drawing/2014/main" id="{D979483A-054D-EE69-6730-09AF572CD27E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2" name="ZoneTexte 1161">
                    <a:extLst>
                      <a:ext uri="{FF2B5EF4-FFF2-40B4-BE49-F238E27FC236}">
                        <a16:creationId xmlns:a16="http://schemas.microsoft.com/office/drawing/2014/main" id="{647C0296-8C24-3682-17D0-7F136B5FDF5C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625" y="5667806"/>
                    <a:ext cx="863350" cy="283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. Air</a:t>
                    </a:r>
                  </a:p>
                </p:txBody>
              </p:sp>
            </p:grpSp>
            <p:pic>
              <p:nvPicPr>
                <p:cNvPr id="1160" name="Picture 12" descr="Résistance Air">
                  <a:extLst>
                    <a:ext uri="{FF2B5EF4-FFF2-40B4-BE49-F238E27FC236}">
                      <a16:creationId xmlns:a16="http://schemas.microsoft.com/office/drawing/2014/main" id="{A117EBCC-99A0-9580-5EF2-EA18457917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339" y="368842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54" name="Groupe 1153">
                <a:extLst>
                  <a:ext uri="{FF2B5EF4-FFF2-40B4-BE49-F238E27FC236}">
                    <a16:creationId xmlns:a16="http://schemas.microsoft.com/office/drawing/2014/main" id="{5A87D320-A839-5D0D-DC46-450E0EB7ED7F}"/>
                  </a:ext>
                </a:extLst>
              </p:cNvPr>
              <p:cNvGrpSpPr/>
              <p:nvPr/>
            </p:nvGrpSpPr>
            <p:grpSpPr>
              <a:xfrm>
                <a:off x="3528548" y="2753384"/>
                <a:ext cx="1059447" cy="434843"/>
                <a:chOff x="2452103" y="3557115"/>
                <a:chExt cx="1059447" cy="434843"/>
              </a:xfrm>
            </p:grpSpPr>
            <p:grpSp>
              <p:nvGrpSpPr>
                <p:cNvPr id="1155" name="Groupe 1154">
                  <a:extLst>
                    <a:ext uri="{FF2B5EF4-FFF2-40B4-BE49-F238E27FC236}">
                      <a16:creationId xmlns:a16="http://schemas.microsoft.com/office/drawing/2014/main" id="{C95E523F-74B6-454B-041A-E06DBB08A40F}"/>
                    </a:ext>
                  </a:extLst>
                </p:cNvPr>
                <p:cNvGrpSpPr/>
                <p:nvPr/>
              </p:nvGrpSpPr>
              <p:grpSpPr>
                <a:xfrm>
                  <a:off x="2452103" y="3557115"/>
                  <a:ext cx="1059447" cy="434843"/>
                  <a:chOff x="8777672" y="5675214"/>
                  <a:chExt cx="1059447" cy="434843"/>
                </a:xfrm>
              </p:grpSpPr>
              <p:sp>
                <p:nvSpPr>
                  <p:cNvPr id="1157" name="Rectangle : coins arrondis 1156">
                    <a:extLst>
                      <a:ext uri="{FF2B5EF4-FFF2-40B4-BE49-F238E27FC236}">
                        <a16:creationId xmlns:a16="http://schemas.microsoft.com/office/drawing/2014/main" id="{B6736A48-4011-55DA-48CD-857FAC480E27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8" name="ZoneTexte 1157">
                    <a:extLst>
                      <a:ext uri="{FF2B5EF4-FFF2-40B4-BE49-F238E27FC236}">
                        <a16:creationId xmlns:a16="http://schemas.microsoft.com/office/drawing/2014/main" id="{4EF979F8-387C-CDBE-89E2-AFCF5B173171}"/>
                      </a:ext>
                    </a:extLst>
                  </p:cNvPr>
                  <p:cNvSpPr txBox="1"/>
                  <p:nvPr/>
                </p:nvSpPr>
                <p:spPr>
                  <a:xfrm>
                    <a:off x="8777672" y="5675214"/>
                    <a:ext cx="910633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. Chance</a:t>
                    </a:r>
                  </a:p>
                </p:txBody>
              </p:sp>
            </p:grpSp>
            <p:pic>
              <p:nvPicPr>
                <p:cNvPr id="1156" name="Picture 10" descr="Résistance Eau">
                  <a:extLst>
                    <a:ext uri="{FF2B5EF4-FFF2-40B4-BE49-F238E27FC236}">
                      <a16:creationId xmlns:a16="http://schemas.microsoft.com/office/drawing/2014/main" id="{0D8139A0-E323-96C3-DF2F-4F7917CB1E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3640" y="359450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1074" name="Connecteur droit 1073">
              <a:extLst>
                <a:ext uri="{FF2B5EF4-FFF2-40B4-BE49-F238E27FC236}">
                  <a16:creationId xmlns:a16="http://schemas.microsoft.com/office/drawing/2014/main" id="{62FF2E52-C911-78F3-C7EC-42B0D5E66AD7}"/>
                </a:ext>
              </a:extLst>
            </p:cNvPr>
            <p:cNvCxnSpPr/>
            <p:nvPr/>
          </p:nvCxnSpPr>
          <p:spPr>
            <a:xfrm>
              <a:off x="60129" y="243840"/>
              <a:ext cx="15454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5" name="Groupe 1074">
              <a:extLst>
                <a:ext uri="{FF2B5EF4-FFF2-40B4-BE49-F238E27FC236}">
                  <a16:creationId xmlns:a16="http://schemas.microsoft.com/office/drawing/2014/main" id="{ED88304D-D16D-0A54-DCB2-7764E6F5A50F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1126" name="Groupe 1125">
                <a:extLst>
                  <a:ext uri="{FF2B5EF4-FFF2-40B4-BE49-F238E27FC236}">
                    <a16:creationId xmlns:a16="http://schemas.microsoft.com/office/drawing/2014/main" id="{69A95A7D-70F5-94BF-E19F-C103E6E0A6C9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137" name="Groupe 1136">
                  <a:extLst>
                    <a:ext uri="{FF2B5EF4-FFF2-40B4-BE49-F238E27FC236}">
                      <a16:creationId xmlns:a16="http://schemas.microsoft.com/office/drawing/2014/main" id="{A1F070D2-E61A-7D55-F6D8-F4E0FFB99971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1140" name="Rectangle : coins arrondis 1139">
                    <a:extLst>
                      <a:ext uri="{FF2B5EF4-FFF2-40B4-BE49-F238E27FC236}">
                        <a16:creationId xmlns:a16="http://schemas.microsoft.com/office/drawing/2014/main" id="{F5DE3D69-D59D-BA5A-771D-038BB3AF9477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1141" name="Ellipse 1140">
                    <a:extLst>
                      <a:ext uri="{FF2B5EF4-FFF2-40B4-BE49-F238E27FC236}">
                        <a16:creationId xmlns:a16="http://schemas.microsoft.com/office/drawing/2014/main" id="{D7743241-1C35-96B0-CCE7-0A18D458F1CC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1142" name="ZoneTexte 1141">
                    <a:extLst>
                      <a:ext uri="{FF2B5EF4-FFF2-40B4-BE49-F238E27FC236}">
                        <a16:creationId xmlns:a16="http://schemas.microsoft.com/office/drawing/2014/main" id="{27EEE223-FB7F-09B5-0C10-8C80DA47A9E2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1143" name="Groupe 1142">
                    <a:extLst>
                      <a:ext uri="{FF2B5EF4-FFF2-40B4-BE49-F238E27FC236}">
                        <a16:creationId xmlns:a16="http://schemas.microsoft.com/office/drawing/2014/main" id="{7F61D9B1-AEF6-07D6-FCCD-FDE49A7060C1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1144" name="Groupe 1143">
                      <a:extLst>
                        <a:ext uri="{FF2B5EF4-FFF2-40B4-BE49-F238E27FC236}">
                          <a16:creationId xmlns:a16="http://schemas.microsoft.com/office/drawing/2014/main" id="{0FD41CAD-2EE2-D55E-4FD0-FA048A4F9A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1148" name="ZoneTexte 1147">
                        <a:extLst>
                          <a:ext uri="{FF2B5EF4-FFF2-40B4-BE49-F238E27FC236}">
                            <a16:creationId xmlns:a16="http://schemas.microsoft.com/office/drawing/2014/main" id="{74F76691-708A-2F96-A83D-A3F2CF1FBB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1149" name="Picture 30" descr="PA">
                        <a:extLst>
                          <a:ext uri="{FF2B5EF4-FFF2-40B4-BE49-F238E27FC236}">
                            <a16:creationId xmlns:a16="http://schemas.microsoft.com/office/drawing/2014/main" id="{96B46A14-729E-7F22-D0C9-53989A327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145" name="Picture 34" descr="Portée">
                      <a:extLst>
                        <a:ext uri="{FF2B5EF4-FFF2-40B4-BE49-F238E27FC236}">
                          <a16:creationId xmlns:a16="http://schemas.microsoft.com/office/drawing/2014/main" id="{C76FDEC6-27AA-7BC6-CD62-F8E410F7DE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46" name="ZoneTexte 1145">
                      <a:extLst>
                        <a:ext uri="{FF2B5EF4-FFF2-40B4-BE49-F238E27FC236}">
                          <a16:creationId xmlns:a16="http://schemas.microsoft.com/office/drawing/2014/main" id="{0B8573A8-F3D9-9CB1-149C-7FE4FF0EF9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1147" name="ZoneTexte 1146">
                      <a:extLst>
                        <a:ext uri="{FF2B5EF4-FFF2-40B4-BE49-F238E27FC236}">
                          <a16:creationId xmlns:a16="http://schemas.microsoft.com/office/drawing/2014/main" id="{6170BA55-4D27-132B-4883-910771D735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138" name="Hexagone 1137">
                  <a:extLst>
                    <a:ext uri="{FF2B5EF4-FFF2-40B4-BE49-F238E27FC236}">
                      <a16:creationId xmlns:a16="http://schemas.microsoft.com/office/drawing/2014/main" id="{076633A4-4D32-D371-3A38-B86422F74A90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1139" name="Graphique 1138">
                  <a:extLst>
                    <a:ext uri="{FF2B5EF4-FFF2-40B4-BE49-F238E27FC236}">
                      <a16:creationId xmlns:a16="http://schemas.microsoft.com/office/drawing/2014/main" id="{1C0EB272-ACE7-E299-31B7-62304C3C0F3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1127" name="Connecteur droit 1126">
                <a:extLst>
                  <a:ext uri="{FF2B5EF4-FFF2-40B4-BE49-F238E27FC236}">
                    <a16:creationId xmlns:a16="http://schemas.microsoft.com/office/drawing/2014/main" id="{34FA59BE-01B0-B021-EC50-FD84DA448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Connecteur droit 1127">
                <a:extLst>
                  <a:ext uri="{FF2B5EF4-FFF2-40B4-BE49-F238E27FC236}">
                    <a16:creationId xmlns:a16="http://schemas.microsoft.com/office/drawing/2014/main" id="{640A0DEB-1442-A084-2485-9874F5DB5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Connecteur droit 1128">
                <a:extLst>
                  <a:ext uri="{FF2B5EF4-FFF2-40B4-BE49-F238E27FC236}">
                    <a16:creationId xmlns:a16="http://schemas.microsoft.com/office/drawing/2014/main" id="{BE36E65F-5D51-0C39-8481-56EB5B4F0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Connecteur droit 1129">
                <a:extLst>
                  <a:ext uri="{FF2B5EF4-FFF2-40B4-BE49-F238E27FC236}">
                    <a16:creationId xmlns:a16="http://schemas.microsoft.com/office/drawing/2014/main" id="{A61ED740-418F-E435-8A4E-0CDD86A62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Connecteur droit 1130">
                <a:extLst>
                  <a:ext uri="{FF2B5EF4-FFF2-40B4-BE49-F238E27FC236}">
                    <a16:creationId xmlns:a16="http://schemas.microsoft.com/office/drawing/2014/main" id="{97DD9AAB-BCBA-1895-1471-7F238F9F0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Connecteur droit 1131">
                <a:extLst>
                  <a:ext uri="{FF2B5EF4-FFF2-40B4-BE49-F238E27FC236}">
                    <a16:creationId xmlns:a16="http://schemas.microsoft.com/office/drawing/2014/main" id="{AF7FA92D-BDDD-703C-440F-787B3BA32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Connecteur droit 1132">
                <a:extLst>
                  <a:ext uri="{FF2B5EF4-FFF2-40B4-BE49-F238E27FC236}">
                    <a16:creationId xmlns:a16="http://schemas.microsoft.com/office/drawing/2014/main" id="{9ACC117A-AB0A-B165-113F-26236401B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Connecteur droit 1133">
                <a:extLst>
                  <a:ext uri="{FF2B5EF4-FFF2-40B4-BE49-F238E27FC236}">
                    <a16:creationId xmlns:a16="http://schemas.microsoft.com/office/drawing/2014/main" id="{D7407492-86B3-E48A-E0CB-2288B6070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Connecteur droit 1134">
                <a:extLst>
                  <a:ext uri="{FF2B5EF4-FFF2-40B4-BE49-F238E27FC236}">
                    <a16:creationId xmlns:a16="http://schemas.microsoft.com/office/drawing/2014/main" id="{9707116F-ACB2-1875-0D2A-AB292B685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Connecteur droit 1135">
                <a:extLst>
                  <a:ext uri="{FF2B5EF4-FFF2-40B4-BE49-F238E27FC236}">
                    <a16:creationId xmlns:a16="http://schemas.microsoft.com/office/drawing/2014/main" id="{08ACB933-F11D-CFEB-EDC8-4526A1FE9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6" name="Groupe 1075">
              <a:extLst>
                <a:ext uri="{FF2B5EF4-FFF2-40B4-BE49-F238E27FC236}">
                  <a16:creationId xmlns:a16="http://schemas.microsoft.com/office/drawing/2014/main" id="{030238D1-62B3-A2E1-F0F2-7041A4392B38}"/>
                </a:ext>
              </a:extLst>
            </p:cNvPr>
            <p:cNvGrpSpPr/>
            <p:nvPr/>
          </p:nvGrpSpPr>
          <p:grpSpPr>
            <a:xfrm>
              <a:off x="38995" y="3410935"/>
              <a:ext cx="3200310" cy="934977"/>
              <a:chOff x="23175" y="2362617"/>
              <a:chExt cx="3200310" cy="934977"/>
            </a:xfrm>
          </p:grpSpPr>
          <p:grpSp>
            <p:nvGrpSpPr>
              <p:cNvPr id="1102" name="Groupe 1101">
                <a:extLst>
                  <a:ext uri="{FF2B5EF4-FFF2-40B4-BE49-F238E27FC236}">
                    <a16:creationId xmlns:a16="http://schemas.microsoft.com/office/drawing/2014/main" id="{1D0432C4-7FE0-AE9C-6BB9-599F70C99042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113" name="Groupe 1112">
                  <a:extLst>
                    <a:ext uri="{FF2B5EF4-FFF2-40B4-BE49-F238E27FC236}">
                      <a16:creationId xmlns:a16="http://schemas.microsoft.com/office/drawing/2014/main" id="{2E023938-C968-11A7-F4D2-EA17657BEE59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1116" name="Rectangle : coins arrondis 1115">
                    <a:extLst>
                      <a:ext uri="{FF2B5EF4-FFF2-40B4-BE49-F238E27FC236}">
                        <a16:creationId xmlns:a16="http://schemas.microsoft.com/office/drawing/2014/main" id="{C8514274-DC34-0ECB-97E4-C87907252FC2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1117" name="Ellipse 1116">
                    <a:extLst>
                      <a:ext uri="{FF2B5EF4-FFF2-40B4-BE49-F238E27FC236}">
                        <a16:creationId xmlns:a16="http://schemas.microsoft.com/office/drawing/2014/main" id="{F0115329-DEEA-0E24-73FA-F0E2666D4089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1118" name="ZoneTexte 1117">
                    <a:extLst>
                      <a:ext uri="{FF2B5EF4-FFF2-40B4-BE49-F238E27FC236}">
                        <a16:creationId xmlns:a16="http://schemas.microsoft.com/office/drawing/2014/main" id="{66AC0182-1FBF-35D4-0B8A-2E89CB47CEF4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1119" name="Groupe 1118">
                    <a:extLst>
                      <a:ext uri="{FF2B5EF4-FFF2-40B4-BE49-F238E27FC236}">
                        <a16:creationId xmlns:a16="http://schemas.microsoft.com/office/drawing/2014/main" id="{58034115-AACF-DAF5-8F5B-FBE193D7E572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1120" name="Groupe 1119">
                      <a:extLst>
                        <a:ext uri="{FF2B5EF4-FFF2-40B4-BE49-F238E27FC236}">
                          <a16:creationId xmlns:a16="http://schemas.microsoft.com/office/drawing/2014/main" id="{EA0F76D8-93A9-6DF9-7E55-DCA3EF77E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1124" name="ZoneTexte 1123">
                        <a:extLst>
                          <a:ext uri="{FF2B5EF4-FFF2-40B4-BE49-F238E27FC236}">
                            <a16:creationId xmlns:a16="http://schemas.microsoft.com/office/drawing/2014/main" id="{C44B3BA1-EFF5-C6C4-3C06-9A8FC25311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1125" name="Picture 30" descr="PA">
                        <a:extLst>
                          <a:ext uri="{FF2B5EF4-FFF2-40B4-BE49-F238E27FC236}">
                            <a16:creationId xmlns:a16="http://schemas.microsoft.com/office/drawing/2014/main" id="{73E06E07-3983-8213-4C55-1EEE636FA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121" name="Picture 34" descr="Portée">
                      <a:extLst>
                        <a:ext uri="{FF2B5EF4-FFF2-40B4-BE49-F238E27FC236}">
                          <a16:creationId xmlns:a16="http://schemas.microsoft.com/office/drawing/2014/main" id="{14FA18C9-F2A9-8A53-1B9F-9DEFF16685E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22" name="ZoneTexte 1121">
                      <a:extLst>
                        <a:ext uri="{FF2B5EF4-FFF2-40B4-BE49-F238E27FC236}">
                          <a16:creationId xmlns:a16="http://schemas.microsoft.com/office/drawing/2014/main" id="{419CAE59-F336-03B4-912A-8577EC0983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1123" name="ZoneTexte 1122">
                      <a:extLst>
                        <a:ext uri="{FF2B5EF4-FFF2-40B4-BE49-F238E27FC236}">
                          <a16:creationId xmlns:a16="http://schemas.microsoft.com/office/drawing/2014/main" id="{EF0C3BE2-5FE7-9585-0653-EE3140AA02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114" name="Hexagone 1113">
                  <a:extLst>
                    <a:ext uri="{FF2B5EF4-FFF2-40B4-BE49-F238E27FC236}">
                      <a16:creationId xmlns:a16="http://schemas.microsoft.com/office/drawing/2014/main" id="{ADCCD7E5-F334-9835-4EF2-D1F1DD3301E6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1115" name="Graphique 1114">
                  <a:extLst>
                    <a:ext uri="{FF2B5EF4-FFF2-40B4-BE49-F238E27FC236}">
                      <a16:creationId xmlns:a16="http://schemas.microsoft.com/office/drawing/2014/main" id="{65A518DC-6824-8FF9-F527-66B2A78F474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1103" name="Connecteur droit 1102">
                <a:extLst>
                  <a:ext uri="{FF2B5EF4-FFF2-40B4-BE49-F238E27FC236}">
                    <a16:creationId xmlns:a16="http://schemas.microsoft.com/office/drawing/2014/main" id="{356F64AB-805A-1E4F-9FF1-F98DA1253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Connecteur droit 1103">
                <a:extLst>
                  <a:ext uri="{FF2B5EF4-FFF2-40B4-BE49-F238E27FC236}">
                    <a16:creationId xmlns:a16="http://schemas.microsoft.com/office/drawing/2014/main" id="{D7A92F8F-582E-F6EA-FCAC-92584CAF3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Connecteur droit 1104">
                <a:extLst>
                  <a:ext uri="{FF2B5EF4-FFF2-40B4-BE49-F238E27FC236}">
                    <a16:creationId xmlns:a16="http://schemas.microsoft.com/office/drawing/2014/main" id="{6BF512B2-5568-12FB-6FF2-CA1F17241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Connecteur droit 1105">
                <a:extLst>
                  <a:ext uri="{FF2B5EF4-FFF2-40B4-BE49-F238E27FC236}">
                    <a16:creationId xmlns:a16="http://schemas.microsoft.com/office/drawing/2014/main" id="{A35A514A-F440-7054-C6DE-FA280A22D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Connecteur droit 1106">
                <a:extLst>
                  <a:ext uri="{FF2B5EF4-FFF2-40B4-BE49-F238E27FC236}">
                    <a16:creationId xmlns:a16="http://schemas.microsoft.com/office/drawing/2014/main" id="{E89B1E7F-7377-9657-19A0-E0D824C16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Connecteur droit 1107">
                <a:extLst>
                  <a:ext uri="{FF2B5EF4-FFF2-40B4-BE49-F238E27FC236}">
                    <a16:creationId xmlns:a16="http://schemas.microsoft.com/office/drawing/2014/main" id="{1967A79D-AE9B-06B6-4E6B-4C7397C7C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Connecteur droit 1108">
                <a:extLst>
                  <a:ext uri="{FF2B5EF4-FFF2-40B4-BE49-F238E27FC236}">
                    <a16:creationId xmlns:a16="http://schemas.microsoft.com/office/drawing/2014/main" id="{ABFE1203-F2F6-4F14-DEE3-A4D2FF6CB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Connecteur droit 1109">
                <a:extLst>
                  <a:ext uri="{FF2B5EF4-FFF2-40B4-BE49-F238E27FC236}">
                    <a16:creationId xmlns:a16="http://schemas.microsoft.com/office/drawing/2014/main" id="{3DCCAE03-5737-C7CF-0F54-F41FB9464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Connecteur droit 1110">
                <a:extLst>
                  <a:ext uri="{FF2B5EF4-FFF2-40B4-BE49-F238E27FC236}">
                    <a16:creationId xmlns:a16="http://schemas.microsoft.com/office/drawing/2014/main" id="{1678D775-16DD-5D16-53FB-149E38FE0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Connecteur droit 1111">
                <a:extLst>
                  <a:ext uri="{FF2B5EF4-FFF2-40B4-BE49-F238E27FC236}">
                    <a16:creationId xmlns:a16="http://schemas.microsoft.com/office/drawing/2014/main" id="{393D5A8C-BB79-447E-B7B0-D4E411C4C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7" name="Groupe 1076">
              <a:extLst>
                <a:ext uri="{FF2B5EF4-FFF2-40B4-BE49-F238E27FC236}">
                  <a16:creationId xmlns:a16="http://schemas.microsoft.com/office/drawing/2014/main" id="{7BC5531F-02BD-73BA-233F-652BDE5782AA}"/>
                </a:ext>
              </a:extLst>
            </p:cNvPr>
            <p:cNvGrpSpPr/>
            <p:nvPr/>
          </p:nvGrpSpPr>
          <p:grpSpPr>
            <a:xfrm>
              <a:off x="84040" y="4437037"/>
              <a:ext cx="3200310" cy="934977"/>
              <a:chOff x="23175" y="2362617"/>
              <a:chExt cx="3200310" cy="934977"/>
            </a:xfrm>
          </p:grpSpPr>
          <p:grpSp>
            <p:nvGrpSpPr>
              <p:cNvPr id="1078" name="Groupe 1077">
                <a:extLst>
                  <a:ext uri="{FF2B5EF4-FFF2-40B4-BE49-F238E27FC236}">
                    <a16:creationId xmlns:a16="http://schemas.microsoft.com/office/drawing/2014/main" id="{5FA6439B-8304-592E-D1D1-8519CB81E7E9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089" name="Groupe 1088">
                  <a:extLst>
                    <a:ext uri="{FF2B5EF4-FFF2-40B4-BE49-F238E27FC236}">
                      <a16:creationId xmlns:a16="http://schemas.microsoft.com/office/drawing/2014/main" id="{7C2829FD-AE8F-1EE5-68B6-4F1E24ECD203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1092" name="Rectangle : coins arrondis 1091">
                    <a:extLst>
                      <a:ext uri="{FF2B5EF4-FFF2-40B4-BE49-F238E27FC236}">
                        <a16:creationId xmlns:a16="http://schemas.microsoft.com/office/drawing/2014/main" id="{6EF0D786-7549-9C87-B819-A07A0FF85B16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1093" name="Ellipse 1092">
                    <a:extLst>
                      <a:ext uri="{FF2B5EF4-FFF2-40B4-BE49-F238E27FC236}">
                        <a16:creationId xmlns:a16="http://schemas.microsoft.com/office/drawing/2014/main" id="{39158BB6-7707-D120-E925-4F405DA87594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1094" name="ZoneTexte 1093">
                    <a:extLst>
                      <a:ext uri="{FF2B5EF4-FFF2-40B4-BE49-F238E27FC236}">
                        <a16:creationId xmlns:a16="http://schemas.microsoft.com/office/drawing/2014/main" id="{0C05B656-38F4-3467-9780-8822C286D143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1095" name="Groupe 1094">
                    <a:extLst>
                      <a:ext uri="{FF2B5EF4-FFF2-40B4-BE49-F238E27FC236}">
                        <a16:creationId xmlns:a16="http://schemas.microsoft.com/office/drawing/2014/main" id="{11234566-19A4-BE83-C09C-53EAB3B8D990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1096" name="Groupe 1095">
                      <a:extLst>
                        <a:ext uri="{FF2B5EF4-FFF2-40B4-BE49-F238E27FC236}">
                          <a16:creationId xmlns:a16="http://schemas.microsoft.com/office/drawing/2014/main" id="{5D5EED88-DB9C-9E80-73E0-D5A70288AC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1100" name="ZoneTexte 1099">
                        <a:extLst>
                          <a:ext uri="{FF2B5EF4-FFF2-40B4-BE49-F238E27FC236}">
                            <a16:creationId xmlns:a16="http://schemas.microsoft.com/office/drawing/2014/main" id="{9655CFD0-E51A-CE1F-793D-F38F07050A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1101" name="Picture 30" descr="PA">
                        <a:extLst>
                          <a:ext uri="{FF2B5EF4-FFF2-40B4-BE49-F238E27FC236}">
                            <a16:creationId xmlns:a16="http://schemas.microsoft.com/office/drawing/2014/main" id="{45C6FC4F-3903-7C0B-1DCF-7C64B2F9E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097" name="Picture 34" descr="Portée">
                      <a:extLst>
                        <a:ext uri="{FF2B5EF4-FFF2-40B4-BE49-F238E27FC236}">
                          <a16:creationId xmlns:a16="http://schemas.microsoft.com/office/drawing/2014/main" id="{1EB2C027-EBA3-094D-D66C-F3458B2271A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098" name="ZoneTexte 1097">
                      <a:extLst>
                        <a:ext uri="{FF2B5EF4-FFF2-40B4-BE49-F238E27FC236}">
                          <a16:creationId xmlns:a16="http://schemas.microsoft.com/office/drawing/2014/main" id="{1F217144-980A-7699-6D37-B0A182EC9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1099" name="ZoneTexte 1098">
                      <a:extLst>
                        <a:ext uri="{FF2B5EF4-FFF2-40B4-BE49-F238E27FC236}">
                          <a16:creationId xmlns:a16="http://schemas.microsoft.com/office/drawing/2014/main" id="{B91D458E-AD46-ED5B-65F4-9EF995546D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090" name="Hexagone 1089">
                  <a:extLst>
                    <a:ext uri="{FF2B5EF4-FFF2-40B4-BE49-F238E27FC236}">
                      <a16:creationId xmlns:a16="http://schemas.microsoft.com/office/drawing/2014/main" id="{37B536DA-0B1E-EA51-2643-6F010E33D310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1091" name="Graphique 1090">
                  <a:extLst>
                    <a:ext uri="{FF2B5EF4-FFF2-40B4-BE49-F238E27FC236}">
                      <a16:creationId xmlns:a16="http://schemas.microsoft.com/office/drawing/2014/main" id="{D1492BC4-655E-06BE-DD49-27273D30D46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1079" name="Connecteur droit 1078">
                <a:extLst>
                  <a:ext uri="{FF2B5EF4-FFF2-40B4-BE49-F238E27FC236}">
                    <a16:creationId xmlns:a16="http://schemas.microsoft.com/office/drawing/2014/main" id="{30070758-E6BC-77BC-BE22-D983944B1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Connecteur droit 1079">
                <a:extLst>
                  <a:ext uri="{FF2B5EF4-FFF2-40B4-BE49-F238E27FC236}">
                    <a16:creationId xmlns:a16="http://schemas.microsoft.com/office/drawing/2014/main" id="{8FF8F034-4A92-AC77-B472-9F03A073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Connecteur droit 1080">
                <a:extLst>
                  <a:ext uri="{FF2B5EF4-FFF2-40B4-BE49-F238E27FC236}">
                    <a16:creationId xmlns:a16="http://schemas.microsoft.com/office/drawing/2014/main" id="{372A9B65-5024-5449-A26C-184ACF319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Connecteur droit 1081">
                <a:extLst>
                  <a:ext uri="{FF2B5EF4-FFF2-40B4-BE49-F238E27FC236}">
                    <a16:creationId xmlns:a16="http://schemas.microsoft.com/office/drawing/2014/main" id="{7B952F87-CCBA-7CF3-548E-E0DA7A65D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Connecteur droit 1082">
                <a:extLst>
                  <a:ext uri="{FF2B5EF4-FFF2-40B4-BE49-F238E27FC236}">
                    <a16:creationId xmlns:a16="http://schemas.microsoft.com/office/drawing/2014/main" id="{50DED90C-89BE-D55D-3211-CF6081953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Connecteur droit 1083">
                <a:extLst>
                  <a:ext uri="{FF2B5EF4-FFF2-40B4-BE49-F238E27FC236}">
                    <a16:creationId xmlns:a16="http://schemas.microsoft.com/office/drawing/2014/main" id="{E5AD72A6-9F4B-CCAE-1606-FDA102C54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Connecteur droit 1084">
                <a:extLst>
                  <a:ext uri="{FF2B5EF4-FFF2-40B4-BE49-F238E27FC236}">
                    <a16:creationId xmlns:a16="http://schemas.microsoft.com/office/drawing/2014/main" id="{2E395B3D-27CA-98F0-B4CA-4E548BE69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Connecteur droit 1085">
                <a:extLst>
                  <a:ext uri="{FF2B5EF4-FFF2-40B4-BE49-F238E27FC236}">
                    <a16:creationId xmlns:a16="http://schemas.microsoft.com/office/drawing/2014/main" id="{89C12E21-ACE3-9031-3C47-C76435D39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Connecteur droit 1086">
                <a:extLst>
                  <a:ext uri="{FF2B5EF4-FFF2-40B4-BE49-F238E27FC236}">
                    <a16:creationId xmlns:a16="http://schemas.microsoft.com/office/drawing/2014/main" id="{ACD789D5-395E-4B42-BDA4-8CE7DB0B4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Connecteur droit 1087">
                <a:extLst>
                  <a:ext uri="{FF2B5EF4-FFF2-40B4-BE49-F238E27FC236}">
                    <a16:creationId xmlns:a16="http://schemas.microsoft.com/office/drawing/2014/main" id="{46913BCE-769C-3EB7-539B-A75776811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7" name="Groupe 1256">
            <a:extLst>
              <a:ext uri="{FF2B5EF4-FFF2-40B4-BE49-F238E27FC236}">
                <a16:creationId xmlns:a16="http://schemas.microsoft.com/office/drawing/2014/main" id="{4BD15C84-0468-6E92-A217-319EE125500D}"/>
              </a:ext>
            </a:extLst>
          </p:cNvPr>
          <p:cNvGrpSpPr/>
          <p:nvPr/>
        </p:nvGrpSpPr>
        <p:grpSpPr>
          <a:xfrm>
            <a:off x="3515109" y="6300141"/>
            <a:ext cx="3268134" cy="5219042"/>
            <a:chOff x="16216" y="152972"/>
            <a:chExt cx="3268134" cy="5219042"/>
          </a:xfrm>
        </p:grpSpPr>
        <p:grpSp>
          <p:nvGrpSpPr>
            <p:cNvPr id="1258" name="Groupe 1257">
              <a:extLst>
                <a:ext uri="{FF2B5EF4-FFF2-40B4-BE49-F238E27FC236}">
                  <a16:creationId xmlns:a16="http://schemas.microsoft.com/office/drawing/2014/main" id="{B6B0CEEC-D7AB-DA54-1DAA-9B470A1912CE}"/>
                </a:ext>
              </a:extLst>
            </p:cNvPr>
            <p:cNvGrpSpPr/>
            <p:nvPr/>
          </p:nvGrpSpPr>
          <p:grpSpPr>
            <a:xfrm>
              <a:off x="16216" y="309009"/>
              <a:ext cx="788009" cy="1973327"/>
              <a:chOff x="46957" y="548932"/>
              <a:chExt cx="1103212" cy="2762658"/>
            </a:xfrm>
          </p:grpSpPr>
          <p:grpSp>
            <p:nvGrpSpPr>
              <p:cNvPr id="1417" name="Groupe 1416">
                <a:extLst>
                  <a:ext uri="{FF2B5EF4-FFF2-40B4-BE49-F238E27FC236}">
                    <a16:creationId xmlns:a16="http://schemas.microsoft.com/office/drawing/2014/main" id="{7DD528D0-E63B-DE94-B97B-FA79B4713475}"/>
                  </a:ext>
                </a:extLst>
              </p:cNvPr>
              <p:cNvGrpSpPr/>
              <p:nvPr/>
            </p:nvGrpSpPr>
            <p:grpSpPr>
              <a:xfrm>
                <a:off x="87952" y="1476774"/>
                <a:ext cx="1045898" cy="432000"/>
                <a:chOff x="3165829" y="3587485"/>
                <a:chExt cx="1045898" cy="453601"/>
              </a:xfrm>
            </p:grpSpPr>
            <p:grpSp>
              <p:nvGrpSpPr>
                <p:cNvPr id="1443" name="Groupe 1442">
                  <a:extLst>
                    <a:ext uri="{FF2B5EF4-FFF2-40B4-BE49-F238E27FC236}">
                      <a16:creationId xmlns:a16="http://schemas.microsoft.com/office/drawing/2014/main" id="{BBA9E3E1-8452-7466-0CB9-F9498C437107}"/>
                    </a:ext>
                  </a:extLst>
                </p:cNvPr>
                <p:cNvGrpSpPr/>
                <p:nvPr/>
              </p:nvGrpSpPr>
              <p:grpSpPr>
                <a:xfrm>
                  <a:off x="3165829" y="3587485"/>
                  <a:ext cx="1045898" cy="453601"/>
                  <a:chOff x="3" y="-2"/>
                  <a:chExt cx="2207795" cy="343082"/>
                </a:xfrm>
                <a:solidFill>
                  <a:srgbClr val="D7CCC8"/>
                </a:solidFill>
              </p:grpSpPr>
              <p:sp>
                <p:nvSpPr>
                  <p:cNvPr id="1445" name="Rectangle : coins arrondis 1444">
                    <a:extLst>
                      <a:ext uri="{FF2B5EF4-FFF2-40B4-BE49-F238E27FC236}">
                        <a16:creationId xmlns:a16="http://schemas.microsoft.com/office/drawing/2014/main" id="{B7FC20E4-6001-3E7B-B1DE-4E3B7F4F94A3}"/>
                      </a:ext>
                    </a:extLst>
                  </p:cNvPr>
                  <p:cNvSpPr/>
                  <p:nvPr/>
                </p:nvSpPr>
                <p:spPr>
                  <a:xfrm>
                    <a:off x="4010" y="-2"/>
                    <a:ext cx="2203788" cy="343082"/>
                  </a:xfrm>
                  <a:prstGeom prst="roundRect">
                    <a:avLst/>
                  </a:prstGeom>
                  <a:solidFill>
                    <a:srgbClr val="DFD6CB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6" name="Zone de texte 32">
                    <a:extLst>
                      <a:ext uri="{FF2B5EF4-FFF2-40B4-BE49-F238E27FC236}">
                        <a16:creationId xmlns:a16="http://schemas.microsoft.com/office/drawing/2014/main" id="{890D241C-697E-C199-55BB-07E7E98BDBD7}"/>
                      </a:ext>
                    </a:extLst>
                  </p:cNvPr>
                  <p:cNvSpPr txBox="1"/>
                  <p:nvPr/>
                </p:nvSpPr>
                <p:spPr>
                  <a:xfrm>
                    <a:off x="3" y="0"/>
                    <a:ext cx="2203784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5D4037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Force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44" name="Picture 16" descr="Dommages Terre">
                  <a:extLst>
                    <a:ext uri="{FF2B5EF4-FFF2-40B4-BE49-F238E27FC236}">
                      <a16:creationId xmlns:a16="http://schemas.microsoft.com/office/drawing/2014/main" id="{907F55C3-65CD-CC9E-73E5-FCFC1E2E0A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98757" y="360466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18" name="Groupe 1417">
                <a:extLst>
                  <a:ext uri="{FF2B5EF4-FFF2-40B4-BE49-F238E27FC236}">
                    <a16:creationId xmlns:a16="http://schemas.microsoft.com/office/drawing/2014/main" id="{BB471663-3814-2F23-BED8-724B378F09E3}"/>
                  </a:ext>
                </a:extLst>
              </p:cNvPr>
              <p:cNvGrpSpPr/>
              <p:nvPr/>
            </p:nvGrpSpPr>
            <p:grpSpPr>
              <a:xfrm>
                <a:off x="87078" y="1012798"/>
                <a:ext cx="1045475" cy="432001"/>
                <a:chOff x="2376617" y="2426821"/>
                <a:chExt cx="1045475" cy="453600"/>
              </a:xfrm>
            </p:grpSpPr>
            <p:grpSp>
              <p:nvGrpSpPr>
                <p:cNvPr id="1439" name="Groupe 1438">
                  <a:extLst>
                    <a:ext uri="{FF2B5EF4-FFF2-40B4-BE49-F238E27FC236}">
                      <a16:creationId xmlns:a16="http://schemas.microsoft.com/office/drawing/2014/main" id="{904A9D3E-834F-6487-A85A-5991DBA5F323}"/>
                    </a:ext>
                  </a:extLst>
                </p:cNvPr>
                <p:cNvGrpSpPr/>
                <p:nvPr/>
              </p:nvGrpSpPr>
              <p:grpSpPr>
                <a:xfrm>
                  <a:off x="2376617" y="2426821"/>
                  <a:ext cx="1045475" cy="453600"/>
                  <a:chOff x="-3" y="-5763"/>
                  <a:chExt cx="2844848" cy="343081"/>
                </a:xfrm>
                <a:solidFill>
                  <a:srgbClr val="D7CCC8"/>
                </a:solidFill>
              </p:grpSpPr>
              <p:sp>
                <p:nvSpPr>
                  <p:cNvPr id="1441" name="Rectangle : coins arrondis 1440">
                    <a:extLst>
                      <a:ext uri="{FF2B5EF4-FFF2-40B4-BE49-F238E27FC236}">
                        <a16:creationId xmlns:a16="http://schemas.microsoft.com/office/drawing/2014/main" id="{41AFEF40-CA28-B6FA-F9E4-4F3A8277072E}"/>
                      </a:ext>
                    </a:extLst>
                  </p:cNvPr>
                  <p:cNvSpPr/>
                  <p:nvPr/>
                </p:nvSpPr>
                <p:spPr>
                  <a:xfrm>
                    <a:off x="4011" y="-5763"/>
                    <a:ext cx="2840834" cy="343081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4B04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Zone de texte 69">
                    <a:extLst>
                      <a:ext uri="{FF2B5EF4-FFF2-40B4-BE49-F238E27FC236}">
                        <a16:creationId xmlns:a16="http://schemas.microsoft.com/office/drawing/2014/main" id="{CA371F30-F15B-7592-7B44-C73B8FA51C60}"/>
                      </a:ext>
                    </a:extLst>
                  </p:cNvPr>
                  <p:cNvSpPr txBox="1"/>
                  <p:nvPr/>
                </p:nvSpPr>
                <p:spPr>
                  <a:xfrm>
                    <a:off x="-3" y="0"/>
                    <a:ext cx="284083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4B047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Sagesse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40" name="Picture 24" descr="Sagesse">
                  <a:extLst>
                    <a:ext uri="{FF2B5EF4-FFF2-40B4-BE49-F238E27FC236}">
                      <a16:creationId xmlns:a16="http://schemas.microsoft.com/office/drawing/2014/main" id="{96B8B961-0070-6418-1F04-46676335FB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3102" y="2445035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19" name="Groupe 1418">
                <a:extLst>
                  <a:ext uri="{FF2B5EF4-FFF2-40B4-BE49-F238E27FC236}">
                    <a16:creationId xmlns:a16="http://schemas.microsoft.com/office/drawing/2014/main" id="{684CBC45-7BA9-4090-7BAF-5803F38CEB9A}"/>
                  </a:ext>
                </a:extLst>
              </p:cNvPr>
              <p:cNvGrpSpPr/>
              <p:nvPr/>
            </p:nvGrpSpPr>
            <p:grpSpPr>
              <a:xfrm>
                <a:off x="46957" y="548932"/>
                <a:ext cx="1079637" cy="431999"/>
                <a:chOff x="1881163" y="1484665"/>
                <a:chExt cx="1079638" cy="451827"/>
              </a:xfrm>
            </p:grpSpPr>
            <p:grpSp>
              <p:nvGrpSpPr>
                <p:cNvPr id="1435" name="Groupe 1434">
                  <a:extLst>
                    <a:ext uri="{FF2B5EF4-FFF2-40B4-BE49-F238E27FC236}">
                      <a16:creationId xmlns:a16="http://schemas.microsoft.com/office/drawing/2014/main" id="{14E3A5BE-93D0-9CE0-21D0-912A44C65F06}"/>
                    </a:ext>
                  </a:extLst>
                </p:cNvPr>
                <p:cNvGrpSpPr/>
                <p:nvPr/>
              </p:nvGrpSpPr>
              <p:grpSpPr>
                <a:xfrm>
                  <a:off x="1881163" y="1484665"/>
                  <a:ext cx="1079638" cy="451827"/>
                  <a:chOff x="0" y="-5763"/>
                  <a:chExt cx="3127956" cy="341741"/>
                </a:xfrm>
                <a:solidFill>
                  <a:srgbClr val="D7CCC8"/>
                </a:solidFill>
              </p:grpSpPr>
              <p:sp>
                <p:nvSpPr>
                  <p:cNvPr id="1437" name="Rectangle : coins arrondis 1436">
                    <a:extLst>
                      <a:ext uri="{FF2B5EF4-FFF2-40B4-BE49-F238E27FC236}">
                        <a16:creationId xmlns:a16="http://schemas.microsoft.com/office/drawing/2014/main" id="{5B02723B-0692-7B8C-59FD-E5AAD8775C9E}"/>
                      </a:ext>
                    </a:extLst>
                  </p:cNvPr>
                  <p:cNvSpPr/>
                  <p:nvPr/>
                </p:nvSpPr>
                <p:spPr>
                  <a:xfrm>
                    <a:off x="103251" y="-5763"/>
                    <a:ext cx="3024705" cy="34174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8" name="Zone de texte 78">
                    <a:extLst>
                      <a:ext uri="{FF2B5EF4-FFF2-40B4-BE49-F238E27FC236}">
                        <a16:creationId xmlns:a16="http://schemas.microsoft.com/office/drawing/2014/main" id="{FEA89C34-A1E2-F95C-B098-4C40D65348A1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125024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7F6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Vitalité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36" name="Picture 26" descr="Vitalité">
                  <a:extLst>
                    <a:ext uri="{FF2B5EF4-FFF2-40B4-BE49-F238E27FC236}">
                      <a16:creationId xmlns:a16="http://schemas.microsoft.com/office/drawing/2014/main" id="{2D03FA47-CF29-E972-5158-C5B013408E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8993" y="1496856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20" name="Groupe 1419">
                <a:extLst>
                  <a:ext uri="{FF2B5EF4-FFF2-40B4-BE49-F238E27FC236}">
                    <a16:creationId xmlns:a16="http://schemas.microsoft.com/office/drawing/2014/main" id="{D690738F-B8AE-998D-5F41-146FD1CD18E5}"/>
                  </a:ext>
                </a:extLst>
              </p:cNvPr>
              <p:cNvGrpSpPr/>
              <p:nvPr/>
            </p:nvGrpSpPr>
            <p:grpSpPr>
              <a:xfrm>
                <a:off x="88545" y="1941378"/>
                <a:ext cx="1054516" cy="431999"/>
                <a:chOff x="2365075" y="4441670"/>
                <a:chExt cx="1054516" cy="451826"/>
              </a:xfrm>
            </p:grpSpPr>
            <p:grpSp>
              <p:nvGrpSpPr>
                <p:cNvPr id="1431" name="Groupe 1430">
                  <a:extLst>
                    <a:ext uri="{FF2B5EF4-FFF2-40B4-BE49-F238E27FC236}">
                      <a16:creationId xmlns:a16="http://schemas.microsoft.com/office/drawing/2014/main" id="{1FD83BFC-2D6B-A0E5-B0AB-52187CF0A5E2}"/>
                    </a:ext>
                  </a:extLst>
                </p:cNvPr>
                <p:cNvGrpSpPr/>
                <p:nvPr/>
              </p:nvGrpSpPr>
              <p:grpSpPr>
                <a:xfrm>
                  <a:off x="2365075" y="4441670"/>
                  <a:ext cx="1054516" cy="451826"/>
                  <a:chOff x="0" y="-2880"/>
                  <a:chExt cx="2832982" cy="341740"/>
                </a:xfrm>
                <a:solidFill>
                  <a:srgbClr val="D7CCC8"/>
                </a:solidFill>
              </p:grpSpPr>
              <p:sp>
                <p:nvSpPr>
                  <p:cNvPr id="1433" name="Rectangle : coins arrondis 1432">
                    <a:extLst>
                      <a:ext uri="{FF2B5EF4-FFF2-40B4-BE49-F238E27FC236}">
                        <a16:creationId xmlns:a16="http://schemas.microsoft.com/office/drawing/2014/main" id="{B80924D1-29FF-1199-F74E-6A5A45CC9FA3}"/>
                      </a:ext>
                    </a:extLst>
                  </p:cNvPr>
                  <p:cNvSpPr/>
                  <p:nvPr/>
                </p:nvSpPr>
                <p:spPr>
                  <a:xfrm>
                    <a:off x="28251" y="-2880"/>
                    <a:ext cx="2804731" cy="341740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4" name="Zone de texte 42">
                    <a:extLst>
                      <a:ext uri="{FF2B5EF4-FFF2-40B4-BE49-F238E27FC236}">
                        <a16:creationId xmlns:a16="http://schemas.microsoft.com/office/drawing/2014/main" id="{162C0C1B-3189-7FAF-D3F7-7302B442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80473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Intel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32" name="Picture 18" descr="Dommages Feu">
                  <a:extLst>
                    <a:ext uri="{FF2B5EF4-FFF2-40B4-BE49-F238E27FC236}">
                      <a16:creationId xmlns:a16="http://schemas.microsoft.com/office/drawing/2014/main" id="{EA01B05D-981B-45C1-6B75-937A80FF53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7219" y="4446622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21" name="Groupe 1420">
                <a:extLst>
                  <a:ext uri="{FF2B5EF4-FFF2-40B4-BE49-F238E27FC236}">
                    <a16:creationId xmlns:a16="http://schemas.microsoft.com/office/drawing/2014/main" id="{0688CAF6-79F1-41A2-0258-3BD8D85B85CA}"/>
                  </a:ext>
                </a:extLst>
              </p:cNvPr>
              <p:cNvGrpSpPr/>
              <p:nvPr/>
            </p:nvGrpSpPr>
            <p:grpSpPr>
              <a:xfrm>
                <a:off x="97344" y="2410309"/>
                <a:ext cx="1045717" cy="432001"/>
                <a:chOff x="2429230" y="5454153"/>
                <a:chExt cx="1045717" cy="453600"/>
              </a:xfrm>
            </p:grpSpPr>
            <p:grpSp>
              <p:nvGrpSpPr>
                <p:cNvPr id="1427" name="Groupe 1426">
                  <a:extLst>
                    <a:ext uri="{FF2B5EF4-FFF2-40B4-BE49-F238E27FC236}">
                      <a16:creationId xmlns:a16="http://schemas.microsoft.com/office/drawing/2014/main" id="{02E58A2B-358D-053B-9C56-C20FDE5AB96C}"/>
                    </a:ext>
                  </a:extLst>
                </p:cNvPr>
                <p:cNvGrpSpPr/>
                <p:nvPr/>
              </p:nvGrpSpPr>
              <p:grpSpPr>
                <a:xfrm>
                  <a:off x="2429230" y="5454153"/>
                  <a:ext cx="1045717" cy="453600"/>
                  <a:chOff x="-2" y="-2"/>
                  <a:chExt cx="2444116" cy="408430"/>
                </a:xfrm>
                <a:solidFill>
                  <a:srgbClr val="D7CCC8"/>
                </a:solidFill>
              </p:grpSpPr>
              <p:sp>
                <p:nvSpPr>
                  <p:cNvPr id="1429" name="Rectangle : coins arrondis 1428">
                    <a:extLst>
                      <a:ext uri="{FF2B5EF4-FFF2-40B4-BE49-F238E27FC236}">
                        <a16:creationId xmlns:a16="http://schemas.microsoft.com/office/drawing/2014/main" id="{001DDF34-FE48-8090-23B9-5E5F72582086}"/>
                      </a:ext>
                    </a:extLst>
                  </p:cNvPr>
                  <p:cNvSpPr/>
                  <p:nvPr/>
                </p:nvSpPr>
                <p:spPr>
                  <a:xfrm>
                    <a:off x="4011" y="-2"/>
                    <a:ext cx="2440103" cy="40843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Zone de texte 51">
                    <a:extLst>
                      <a:ext uri="{FF2B5EF4-FFF2-40B4-BE49-F238E27FC236}">
                        <a16:creationId xmlns:a16="http://schemas.microsoft.com/office/drawing/2014/main" id="{4F32BD0E-59D6-A706-6E23-45D6B3B14409}"/>
                      </a:ext>
                    </a:extLst>
                  </p:cNvPr>
                  <p:cNvSpPr txBox="1"/>
                  <p:nvPr/>
                </p:nvSpPr>
                <p:spPr>
                  <a:xfrm>
                    <a:off x="-2" y="0"/>
                    <a:ext cx="2432430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38572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Agi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28" name="Picture 20" descr="Dommages Air">
                  <a:extLst>
                    <a:ext uri="{FF2B5EF4-FFF2-40B4-BE49-F238E27FC236}">
                      <a16:creationId xmlns:a16="http://schemas.microsoft.com/office/drawing/2014/main" id="{7FF872DA-F344-AF55-5259-07CBA03CC7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995" y="546930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22" name="Groupe 1421">
                <a:extLst>
                  <a:ext uri="{FF2B5EF4-FFF2-40B4-BE49-F238E27FC236}">
                    <a16:creationId xmlns:a16="http://schemas.microsoft.com/office/drawing/2014/main" id="{6176B76A-471B-94A7-3618-81A2F0BFB1EF}"/>
                  </a:ext>
                </a:extLst>
              </p:cNvPr>
              <p:cNvGrpSpPr/>
              <p:nvPr/>
            </p:nvGrpSpPr>
            <p:grpSpPr>
              <a:xfrm>
                <a:off x="104577" y="2879589"/>
                <a:ext cx="1045592" cy="432001"/>
                <a:chOff x="2419465" y="6406399"/>
                <a:chExt cx="1045592" cy="453600"/>
              </a:xfrm>
            </p:grpSpPr>
            <p:grpSp>
              <p:nvGrpSpPr>
                <p:cNvPr id="1423" name="Groupe 1422">
                  <a:extLst>
                    <a:ext uri="{FF2B5EF4-FFF2-40B4-BE49-F238E27FC236}">
                      <a16:creationId xmlns:a16="http://schemas.microsoft.com/office/drawing/2014/main" id="{6C173879-8E27-DC64-4561-F9266CC66758}"/>
                    </a:ext>
                  </a:extLst>
                </p:cNvPr>
                <p:cNvGrpSpPr/>
                <p:nvPr/>
              </p:nvGrpSpPr>
              <p:grpSpPr>
                <a:xfrm>
                  <a:off x="2419465" y="6406399"/>
                  <a:ext cx="1045592" cy="453600"/>
                  <a:chOff x="0" y="-5763"/>
                  <a:chExt cx="2633589" cy="343082"/>
                </a:xfrm>
                <a:solidFill>
                  <a:srgbClr val="D7CCC8"/>
                </a:solidFill>
              </p:grpSpPr>
              <p:sp>
                <p:nvSpPr>
                  <p:cNvPr id="1425" name="Rectangle : coins arrondis 1424">
                    <a:extLst>
                      <a:ext uri="{FF2B5EF4-FFF2-40B4-BE49-F238E27FC236}">
                        <a16:creationId xmlns:a16="http://schemas.microsoft.com/office/drawing/2014/main" id="{0D55C247-3903-1322-EE4E-3F7014BA94BE}"/>
                      </a:ext>
                    </a:extLst>
                  </p:cNvPr>
                  <p:cNvSpPr/>
                  <p:nvPr/>
                </p:nvSpPr>
                <p:spPr>
                  <a:xfrm>
                    <a:off x="4010" y="-5763"/>
                    <a:ext cx="2629579" cy="34308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6" name="Zone de texte 60">
                    <a:extLst>
                      <a:ext uri="{FF2B5EF4-FFF2-40B4-BE49-F238E27FC236}">
                        <a16:creationId xmlns:a16="http://schemas.microsoft.com/office/drawing/2014/main" id="{89520CB8-8750-B611-1CE0-5603060D0ED7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440103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2F5597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Chance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24" name="Picture 22" descr="Dommages Eau">
                  <a:extLst>
                    <a:ext uri="{FF2B5EF4-FFF2-40B4-BE49-F238E27FC236}">
                      <a16:creationId xmlns:a16="http://schemas.microsoft.com/office/drawing/2014/main" id="{67A1CB55-C4CA-7A04-6470-E64825FEFE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1657" y="6420114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59" name="Groupe 1258">
              <a:extLst>
                <a:ext uri="{FF2B5EF4-FFF2-40B4-BE49-F238E27FC236}">
                  <a16:creationId xmlns:a16="http://schemas.microsoft.com/office/drawing/2014/main" id="{118EEF6E-3EF2-7B9E-B16A-491B4962ECE1}"/>
                </a:ext>
              </a:extLst>
            </p:cNvPr>
            <p:cNvGrpSpPr/>
            <p:nvPr/>
          </p:nvGrpSpPr>
          <p:grpSpPr>
            <a:xfrm>
              <a:off x="1684195" y="152972"/>
              <a:ext cx="1547051" cy="324000"/>
              <a:chOff x="2380557" y="126189"/>
              <a:chExt cx="2165872" cy="453600"/>
            </a:xfrm>
          </p:grpSpPr>
          <p:grpSp>
            <p:nvGrpSpPr>
              <p:cNvPr id="1411" name="Groupe 1410">
                <a:extLst>
                  <a:ext uri="{FF2B5EF4-FFF2-40B4-BE49-F238E27FC236}">
                    <a16:creationId xmlns:a16="http://schemas.microsoft.com/office/drawing/2014/main" id="{444D19B0-EE42-399E-4953-7F2DF1C1248D}"/>
                  </a:ext>
                </a:extLst>
              </p:cNvPr>
              <p:cNvGrpSpPr/>
              <p:nvPr/>
            </p:nvGrpSpPr>
            <p:grpSpPr>
              <a:xfrm>
                <a:off x="3495321" y="126189"/>
                <a:ext cx="1051108" cy="453600"/>
                <a:chOff x="2084666" y="4211556"/>
                <a:chExt cx="744254" cy="453600"/>
              </a:xfrm>
            </p:grpSpPr>
            <p:sp>
              <p:nvSpPr>
                <p:cNvPr id="1415" name="Rectangle : coins arrondis 1414">
                  <a:extLst>
                    <a:ext uri="{FF2B5EF4-FFF2-40B4-BE49-F238E27FC236}">
                      <a16:creationId xmlns:a16="http://schemas.microsoft.com/office/drawing/2014/main" id="{3348E77E-EE5E-D783-FD96-8846A99B6CEE}"/>
                    </a:ext>
                  </a:extLst>
                </p:cNvPr>
                <p:cNvSpPr/>
                <p:nvPr/>
              </p:nvSpPr>
              <p:spPr>
                <a:xfrm>
                  <a:off x="2084666" y="4211556"/>
                  <a:ext cx="739221" cy="453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Zone de texte 8">
                  <a:extLst>
                    <a:ext uri="{FF2B5EF4-FFF2-40B4-BE49-F238E27FC236}">
                      <a16:creationId xmlns:a16="http://schemas.microsoft.com/office/drawing/2014/main" id="{C1EF9A5C-CE96-61FE-EB53-42C124FFC597}"/>
                    </a:ext>
                  </a:extLst>
                </p:cNvPr>
                <p:cNvSpPr txBox="1"/>
                <p:nvPr/>
              </p:nvSpPr>
              <p:spPr>
                <a:xfrm>
                  <a:off x="2089699" y="4216874"/>
                  <a:ext cx="739221" cy="35407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714" dirty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Points de vie</a:t>
                  </a:r>
                  <a:endParaRPr lang="fr-FR" sz="1143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2" name="Groupe 1411">
                <a:extLst>
                  <a:ext uri="{FF2B5EF4-FFF2-40B4-BE49-F238E27FC236}">
                    <a16:creationId xmlns:a16="http://schemas.microsoft.com/office/drawing/2014/main" id="{C938361B-5261-25D1-D702-854BA3F7D7B6}"/>
                  </a:ext>
                </a:extLst>
              </p:cNvPr>
              <p:cNvGrpSpPr/>
              <p:nvPr/>
            </p:nvGrpSpPr>
            <p:grpSpPr>
              <a:xfrm>
                <a:off x="2380557" y="138803"/>
                <a:ext cx="1044000" cy="432001"/>
                <a:chOff x="-3" y="0"/>
                <a:chExt cx="2137614" cy="281354"/>
              </a:xfrm>
            </p:grpSpPr>
            <p:sp>
              <p:nvSpPr>
                <p:cNvPr id="1413" name="Rectangle : coins arrondis 1412">
                  <a:extLst>
                    <a:ext uri="{FF2B5EF4-FFF2-40B4-BE49-F238E27FC236}">
                      <a16:creationId xmlns:a16="http://schemas.microsoft.com/office/drawing/2014/main" id="{A414BC30-3871-BE50-6964-DCD46A60BCC7}"/>
                    </a:ext>
                  </a:extLst>
                </p:cNvPr>
                <p:cNvSpPr/>
                <p:nvPr/>
              </p:nvSpPr>
              <p:spPr>
                <a:xfrm>
                  <a:off x="4012" y="0"/>
                  <a:ext cx="2133599" cy="281354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" name="Zone de texte 11">
                  <a:extLst>
                    <a:ext uri="{FF2B5EF4-FFF2-40B4-BE49-F238E27FC236}">
                      <a16:creationId xmlns:a16="http://schemas.microsoft.com/office/drawing/2014/main" id="{A5D88A4C-8683-3C53-F1BE-3B1026CD3F79}"/>
                    </a:ext>
                  </a:extLst>
                </p:cNvPr>
                <p:cNvSpPr txBox="1"/>
                <p:nvPr/>
              </p:nvSpPr>
              <p:spPr>
                <a:xfrm>
                  <a:off x="-3" y="0"/>
                  <a:ext cx="2116127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714" dirty="0">
                      <a:solidFill>
                        <a:srgbClr val="00695C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Niveau</a:t>
                  </a:r>
                  <a:endParaRPr lang="fr-FR" sz="1143" dirty="0">
                    <a:solidFill>
                      <a:srgbClr val="00695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60" name="Groupe 1259">
              <a:extLst>
                <a:ext uri="{FF2B5EF4-FFF2-40B4-BE49-F238E27FC236}">
                  <a16:creationId xmlns:a16="http://schemas.microsoft.com/office/drawing/2014/main" id="{6054262D-0EE7-8202-11A8-731B992F476E}"/>
                </a:ext>
              </a:extLst>
            </p:cNvPr>
            <p:cNvGrpSpPr/>
            <p:nvPr/>
          </p:nvGrpSpPr>
          <p:grpSpPr>
            <a:xfrm>
              <a:off x="850708" y="971123"/>
              <a:ext cx="760818" cy="1305414"/>
              <a:chOff x="1995783" y="2259240"/>
              <a:chExt cx="1065145" cy="1827580"/>
            </a:xfrm>
          </p:grpSpPr>
          <p:grpSp>
            <p:nvGrpSpPr>
              <p:cNvPr id="1389" name="Groupe 1388">
                <a:extLst>
                  <a:ext uri="{FF2B5EF4-FFF2-40B4-BE49-F238E27FC236}">
                    <a16:creationId xmlns:a16="http://schemas.microsoft.com/office/drawing/2014/main" id="{CECEFC8A-BA37-6BA3-01B4-72929C02ECC4}"/>
                  </a:ext>
                </a:extLst>
              </p:cNvPr>
              <p:cNvGrpSpPr/>
              <p:nvPr/>
            </p:nvGrpSpPr>
            <p:grpSpPr>
              <a:xfrm>
                <a:off x="2010771" y="2259240"/>
                <a:ext cx="1048027" cy="432003"/>
                <a:chOff x="3136932" y="4916963"/>
                <a:chExt cx="1048027" cy="432003"/>
              </a:xfrm>
            </p:grpSpPr>
            <p:grpSp>
              <p:nvGrpSpPr>
                <p:cNvPr id="1407" name="Groupe 1406">
                  <a:extLst>
                    <a:ext uri="{FF2B5EF4-FFF2-40B4-BE49-F238E27FC236}">
                      <a16:creationId xmlns:a16="http://schemas.microsoft.com/office/drawing/2014/main" id="{88DE57B5-0366-FA48-7C81-5D2A10F1707F}"/>
                    </a:ext>
                  </a:extLst>
                </p:cNvPr>
                <p:cNvGrpSpPr/>
                <p:nvPr/>
              </p:nvGrpSpPr>
              <p:grpSpPr>
                <a:xfrm>
                  <a:off x="3136932" y="4916963"/>
                  <a:ext cx="1048027" cy="432003"/>
                  <a:chOff x="3987294" y="4715507"/>
                  <a:chExt cx="728644" cy="845883"/>
                </a:xfrm>
              </p:grpSpPr>
              <p:sp>
                <p:nvSpPr>
                  <p:cNvPr id="1409" name="Rectangle : coins arrondis 1408">
                    <a:extLst>
                      <a:ext uri="{FF2B5EF4-FFF2-40B4-BE49-F238E27FC236}">
                        <a16:creationId xmlns:a16="http://schemas.microsoft.com/office/drawing/2014/main" id="{535B7115-ADF8-81B5-E294-EF7CDA00D723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845880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0" name="ZoneTexte 1409">
                    <a:extLst>
                      <a:ext uri="{FF2B5EF4-FFF2-40B4-BE49-F238E27FC236}">
                        <a16:creationId xmlns:a16="http://schemas.microsoft.com/office/drawing/2014/main" id="{56DFC45B-0B25-BABB-EA28-D7E9869AE8AD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294" y="4715507"/>
                    <a:ext cx="724481" cy="55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PA</a:t>
                    </a:r>
                  </a:p>
                </p:txBody>
              </p:sp>
            </p:grpSp>
            <p:pic>
              <p:nvPicPr>
                <p:cNvPr id="1408" name="Picture 30" descr="PA">
                  <a:extLst>
                    <a:ext uri="{FF2B5EF4-FFF2-40B4-BE49-F238E27FC236}">
                      <a16:creationId xmlns:a16="http://schemas.microsoft.com/office/drawing/2014/main" id="{DB4E302D-BD8A-CB72-21A7-A147BF6B08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0327" y="4934049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90" name="Groupe 1389">
                <a:extLst>
                  <a:ext uri="{FF2B5EF4-FFF2-40B4-BE49-F238E27FC236}">
                    <a16:creationId xmlns:a16="http://schemas.microsoft.com/office/drawing/2014/main" id="{49CC4824-25E4-40F7-757D-761E776F00F9}"/>
                  </a:ext>
                </a:extLst>
              </p:cNvPr>
              <p:cNvGrpSpPr/>
              <p:nvPr/>
            </p:nvGrpSpPr>
            <p:grpSpPr>
              <a:xfrm>
                <a:off x="2010948" y="2700629"/>
                <a:ext cx="1049960" cy="482845"/>
                <a:chOff x="3007587" y="3989600"/>
                <a:chExt cx="1049960" cy="482845"/>
              </a:xfrm>
            </p:grpSpPr>
            <p:grpSp>
              <p:nvGrpSpPr>
                <p:cNvPr id="1401" name="Groupe 1400">
                  <a:extLst>
                    <a:ext uri="{FF2B5EF4-FFF2-40B4-BE49-F238E27FC236}">
                      <a16:creationId xmlns:a16="http://schemas.microsoft.com/office/drawing/2014/main" id="{401CE2FC-7E71-98DE-6925-3451B457319D}"/>
                    </a:ext>
                  </a:extLst>
                </p:cNvPr>
                <p:cNvGrpSpPr/>
                <p:nvPr/>
              </p:nvGrpSpPr>
              <p:grpSpPr>
                <a:xfrm>
                  <a:off x="3007587" y="3989600"/>
                  <a:ext cx="1049960" cy="455328"/>
                  <a:chOff x="3007587" y="3989600"/>
                  <a:chExt cx="1049960" cy="455328"/>
                </a:xfrm>
              </p:grpSpPr>
              <p:grpSp>
                <p:nvGrpSpPr>
                  <p:cNvPr id="1403" name="Groupe 1402">
                    <a:extLst>
                      <a:ext uri="{FF2B5EF4-FFF2-40B4-BE49-F238E27FC236}">
                        <a16:creationId xmlns:a16="http://schemas.microsoft.com/office/drawing/2014/main" id="{4D4E3BA8-7DFD-3D4C-4F42-A553F06CCA55}"/>
                      </a:ext>
                    </a:extLst>
                  </p:cNvPr>
                  <p:cNvGrpSpPr/>
                  <p:nvPr/>
                </p:nvGrpSpPr>
                <p:grpSpPr>
                  <a:xfrm>
                    <a:off x="3007587" y="3989600"/>
                    <a:ext cx="1049960" cy="455328"/>
                    <a:chOff x="3985950" y="4669833"/>
                    <a:chExt cx="729988" cy="891556"/>
                  </a:xfrm>
                </p:grpSpPr>
                <p:sp>
                  <p:nvSpPr>
                    <p:cNvPr id="1405" name="Rectangle : coins arrondis 1404">
                      <a:extLst>
                        <a:ext uri="{FF2B5EF4-FFF2-40B4-BE49-F238E27FC236}">
                          <a16:creationId xmlns:a16="http://schemas.microsoft.com/office/drawing/2014/main" id="{868A6297-72E2-9BC2-F58F-498393B23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0094" y="4715510"/>
                      <a:ext cx="725844" cy="845879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 dirty="0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06" name="ZoneTexte 1405">
                      <a:extLst>
                        <a:ext uri="{FF2B5EF4-FFF2-40B4-BE49-F238E27FC236}">
                          <a16:creationId xmlns:a16="http://schemas.microsoft.com/office/drawing/2014/main" id="{CE350CA1-9FA2-EED2-0641-F960F1CF61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5950" y="4669833"/>
                      <a:ext cx="454611" cy="554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rgbClr val="006064"/>
                          </a:solidFill>
                        </a:rPr>
                        <a:t>PM</a:t>
                      </a:r>
                    </a:p>
                  </p:txBody>
                </p:sp>
              </p:grpSp>
              <p:pic>
                <p:nvPicPr>
                  <p:cNvPr id="1404" name="Picture 28" descr="PM">
                    <a:extLst>
                      <a:ext uri="{FF2B5EF4-FFF2-40B4-BE49-F238E27FC236}">
                        <a16:creationId xmlns:a16="http://schemas.microsoft.com/office/drawing/2014/main" id="{2FEF48F0-8E17-F687-1695-00DEB2870DA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1688" y="4026271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402" name="ZoneTexte 1401">
                  <a:extLst>
                    <a:ext uri="{FF2B5EF4-FFF2-40B4-BE49-F238E27FC236}">
                      <a16:creationId xmlns:a16="http://schemas.microsoft.com/office/drawing/2014/main" id="{3BA04BB6-DE5C-6414-FC19-34D88B5D67A7}"/>
                    </a:ext>
                  </a:extLst>
                </p:cNvPr>
                <p:cNvSpPr txBox="1"/>
                <p:nvPr/>
              </p:nvSpPr>
              <p:spPr>
                <a:xfrm>
                  <a:off x="3027219" y="4189316"/>
                  <a:ext cx="1022017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714" b="1" dirty="0"/>
                </a:p>
              </p:txBody>
            </p:sp>
          </p:grpSp>
          <p:grpSp>
            <p:nvGrpSpPr>
              <p:cNvPr id="1391" name="Groupe 1390">
                <a:extLst>
                  <a:ext uri="{FF2B5EF4-FFF2-40B4-BE49-F238E27FC236}">
                    <a16:creationId xmlns:a16="http://schemas.microsoft.com/office/drawing/2014/main" id="{0778E102-44F4-AB1B-9733-5FD3277D6A93}"/>
                  </a:ext>
                </a:extLst>
              </p:cNvPr>
              <p:cNvGrpSpPr/>
              <p:nvPr/>
            </p:nvGrpSpPr>
            <p:grpSpPr>
              <a:xfrm>
                <a:off x="1995783" y="3180894"/>
                <a:ext cx="1065145" cy="442030"/>
                <a:chOff x="3091695" y="4507982"/>
                <a:chExt cx="1065145" cy="442030"/>
              </a:xfrm>
            </p:grpSpPr>
            <p:grpSp>
              <p:nvGrpSpPr>
                <p:cNvPr id="1397" name="Groupe 1396">
                  <a:extLst>
                    <a:ext uri="{FF2B5EF4-FFF2-40B4-BE49-F238E27FC236}">
                      <a16:creationId xmlns:a16="http://schemas.microsoft.com/office/drawing/2014/main" id="{AAB0905E-94C0-76E4-E322-AA091888CD8B}"/>
                    </a:ext>
                  </a:extLst>
                </p:cNvPr>
                <p:cNvGrpSpPr/>
                <p:nvPr/>
              </p:nvGrpSpPr>
              <p:grpSpPr>
                <a:xfrm>
                  <a:off x="3091695" y="4507982"/>
                  <a:ext cx="1065145" cy="442030"/>
                  <a:chOff x="3975393" y="4695872"/>
                  <a:chExt cx="740545" cy="865517"/>
                </a:xfrm>
              </p:grpSpPr>
              <p:sp>
                <p:nvSpPr>
                  <p:cNvPr id="1399" name="Rectangle : coins arrondis 1398">
                    <a:extLst>
                      <a:ext uri="{FF2B5EF4-FFF2-40B4-BE49-F238E27FC236}">
                        <a16:creationId xmlns:a16="http://schemas.microsoft.com/office/drawing/2014/main" id="{B506F451-80A3-24E1-7854-2B2E670E3246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1"/>
                    <a:ext cx="725844" cy="845878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0" name="ZoneTexte 1399">
                    <a:extLst>
                      <a:ext uri="{FF2B5EF4-FFF2-40B4-BE49-F238E27FC236}">
                        <a16:creationId xmlns:a16="http://schemas.microsoft.com/office/drawing/2014/main" id="{BCF2ED30-09FD-3D91-3516-0811C1DEAEB2}"/>
                      </a:ext>
                    </a:extLst>
                  </p:cNvPr>
                  <p:cNvSpPr txBox="1"/>
                  <p:nvPr/>
                </p:nvSpPr>
                <p:spPr>
                  <a:xfrm>
                    <a:off x="3975393" y="4695872"/>
                    <a:ext cx="698178" cy="554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PO</a:t>
                    </a:r>
                  </a:p>
                </p:txBody>
              </p:sp>
            </p:grpSp>
            <p:pic>
              <p:nvPicPr>
                <p:cNvPr id="1398" name="Picture 34" descr="Portée">
                  <a:extLst>
                    <a:ext uri="{FF2B5EF4-FFF2-40B4-BE49-F238E27FC236}">
                      <a16:creationId xmlns:a16="http://schemas.microsoft.com/office/drawing/2014/main" id="{320DB7F6-AC48-5CFA-C151-F516B00C3F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7497" y="4533181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92" name="Groupe 1391">
                <a:extLst>
                  <a:ext uri="{FF2B5EF4-FFF2-40B4-BE49-F238E27FC236}">
                    <a16:creationId xmlns:a16="http://schemas.microsoft.com/office/drawing/2014/main" id="{5CE3CA77-1DD6-D07A-DAB9-1CE3A7A9AD46}"/>
                  </a:ext>
                </a:extLst>
              </p:cNvPr>
              <p:cNvGrpSpPr/>
              <p:nvPr/>
            </p:nvGrpSpPr>
            <p:grpSpPr>
              <a:xfrm>
                <a:off x="2015934" y="3654820"/>
                <a:ext cx="1044000" cy="432000"/>
                <a:chOff x="3619141" y="4554116"/>
                <a:chExt cx="1044000" cy="432000"/>
              </a:xfrm>
            </p:grpSpPr>
            <p:grpSp>
              <p:nvGrpSpPr>
                <p:cNvPr id="1393" name="Groupe 1392">
                  <a:extLst>
                    <a:ext uri="{FF2B5EF4-FFF2-40B4-BE49-F238E27FC236}">
                      <a16:creationId xmlns:a16="http://schemas.microsoft.com/office/drawing/2014/main" id="{05FDD24E-8F8B-4B28-A73E-58467EA04FDB}"/>
                    </a:ext>
                  </a:extLst>
                </p:cNvPr>
                <p:cNvGrpSpPr/>
                <p:nvPr/>
              </p:nvGrpSpPr>
              <p:grpSpPr>
                <a:xfrm>
                  <a:off x="3619141" y="4554116"/>
                  <a:ext cx="1044000" cy="432000"/>
                  <a:chOff x="3990094" y="4715511"/>
                  <a:chExt cx="725844" cy="845878"/>
                </a:xfrm>
              </p:grpSpPr>
              <p:sp>
                <p:nvSpPr>
                  <p:cNvPr id="1395" name="Rectangle : coins arrondis 1394">
                    <a:extLst>
                      <a:ext uri="{FF2B5EF4-FFF2-40B4-BE49-F238E27FC236}">
                        <a16:creationId xmlns:a16="http://schemas.microsoft.com/office/drawing/2014/main" id="{2AD9B971-139D-34E9-3023-E6AA24F0E9DC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1"/>
                    <a:ext cx="725844" cy="845878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6" name="ZoneTexte 1395">
                    <a:extLst>
                      <a:ext uri="{FF2B5EF4-FFF2-40B4-BE49-F238E27FC236}">
                        <a16:creationId xmlns:a16="http://schemas.microsoft.com/office/drawing/2014/main" id="{831BD2C4-1514-0EB3-8FBB-76214B3CB524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927" y="4739952"/>
                    <a:ext cx="346369" cy="554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C00000"/>
                        </a:solidFill>
                      </a:rPr>
                      <a:t>Ini</a:t>
                    </a:r>
                  </a:p>
                </p:txBody>
              </p:sp>
            </p:grpSp>
            <p:pic>
              <p:nvPicPr>
                <p:cNvPr id="1394" name="Picture 36" descr="Initiative">
                  <a:extLst>
                    <a:ext uri="{FF2B5EF4-FFF2-40B4-BE49-F238E27FC236}">
                      <a16:creationId xmlns:a16="http://schemas.microsoft.com/office/drawing/2014/main" id="{700EF6AA-C667-C793-3B3D-4D083C5B64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8223" y="456990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61" name="Groupe 1260">
              <a:extLst>
                <a:ext uri="{FF2B5EF4-FFF2-40B4-BE49-F238E27FC236}">
                  <a16:creationId xmlns:a16="http://schemas.microsoft.com/office/drawing/2014/main" id="{5C7D3CAD-AEF1-8D99-0D7B-1F442A2B6A61}"/>
                </a:ext>
              </a:extLst>
            </p:cNvPr>
            <p:cNvGrpSpPr/>
            <p:nvPr/>
          </p:nvGrpSpPr>
          <p:grpSpPr>
            <a:xfrm>
              <a:off x="2477770" y="545183"/>
              <a:ext cx="756614" cy="651694"/>
              <a:chOff x="3511550" y="658405"/>
              <a:chExt cx="1059259" cy="912372"/>
            </a:xfrm>
          </p:grpSpPr>
          <p:grpSp>
            <p:nvGrpSpPr>
              <p:cNvPr id="1378" name="Groupe 1377">
                <a:extLst>
                  <a:ext uri="{FF2B5EF4-FFF2-40B4-BE49-F238E27FC236}">
                    <a16:creationId xmlns:a16="http://schemas.microsoft.com/office/drawing/2014/main" id="{55D50E4A-D3BD-BBF1-9BD7-86FE5A7EE6E1}"/>
                  </a:ext>
                </a:extLst>
              </p:cNvPr>
              <p:cNvGrpSpPr/>
              <p:nvPr/>
            </p:nvGrpSpPr>
            <p:grpSpPr>
              <a:xfrm>
                <a:off x="3511550" y="658405"/>
                <a:ext cx="1044000" cy="476053"/>
                <a:chOff x="3557831" y="1375748"/>
                <a:chExt cx="1044000" cy="476053"/>
              </a:xfrm>
            </p:grpSpPr>
            <p:grpSp>
              <p:nvGrpSpPr>
                <p:cNvPr id="1384" name="Groupe 1383">
                  <a:extLst>
                    <a:ext uri="{FF2B5EF4-FFF2-40B4-BE49-F238E27FC236}">
                      <a16:creationId xmlns:a16="http://schemas.microsoft.com/office/drawing/2014/main" id="{FC6BB437-4F09-4FFE-F8F2-6975858942D9}"/>
                    </a:ext>
                  </a:extLst>
                </p:cNvPr>
                <p:cNvGrpSpPr/>
                <p:nvPr/>
              </p:nvGrpSpPr>
              <p:grpSpPr>
                <a:xfrm>
                  <a:off x="3557831" y="1375748"/>
                  <a:ext cx="1044000" cy="443089"/>
                  <a:chOff x="8793119" y="5666968"/>
                  <a:chExt cx="1044000" cy="443089"/>
                </a:xfrm>
              </p:grpSpPr>
              <p:sp>
                <p:nvSpPr>
                  <p:cNvPr id="1387" name="Rectangle : coins arrondis 1386">
                    <a:extLst>
                      <a:ext uri="{FF2B5EF4-FFF2-40B4-BE49-F238E27FC236}">
                        <a16:creationId xmlns:a16="http://schemas.microsoft.com/office/drawing/2014/main" id="{EDA05403-9763-5255-D58F-EC97F9D9920E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8" name="ZoneTexte 1387">
                    <a:extLst>
                      <a:ext uri="{FF2B5EF4-FFF2-40B4-BE49-F238E27FC236}">
                        <a16:creationId xmlns:a16="http://schemas.microsoft.com/office/drawing/2014/main" id="{9D453BF2-28DA-5BF5-AD68-47EAB0C51BE4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2" y="5666968"/>
                    <a:ext cx="959455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Fuite</a:t>
                    </a:r>
                  </a:p>
                </p:txBody>
              </p:sp>
            </p:grpSp>
            <p:pic>
              <p:nvPicPr>
                <p:cNvPr id="1385" name="Picture 46" descr="Fuite">
                  <a:extLst>
                    <a:ext uri="{FF2B5EF4-FFF2-40B4-BE49-F238E27FC236}">
                      <a16:creationId xmlns:a16="http://schemas.microsoft.com/office/drawing/2014/main" id="{0679AFDB-D56D-B94E-1182-17960A5C86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5162" y="1411439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86" name="ZoneTexte 1385">
                  <a:extLst>
                    <a:ext uri="{FF2B5EF4-FFF2-40B4-BE49-F238E27FC236}">
                      <a16:creationId xmlns:a16="http://schemas.microsoft.com/office/drawing/2014/main" id="{94C9A52C-7EAD-04C9-EFE2-2CAAC495024B}"/>
                    </a:ext>
                  </a:extLst>
                </p:cNvPr>
                <p:cNvSpPr txBox="1"/>
                <p:nvPr/>
              </p:nvSpPr>
              <p:spPr>
                <a:xfrm>
                  <a:off x="3570691" y="1568672"/>
                  <a:ext cx="1022019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714" b="1" dirty="0"/>
                </a:p>
              </p:txBody>
            </p:sp>
          </p:grpSp>
          <p:grpSp>
            <p:nvGrpSpPr>
              <p:cNvPr id="1379" name="Groupe 1378">
                <a:extLst>
                  <a:ext uri="{FF2B5EF4-FFF2-40B4-BE49-F238E27FC236}">
                    <a16:creationId xmlns:a16="http://schemas.microsoft.com/office/drawing/2014/main" id="{E95DB938-9D07-EAFB-747A-1BFCCC6A8A98}"/>
                  </a:ext>
                </a:extLst>
              </p:cNvPr>
              <p:cNvGrpSpPr/>
              <p:nvPr/>
            </p:nvGrpSpPr>
            <p:grpSpPr>
              <a:xfrm>
                <a:off x="3526809" y="1127688"/>
                <a:ext cx="1044000" cy="443089"/>
                <a:chOff x="3557831" y="1876383"/>
                <a:chExt cx="1044000" cy="443089"/>
              </a:xfrm>
            </p:grpSpPr>
            <p:grpSp>
              <p:nvGrpSpPr>
                <p:cNvPr id="1380" name="Groupe 1379">
                  <a:extLst>
                    <a:ext uri="{FF2B5EF4-FFF2-40B4-BE49-F238E27FC236}">
                      <a16:creationId xmlns:a16="http://schemas.microsoft.com/office/drawing/2014/main" id="{72D5B066-EC64-4FDE-2999-40E30F7F9B6E}"/>
                    </a:ext>
                  </a:extLst>
                </p:cNvPr>
                <p:cNvGrpSpPr/>
                <p:nvPr/>
              </p:nvGrpSpPr>
              <p:grpSpPr>
                <a:xfrm>
                  <a:off x="3557831" y="1876383"/>
                  <a:ext cx="1044000" cy="443089"/>
                  <a:chOff x="8793119" y="5666968"/>
                  <a:chExt cx="1044000" cy="443089"/>
                </a:xfrm>
              </p:grpSpPr>
              <p:sp>
                <p:nvSpPr>
                  <p:cNvPr id="1382" name="Rectangle : coins arrondis 1381">
                    <a:extLst>
                      <a:ext uri="{FF2B5EF4-FFF2-40B4-BE49-F238E27FC236}">
                        <a16:creationId xmlns:a16="http://schemas.microsoft.com/office/drawing/2014/main" id="{B6F7D93B-A97A-6CE9-0A5C-B74E5492D524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3" name="ZoneTexte 1382">
                    <a:extLst>
                      <a:ext uri="{FF2B5EF4-FFF2-40B4-BE49-F238E27FC236}">
                        <a16:creationId xmlns:a16="http://schemas.microsoft.com/office/drawing/2014/main" id="{221CA248-DCF3-4257-A1CD-B2139367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2" y="5666968"/>
                    <a:ext cx="959455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Tacle</a:t>
                    </a:r>
                  </a:p>
                </p:txBody>
              </p:sp>
            </p:grpSp>
            <p:pic>
              <p:nvPicPr>
                <p:cNvPr id="1381" name="Picture 44" descr="Tacle">
                  <a:extLst>
                    <a:ext uri="{FF2B5EF4-FFF2-40B4-BE49-F238E27FC236}">
                      <a16:creationId xmlns:a16="http://schemas.microsoft.com/office/drawing/2014/main" id="{F8CA4A2D-4B86-9B72-10E1-E5A9929ACD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8043" y="1918580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62" name="Groupe 1261">
              <a:extLst>
                <a:ext uri="{FF2B5EF4-FFF2-40B4-BE49-F238E27FC236}">
                  <a16:creationId xmlns:a16="http://schemas.microsoft.com/office/drawing/2014/main" id="{874CC5AE-B784-1A3D-9C4B-EC465C7973FD}"/>
                </a:ext>
              </a:extLst>
            </p:cNvPr>
            <p:cNvGrpSpPr/>
            <p:nvPr/>
          </p:nvGrpSpPr>
          <p:grpSpPr>
            <a:xfrm>
              <a:off x="1686698" y="540581"/>
              <a:ext cx="757130" cy="999289"/>
              <a:chOff x="2373569" y="670251"/>
              <a:chExt cx="1059982" cy="1399004"/>
            </a:xfrm>
          </p:grpSpPr>
          <p:grpSp>
            <p:nvGrpSpPr>
              <p:cNvPr id="1365" name="Groupe 1364">
                <a:extLst>
                  <a:ext uri="{FF2B5EF4-FFF2-40B4-BE49-F238E27FC236}">
                    <a16:creationId xmlns:a16="http://schemas.microsoft.com/office/drawing/2014/main" id="{8646270B-FCEC-96F3-1C22-7C95063D20A6}"/>
                  </a:ext>
                </a:extLst>
              </p:cNvPr>
              <p:cNvGrpSpPr/>
              <p:nvPr/>
            </p:nvGrpSpPr>
            <p:grpSpPr>
              <a:xfrm>
                <a:off x="2373569" y="670251"/>
                <a:ext cx="1044000" cy="449751"/>
                <a:chOff x="8793119" y="5660306"/>
                <a:chExt cx="1044000" cy="449751"/>
              </a:xfrm>
            </p:grpSpPr>
            <p:sp>
              <p:nvSpPr>
                <p:cNvPr id="1376" name="Rectangle : coins arrondis 1375">
                  <a:extLst>
                    <a:ext uri="{FF2B5EF4-FFF2-40B4-BE49-F238E27FC236}">
                      <a16:creationId xmlns:a16="http://schemas.microsoft.com/office/drawing/2014/main" id="{82BA0A3C-0FF5-BF25-66F1-5215350D3D46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7" name="ZoneTexte 1376">
                  <a:extLst>
                    <a:ext uri="{FF2B5EF4-FFF2-40B4-BE49-F238E27FC236}">
                      <a16:creationId xmlns:a16="http://schemas.microsoft.com/office/drawing/2014/main" id="{08C68749-09A3-71C6-338C-8CAD6B9ED54F}"/>
                    </a:ext>
                  </a:extLst>
                </p:cNvPr>
                <p:cNvSpPr txBox="1"/>
                <p:nvPr/>
              </p:nvSpPr>
              <p:spPr>
                <a:xfrm>
                  <a:off x="8793120" y="5660306"/>
                  <a:ext cx="995321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CA</a:t>
                  </a:r>
                </a:p>
              </p:txBody>
            </p:sp>
          </p:grpSp>
          <p:grpSp>
            <p:nvGrpSpPr>
              <p:cNvPr id="1366" name="Groupe 1365">
                <a:extLst>
                  <a:ext uri="{FF2B5EF4-FFF2-40B4-BE49-F238E27FC236}">
                    <a16:creationId xmlns:a16="http://schemas.microsoft.com/office/drawing/2014/main" id="{1248294A-266C-7582-34D3-631A48572AF8}"/>
                  </a:ext>
                </a:extLst>
              </p:cNvPr>
              <p:cNvGrpSpPr/>
              <p:nvPr/>
            </p:nvGrpSpPr>
            <p:grpSpPr>
              <a:xfrm>
                <a:off x="2389551" y="1625541"/>
                <a:ext cx="1044000" cy="443714"/>
                <a:chOff x="3557831" y="2365245"/>
                <a:chExt cx="1044000" cy="443714"/>
              </a:xfrm>
            </p:grpSpPr>
            <p:grpSp>
              <p:nvGrpSpPr>
                <p:cNvPr id="1372" name="Groupe 1371">
                  <a:extLst>
                    <a:ext uri="{FF2B5EF4-FFF2-40B4-BE49-F238E27FC236}">
                      <a16:creationId xmlns:a16="http://schemas.microsoft.com/office/drawing/2014/main" id="{C90DE54F-91B2-3742-6DE6-429003C1E01C}"/>
                    </a:ext>
                  </a:extLst>
                </p:cNvPr>
                <p:cNvGrpSpPr/>
                <p:nvPr/>
              </p:nvGrpSpPr>
              <p:grpSpPr>
                <a:xfrm>
                  <a:off x="3557831" y="2365245"/>
                  <a:ext cx="1044000" cy="443714"/>
                  <a:chOff x="8793119" y="5666343"/>
                  <a:chExt cx="1044000" cy="443714"/>
                </a:xfrm>
              </p:grpSpPr>
              <p:sp>
                <p:nvSpPr>
                  <p:cNvPr id="1374" name="Rectangle : coins arrondis 1373">
                    <a:extLst>
                      <a:ext uri="{FF2B5EF4-FFF2-40B4-BE49-F238E27FC236}">
                        <a16:creationId xmlns:a16="http://schemas.microsoft.com/office/drawing/2014/main" id="{56D0C421-9260-CF52-5CB0-56C36E3F177D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5" name="ZoneTexte 1374">
                    <a:extLst>
                      <a:ext uri="{FF2B5EF4-FFF2-40B4-BE49-F238E27FC236}">
                        <a16:creationId xmlns:a16="http://schemas.microsoft.com/office/drawing/2014/main" id="{7298B9D1-B5A1-B3A6-C638-F3C465229AAB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1" y="5666343"/>
                    <a:ext cx="959457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7030A0"/>
                        </a:solidFill>
                      </a:rPr>
                      <a:t>Esquive PA</a:t>
                    </a:r>
                  </a:p>
                </p:txBody>
              </p:sp>
            </p:grpSp>
            <p:pic>
              <p:nvPicPr>
                <p:cNvPr id="1373" name="Picture 40" descr="Esquive PA">
                  <a:extLst>
                    <a:ext uri="{FF2B5EF4-FFF2-40B4-BE49-F238E27FC236}">
                      <a16:creationId xmlns:a16="http://schemas.microsoft.com/office/drawing/2014/main" id="{F68F0D29-D81E-5353-20B2-19AC725A84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5060" y="2395888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7" name="Groupe 1366">
                <a:extLst>
                  <a:ext uri="{FF2B5EF4-FFF2-40B4-BE49-F238E27FC236}">
                    <a16:creationId xmlns:a16="http://schemas.microsoft.com/office/drawing/2014/main" id="{844EB9F8-83B8-582C-A8BE-659A1BD6BADD}"/>
                  </a:ext>
                </a:extLst>
              </p:cNvPr>
              <p:cNvGrpSpPr/>
              <p:nvPr/>
            </p:nvGrpSpPr>
            <p:grpSpPr>
              <a:xfrm>
                <a:off x="2380706" y="1148385"/>
                <a:ext cx="1045515" cy="446899"/>
                <a:chOff x="3557831" y="2862693"/>
                <a:chExt cx="1045515" cy="446899"/>
              </a:xfrm>
            </p:grpSpPr>
            <p:grpSp>
              <p:nvGrpSpPr>
                <p:cNvPr id="1368" name="Groupe 1367">
                  <a:extLst>
                    <a:ext uri="{FF2B5EF4-FFF2-40B4-BE49-F238E27FC236}">
                      <a16:creationId xmlns:a16="http://schemas.microsoft.com/office/drawing/2014/main" id="{4D80E4F1-CCE1-0E9E-59CA-B9C9E06E053C}"/>
                    </a:ext>
                  </a:extLst>
                </p:cNvPr>
                <p:cNvGrpSpPr/>
                <p:nvPr/>
              </p:nvGrpSpPr>
              <p:grpSpPr>
                <a:xfrm>
                  <a:off x="3557831" y="2862693"/>
                  <a:ext cx="1045515" cy="446899"/>
                  <a:chOff x="8791604" y="5663158"/>
                  <a:chExt cx="1045515" cy="446899"/>
                </a:xfrm>
              </p:grpSpPr>
              <p:sp>
                <p:nvSpPr>
                  <p:cNvPr id="1370" name="Rectangle : coins arrondis 1369">
                    <a:extLst>
                      <a:ext uri="{FF2B5EF4-FFF2-40B4-BE49-F238E27FC236}">
                        <a16:creationId xmlns:a16="http://schemas.microsoft.com/office/drawing/2014/main" id="{9A65F206-8664-7A62-3352-646ED2CEA714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1" name="ZoneTexte 1370">
                    <a:extLst>
                      <a:ext uri="{FF2B5EF4-FFF2-40B4-BE49-F238E27FC236}">
                        <a16:creationId xmlns:a16="http://schemas.microsoft.com/office/drawing/2014/main" id="{3D0BBB79-3C77-3FCC-35B0-414D28632111}"/>
                      </a:ext>
                    </a:extLst>
                  </p:cNvPr>
                  <p:cNvSpPr txBox="1"/>
                  <p:nvPr/>
                </p:nvSpPr>
                <p:spPr>
                  <a:xfrm>
                    <a:off x="8791604" y="5663158"/>
                    <a:ext cx="971092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7030A0"/>
                        </a:solidFill>
                      </a:rPr>
                      <a:t>Esquive PM</a:t>
                    </a:r>
                  </a:p>
                </p:txBody>
              </p:sp>
            </p:grpSp>
            <p:pic>
              <p:nvPicPr>
                <p:cNvPr id="1369" name="Picture 42" descr="Retrait PM">
                  <a:extLst>
                    <a:ext uri="{FF2B5EF4-FFF2-40B4-BE49-F238E27FC236}">
                      <a16:creationId xmlns:a16="http://schemas.microsoft.com/office/drawing/2014/main" id="{59C89A3E-B955-1ADD-E46D-B55F0A0FBE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585" y="288831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63" name="Groupe 1262">
              <a:extLst>
                <a:ext uri="{FF2B5EF4-FFF2-40B4-BE49-F238E27FC236}">
                  <a16:creationId xmlns:a16="http://schemas.microsoft.com/office/drawing/2014/main" id="{7250A3F2-47AC-0A6A-699D-7B9F6931C44F}"/>
                </a:ext>
              </a:extLst>
            </p:cNvPr>
            <p:cNvGrpSpPr/>
            <p:nvPr/>
          </p:nvGrpSpPr>
          <p:grpSpPr>
            <a:xfrm>
              <a:off x="1708737" y="1303246"/>
              <a:ext cx="1534617" cy="987754"/>
              <a:chOff x="2439531" y="1805704"/>
              <a:chExt cx="2148464" cy="1382857"/>
            </a:xfrm>
          </p:grpSpPr>
          <p:grpSp>
            <p:nvGrpSpPr>
              <p:cNvPr id="1340" name="Groupe 1339">
                <a:extLst>
                  <a:ext uri="{FF2B5EF4-FFF2-40B4-BE49-F238E27FC236}">
                    <a16:creationId xmlns:a16="http://schemas.microsoft.com/office/drawing/2014/main" id="{236619BF-EEC6-D844-B6B1-B00CB851389B}"/>
                  </a:ext>
                </a:extLst>
              </p:cNvPr>
              <p:cNvGrpSpPr/>
              <p:nvPr/>
            </p:nvGrpSpPr>
            <p:grpSpPr>
              <a:xfrm>
                <a:off x="2439531" y="2276494"/>
                <a:ext cx="1052573" cy="432000"/>
                <a:chOff x="2386928" y="2154343"/>
                <a:chExt cx="1052573" cy="432000"/>
              </a:xfrm>
            </p:grpSpPr>
            <p:grpSp>
              <p:nvGrpSpPr>
                <p:cNvPr id="1361" name="Groupe 1360">
                  <a:extLst>
                    <a:ext uri="{FF2B5EF4-FFF2-40B4-BE49-F238E27FC236}">
                      <a16:creationId xmlns:a16="http://schemas.microsoft.com/office/drawing/2014/main" id="{4FED76DD-BC5B-19CB-92A5-AAEF285455EA}"/>
                    </a:ext>
                  </a:extLst>
                </p:cNvPr>
                <p:cNvGrpSpPr/>
                <p:nvPr/>
              </p:nvGrpSpPr>
              <p:grpSpPr>
                <a:xfrm>
                  <a:off x="2386928" y="2154343"/>
                  <a:ext cx="1052573" cy="432000"/>
                  <a:chOff x="8784546" y="5678057"/>
                  <a:chExt cx="1052573" cy="432000"/>
                </a:xfrm>
              </p:grpSpPr>
              <p:sp>
                <p:nvSpPr>
                  <p:cNvPr id="1363" name="Rectangle : coins arrondis 1362">
                    <a:extLst>
                      <a:ext uri="{FF2B5EF4-FFF2-40B4-BE49-F238E27FC236}">
                        <a16:creationId xmlns:a16="http://schemas.microsoft.com/office/drawing/2014/main" id="{346B8840-ED2E-CB59-A12E-23F72517B025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64" name="ZoneTexte 1363">
                    <a:extLst>
                      <a:ext uri="{FF2B5EF4-FFF2-40B4-BE49-F238E27FC236}">
                        <a16:creationId xmlns:a16="http://schemas.microsoft.com/office/drawing/2014/main" id="{3490BE65-1AAB-2880-5B95-4978FA7560D4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546" y="5680212"/>
                    <a:ext cx="86334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/>
                      <a:t>Rés</a:t>
                    </a:r>
                    <a:r>
                      <a:rPr lang="fr-FR" sz="714" dirty="0"/>
                      <a:t>. Neutre</a:t>
                    </a:r>
                    <a:endParaRPr lang="fr-FR" sz="786" dirty="0"/>
                  </a:p>
                </p:txBody>
              </p:sp>
            </p:grpSp>
            <p:pic>
              <p:nvPicPr>
                <p:cNvPr id="1362" name="Picture 14" descr="Résistance Neutre">
                  <a:extLst>
                    <a:ext uri="{FF2B5EF4-FFF2-40B4-BE49-F238E27FC236}">
                      <a16:creationId xmlns:a16="http://schemas.microsoft.com/office/drawing/2014/main" id="{F1D22FAD-2BBA-A712-E780-5241ACEABE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100" y="2188319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41" name="Groupe 1340">
                <a:extLst>
                  <a:ext uri="{FF2B5EF4-FFF2-40B4-BE49-F238E27FC236}">
                    <a16:creationId xmlns:a16="http://schemas.microsoft.com/office/drawing/2014/main" id="{4EBAACCD-BE1B-31D2-5274-23CCB89B9D6B}"/>
                  </a:ext>
                </a:extLst>
              </p:cNvPr>
              <p:cNvGrpSpPr/>
              <p:nvPr/>
            </p:nvGrpSpPr>
            <p:grpSpPr>
              <a:xfrm>
                <a:off x="2456081" y="2753528"/>
                <a:ext cx="1044000" cy="435033"/>
                <a:chOff x="2387881" y="2646372"/>
                <a:chExt cx="1044000" cy="435033"/>
              </a:xfrm>
            </p:grpSpPr>
            <p:grpSp>
              <p:nvGrpSpPr>
                <p:cNvPr id="1357" name="Groupe 1356">
                  <a:extLst>
                    <a:ext uri="{FF2B5EF4-FFF2-40B4-BE49-F238E27FC236}">
                      <a16:creationId xmlns:a16="http://schemas.microsoft.com/office/drawing/2014/main" id="{8BA430D2-0F63-6B14-2CB7-3DCD711F39A0}"/>
                    </a:ext>
                  </a:extLst>
                </p:cNvPr>
                <p:cNvGrpSpPr/>
                <p:nvPr/>
              </p:nvGrpSpPr>
              <p:grpSpPr>
                <a:xfrm>
                  <a:off x="2387881" y="2646372"/>
                  <a:ext cx="1044000" cy="435033"/>
                  <a:chOff x="8793119" y="5675024"/>
                  <a:chExt cx="1044000" cy="435033"/>
                </a:xfrm>
              </p:grpSpPr>
              <p:sp>
                <p:nvSpPr>
                  <p:cNvPr id="1359" name="Rectangle : coins arrondis 1358">
                    <a:extLst>
                      <a:ext uri="{FF2B5EF4-FFF2-40B4-BE49-F238E27FC236}">
                        <a16:creationId xmlns:a16="http://schemas.microsoft.com/office/drawing/2014/main" id="{289A9153-418E-0D50-E83B-2979099CAACC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6453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60" name="ZoneTexte 1359">
                    <a:extLst>
                      <a:ext uri="{FF2B5EF4-FFF2-40B4-BE49-F238E27FC236}">
                        <a16:creationId xmlns:a16="http://schemas.microsoft.com/office/drawing/2014/main" id="{8EEE1012-A360-825F-939F-01F9C7446098}"/>
                      </a:ext>
                    </a:extLst>
                  </p:cNvPr>
                  <p:cNvSpPr txBox="1"/>
                  <p:nvPr/>
                </p:nvSpPr>
                <p:spPr>
                  <a:xfrm>
                    <a:off x="8809297" y="5675024"/>
                    <a:ext cx="863350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rgbClr val="64533E"/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rgbClr val="64533E"/>
                        </a:solidFill>
                      </a:rPr>
                      <a:t>. Terre</a:t>
                    </a:r>
                    <a:endParaRPr lang="fr-FR" sz="786" dirty="0">
                      <a:solidFill>
                        <a:srgbClr val="64533E"/>
                      </a:solidFill>
                    </a:endParaRPr>
                  </a:p>
                </p:txBody>
              </p:sp>
            </p:grpSp>
            <p:pic>
              <p:nvPicPr>
                <p:cNvPr id="1358" name="Picture 4" descr="Résistance Terre">
                  <a:extLst>
                    <a:ext uri="{FF2B5EF4-FFF2-40B4-BE49-F238E27FC236}">
                      <a16:creationId xmlns:a16="http://schemas.microsoft.com/office/drawing/2014/main" id="{9A6BE40C-D928-F370-D169-8675681B35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100" y="268665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42" name="Groupe 1341">
                <a:extLst>
                  <a:ext uri="{FF2B5EF4-FFF2-40B4-BE49-F238E27FC236}">
                    <a16:creationId xmlns:a16="http://schemas.microsoft.com/office/drawing/2014/main" id="{D8495BF2-4AA3-6913-3764-6E424063C939}"/>
                  </a:ext>
                </a:extLst>
              </p:cNvPr>
              <p:cNvGrpSpPr/>
              <p:nvPr/>
            </p:nvGrpSpPr>
            <p:grpSpPr>
              <a:xfrm>
                <a:off x="3536194" y="1805704"/>
                <a:ext cx="1046132" cy="432000"/>
                <a:chOff x="2393369" y="3144467"/>
                <a:chExt cx="1046132" cy="432000"/>
              </a:xfrm>
            </p:grpSpPr>
            <p:grpSp>
              <p:nvGrpSpPr>
                <p:cNvPr id="1353" name="Groupe 1352">
                  <a:extLst>
                    <a:ext uri="{FF2B5EF4-FFF2-40B4-BE49-F238E27FC236}">
                      <a16:creationId xmlns:a16="http://schemas.microsoft.com/office/drawing/2014/main" id="{D6F3F932-EAF5-BF4F-DCC8-E8566E7B31C9}"/>
                    </a:ext>
                  </a:extLst>
                </p:cNvPr>
                <p:cNvGrpSpPr/>
                <p:nvPr/>
              </p:nvGrpSpPr>
              <p:grpSpPr>
                <a:xfrm>
                  <a:off x="2393369" y="3144467"/>
                  <a:ext cx="1046132" cy="432000"/>
                  <a:chOff x="8790987" y="5678057"/>
                  <a:chExt cx="1046132" cy="432000"/>
                </a:xfrm>
              </p:grpSpPr>
              <p:sp>
                <p:nvSpPr>
                  <p:cNvPr id="1355" name="Rectangle : coins arrondis 1354">
                    <a:extLst>
                      <a:ext uri="{FF2B5EF4-FFF2-40B4-BE49-F238E27FC236}">
                        <a16:creationId xmlns:a16="http://schemas.microsoft.com/office/drawing/2014/main" id="{26F772C9-C8DB-DF45-7070-6C0AF71FD693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56" name="ZoneTexte 1355">
                    <a:extLst>
                      <a:ext uri="{FF2B5EF4-FFF2-40B4-BE49-F238E27FC236}">
                        <a16:creationId xmlns:a16="http://schemas.microsoft.com/office/drawing/2014/main" id="{40DB9725-2B60-63FA-EA74-84AB24F41296}"/>
                      </a:ext>
                    </a:extLst>
                  </p:cNvPr>
                  <p:cNvSpPr txBox="1"/>
                  <p:nvPr/>
                </p:nvSpPr>
                <p:spPr>
                  <a:xfrm>
                    <a:off x="8790987" y="5679080"/>
                    <a:ext cx="86334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rgbClr val="C00000"/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rgbClr val="C00000"/>
                        </a:solidFill>
                      </a:rPr>
                      <a:t>. Feu</a:t>
                    </a:r>
                  </a:p>
                </p:txBody>
              </p:sp>
            </p:grpSp>
            <p:pic>
              <p:nvPicPr>
                <p:cNvPr id="1354" name="Picture 6" descr="Résistance Feu">
                  <a:extLst>
                    <a:ext uri="{FF2B5EF4-FFF2-40B4-BE49-F238E27FC236}">
                      <a16:creationId xmlns:a16="http://schemas.microsoft.com/office/drawing/2014/main" id="{7B6A74C2-8B83-1276-5959-4B9862EB73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339" y="318901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43" name="Groupe 1342">
                <a:extLst>
                  <a:ext uri="{FF2B5EF4-FFF2-40B4-BE49-F238E27FC236}">
                    <a16:creationId xmlns:a16="http://schemas.microsoft.com/office/drawing/2014/main" id="{B4E060B8-BA84-C32E-F7F5-A4F67D923047}"/>
                  </a:ext>
                </a:extLst>
              </p:cNvPr>
              <p:cNvGrpSpPr/>
              <p:nvPr/>
            </p:nvGrpSpPr>
            <p:grpSpPr>
              <a:xfrm>
                <a:off x="3530885" y="2273431"/>
                <a:ext cx="1052494" cy="442251"/>
                <a:chOff x="2387007" y="3629276"/>
                <a:chExt cx="1052494" cy="442251"/>
              </a:xfrm>
            </p:grpSpPr>
            <p:grpSp>
              <p:nvGrpSpPr>
                <p:cNvPr id="1349" name="Groupe 1348">
                  <a:extLst>
                    <a:ext uri="{FF2B5EF4-FFF2-40B4-BE49-F238E27FC236}">
                      <a16:creationId xmlns:a16="http://schemas.microsoft.com/office/drawing/2014/main" id="{06F294C7-F2F1-57C2-9AB0-A46025C5BD32}"/>
                    </a:ext>
                  </a:extLst>
                </p:cNvPr>
                <p:cNvGrpSpPr/>
                <p:nvPr/>
              </p:nvGrpSpPr>
              <p:grpSpPr>
                <a:xfrm>
                  <a:off x="2387007" y="3629276"/>
                  <a:ext cx="1052494" cy="442251"/>
                  <a:chOff x="8784625" y="5667806"/>
                  <a:chExt cx="1052494" cy="442251"/>
                </a:xfrm>
              </p:grpSpPr>
              <p:sp>
                <p:nvSpPr>
                  <p:cNvPr id="1351" name="Rectangle : coins arrondis 1350">
                    <a:extLst>
                      <a:ext uri="{FF2B5EF4-FFF2-40B4-BE49-F238E27FC236}">
                        <a16:creationId xmlns:a16="http://schemas.microsoft.com/office/drawing/2014/main" id="{E225B7F9-2164-B745-20D0-7135137B41C7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52" name="ZoneTexte 1351">
                    <a:extLst>
                      <a:ext uri="{FF2B5EF4-FFF2-40B4-BE49-F238E27FC236}">
                        <a16:creationId xmlns:a16="http://schemas.microsoft.com/office/drawing/2014/main" id="{9F725D4A-7F68-F6C8-20EF-7254F44CFF38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625" y="5667806"/>
                    <a:ext cx="863350" cy="283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. Air</a:t>
                    </a:r>
                  </a:p>
                </p:txBody>
              </p:sp>
            </p:grpSp>
            <p:pic>
              <p:nvPicPr>
                <p:cNvPr id="1350" name="Picture 12" descr="Résistance Air">
                  <a:extLst>
                    <a:ext uri="{FF2B5EF4-FFF2-40B4-BE49-F238E27FC236}">
                      <a16:creationId xmlns:a16="http://schemas.microsoft.com/office/drawing/2014/main" id="{C3E7600F-5BE9-4C1B-05D8-7C7991F175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339" y="368842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44" name="Groupe 1343">
                <a:extLst>
                  <a:ext uri="{FF2B5EF4-FFF2-40B4-BE49-F238E27FC236}">
                    <a16:creationId xmlns:a16="http://schemas.microsoft.com/office/drawing/2014/main" id="{61FCC2E7-908E-E06A-39F4-2CDD8F740326}"/>
                  </a:ext>
                </a:extLst>
              </p:cNvPr>
              <p:cNvGrpSpPr/>
              <p:nvPr/>
            </p:nvGrpSpPr>
            <p:grpSpPr>
              <a:xfrm>
                <a:off x="3528548" y="2753384"/>
                <a:ext cx="1059447" cy="434843"/>
                <a:chOff x="2452103" y="3557115"/>
                <a:chExt cx="1059447" cy="434843"/>
              </a:xfrm>
            </p:grpSpPr>
            <p:grpSp>
              <p:nvGrpSpPr>
                <p:cNvPr id="1345" name="Groupe 1344">
                  <a:extLst>
                    <a:ext uri="{FF2B5EF4-FFF2-40B4-BE49-F238E27FC236}">
                      <a16:creationId xmlns:a16="http://schemas.microsoft.com/office/drawing/2014/main" id="{EBDB6056-053E-C008-DBC6-6E0630B28C8D}"/>
                    </a:ext>
                  </a:extLst>
                </p:cNvPr>
                <p:cNvGrpSpPr/>
                <p:nvPr/>
              </p:nvGrpSpPr>
              <p:grpSpPr>
                <a:xfrm>
                  <a:off x="2452103" y="3557115"/>
                  <a:ext cx="1059447" cy="434843"/>
                  <a:chOff x="8777672" y="5675214"/>
                  <a:chExt cx="1059447" cy="434843"/>
                </a:xfrm>
              </p:grpSpPr>
              <p:sp>
                <p:nvSpPr>
                  <p:cNvPr id="1347" name="Rectangle : coins arrondis 1346">
                    <a:extLst>
                      <a:ext uri="{FF2B5EF4-FFF2-40B4-BE49-F238E27FC236}">
                        <a16:creationId xmlns:a16="http://schemas.microsoft.com/office/drawing/2014/main" id="{4C47D640-2753-DCFC-B71F-3A8F9CE28443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ZoneTexte 1347">
                    <a:extLst>
                      <a:ext uri="{FF2B5EF4-FFF2-40B4-BE49-F238E27FC236}">
                        <a16:creationId xmlns:a16="http://schemas.microsoft.com/office/drawing/2014/main" id="{25F9ABEB-D91E-4654-4124-43D456704A1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7672" y="5675214"/>
                    <a:ext cx="910633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. Chance</a:t>
                    </a:r>
                  </a:p>
                </p:txBody>
              </p:sp>
            </p:grpSp>
            <p:pic>
              <p:nvPicPr>
                <p:cNvPr id="1346" name="Picture 10" descr="Résistance Eau">
                  <a:extLst>
                    <a:ext uri="{FF2B5EF4-FFF2-40B4-BE49-F238E27FC236}">
                      <a16:creationId xmlns:a16="http://schemas.microsoft.com/office/drawing/2014/main" id="{91060777-BA72-EBD0-AF32-43056F259D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3640" y="359450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1264" name="Connecteur droit 1263">
              <a:extLst>
                <a:ext uri="{FF2B5EF4-FFF2-40B4-BE49-F238E27FC236}">
                  <a16:creationId xmlns:a16="http://schemas.microsoft.com/office/drawing/2014/main" id="{1C0BAC5D-D22F-8B45-7AA4-30BB2EEE2C63}"/>
                </a:ext>
              </a:extLst>
            </p:cNvPr>
            <p:cNvCxnSpPr/>
            <p:nvPr/>
          </p:nvCxnSpPr>
          <p:spPr>
            <a:xfrm>
              <a:off x="60129" y="243840"/>
              <a:ext cx="15454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5" name="Groupe 1264">
              <a:extLst>
                <a:ext uri="{FF2B5EF4-FFF2-40B4-BE49-F238E27FC236}">
                  <a16:creationId xmlns:a16="http://schemas.microsoft.com/office/drawing/2014/main" id="{42C9D5C2-0ACF-081F-B319-AD197C5776E9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1316" name="Groupe 1315">
                <a:extLst>
                  <a:ext uri="{FF2B5EF4-FFF2-40B4-BE49-F238E27FC236}">
                    <a16:creationId xmlns:a16="http://schemas.microsoft.com/office/drawing/2014/main" id="{19AF135D-3D10-E6B2-2EF3-D1B98A38E790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327" name="Groupe 1326">
                  <a:extLst>
                    <a:ext uri="{FF2B5EF4-FFF2-40B4-BE49-F238E27FC236}">
                      <a16:creationId xmlns:a16="http://schemas.microsoft.com/office/drawing/2014/main" id="{825A27B6-8DF2-278F-6CCA-B9FFA9A8E6C1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1330" name="Rectangle : coins arrondis 1329">
                    <a:extLst>
                      <a:ext uri="{FF2B5EF4-FFF2-40B4-BE49-F238E27FC236}">
                        <a16:creationId xmlns:a16="http://schemas.microsoft.com/office/drawing/2014/main" id="{2F2B3919-12F9-8AE1-361F-A79383E4D236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1331" name="Ellipse 1330">
                    <a:extLst>
                      <a:ext uri="{FF2B5EF4-FFF2-40B4-BE49-F238E27FC236}">
                        <a16:creationId xmlns:a16="http://schemas.microsoft.com/office/drawing/2014/main" id="{4F70DC6A-1F32-589D-324C-886C9A8C0AEF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1332" name="ZoneTexte 1331">
                    <a:extLst>
                      <a:ext uri="{FF2B5EF4-FFF2-40B4-BE49-F238E27FC236}">
                        <a16:creationId xmlns:a16="http://schemas.microsoft.com/office/drawing/2014/main" id="{33713F6A-E78F-48B3-8117-15173CF1531D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1333" name="Groupe 1332">
                    <a:extLst>
                      <a:ext uri="{FF2B5EF4-FFF2-40B4-BE49-F238E27FC236}">
                        <a16:creationId xmlns:a16="http://schemas.microsoft.com/office/drawing/2014/main" id="{E4F90222-C799-BF33-8F6E-55C004148EB1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1334" name="Groupe 1333">
                      <a:extLst>
                        <a:ext uri="{FF2B5EF4-FFF2-40B4-BE49-F238E27FC236}">
                          <a16:creationId xmlns:a16="http://schemas.microsoft.com/office/drawing/2014/main" id="{4B5969DD-2856-7CE5-3308-42B0AC425F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1338" name="ZoneTexte 1337">
                        <a:extLst>
                          <a:ext uri="{FF2B5EF4-FFF2-40B4-BE49-F238E27FC236}">
                            <a16:creationId xmlns:a16="http://schemas.microsoft.com/office/drawing/2014/main" id="{CB6126DB-57F0-FE7E-0DDF-1667FF56D3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1339" name="Picture 30" descr="PA">
                        <a:extLst>
                          <a:ext uri="{FF2B5EF4-FFF2-40B4-BE49-F238E27FC236}">
                            <a16:creationId xmlns:a16="http://schemas.microsoft.com/office/drawing/2014/main" id="{5A72DB56-CA56-A3B2-EA9A-2A46AD8A8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335" name="Picture 34" descr="Portée">
                      <a:extLst>
                        <a:ext uri="{FF2B5EF4-FFF2-40B4-BE49-F238E27FC236}">
                          <a16:creationId xmlns:a16="http://schemas.microsoft.com/office/drawing/2014/main" id="{57375A85-483E-CBE9-6D28-10832564A6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36" name="ZoneTexte 1335">
                      <a:extLst>
                        <a:ext uri="{FF2B5EF4-FFF2-40B4-BE49-F238E27FC236}">
                          <a16:creationId xmlns:a16="http://schemas.microsoft.com/office/drawing/2014/main" id="{C5E1936C-9375-458B-1252-3DF2C6018D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1337" name="ZoneTexte 1336">
                      <a:extLst>
                        <a:ext uri="{FF2B5EF4-FFF2-40B4-BE49-F238E27FC236}">
                          <a16:creationId xmlns:a16="http://schemas.microsoft.com/office/drawing/2014/main" id="{D17F49DB-782B-4C59-6379-ADD685D28B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328" name="Hexagone 1327">
                  <a:extLst>
                    <a:ext uri="{FF2B5EF4-FFF2-40B4-BE49-F238E27FC236}">
                      <a16:creationId xmlns:a16="http://schemas.microsoft.com/office/drawing/2014/main" id="{43F1407E-6D51-F63B-D923-DD6475EACF48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1329" name="Graphique 1328">
                  <a:extLst>
                    <a:ext uri="{FF2B5EF4-FFF2-40B4-BE49-F238E27FC236}">
                      <a16:creationId xmlns:a16="http://schemas.microsoft.com/office/drawing/2014/main" id="{D38E2F18-B8C4-8F78-FC9E-9469F339747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1317" name="Connecteur droit 1316">
                <a:extLst>
                  <a:ext uri="{FF2B5EF4-FFF2-40B4-BE49-F238E27FC236}">
                    <a16:creationId xmlns:a16="http://schemas.microsoft.com/office/drawing/2014/main" id="{EC42CBAF-132A-DD84-E3BC-995C3FF7E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8" name="Connecteur droit 1317">
                <a:extLst>
                  <a:ext uri="{FF2B5EF4-FFF2-40B4-BE49-F238E27FC236}">
                    <a16:creationId xmlns:a16="http://schemas.microsoft.com/office/drawing/2014/main" id="{F9914DBE-8ECC-974A-A8E1-0AAE23475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9" name="Connecteur droit 1318">
                <a:extLst>
                  <a:ext uri="{FF2B5EF4-FFF2-40B4-BE49-F238E27FC236}">
                    <a16:creationId xmlns:a16="http://schemas.microsoft.com/office/drawing/2014/main" id="{3CC495E2-7779-18F0-B1EB-956FE97C8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0" name="Connecteur droit 1319">
                <a:extLst>
                  <a:ext uri="{FF2B5EF4-FFF2-40B4-BE49-F238E27FC236}">
                    <a16:creationId xmlns:a16="http://schemas.microsoft.com/office/drawing/2014/main" id="{3E8FF491-0DBB-11CD-320F-A872170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1" name="Connecteur droit 1320">
                <a:extLst>
                  <a:ext uri="{FF2B5EF4-FFF2-40B4-BE49-F238E27FC236}">
                    <a16:creationId xmlns:a16="http://schemas.microsoft.com/office/drawing/2014/main" id="{A65873EE-9A17-4307-B4E7-D5F189C3A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Connecteur droit 1321">
                <a:extLst>
                  <a:ext uri="{FF2B5EF4-FFF2-40B4-BE49-F238E27FC236}">
                    <a16:creationId xmlns:a16="http://schemas.microsoft.com/office/drawing/2014/main" id="{5650EB25-D019-CEB9-3748-56889D25A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Connecteur droit 1322">
                <a:extLst>
                  <a:ext uri="{FF2B5EF4-FFF2-40B4-BE49-F238E27FC236}">
                    <a16:creationId xmlns:a16="http://schemas.microsoft.com/office/drawing/2014/main" id="{A711F2E6-9716-4D88-0E9E-33ED9A1F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Connecteur droit 1323">
                <a:extLst>
                  <a:ext uri="{FF2B5EF4-FFF2-40B4-BE49-F238E27FC236}">
                    <a16:creationId xmlns:a16="http://schemas.microsoft.com/office/drawing/2014/main" id="{2B8E9443-0448-DE36-F0AA-78BE6658D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Connecteur droit 1324">
                <a:extLst>
                  <a:ext uri="{FF2B5EF4-FFF2-40B4-BE49-F238E27FC236}">
                    <a16:creationId xmlns:a16="http://schemas.microsoft.com/office/drawing/2014/main" id="{2FE286D5-E86E-8BF7-C14F-344B68A46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Connecteur droit 1325">
                <a:extLst>
                  <a:ext uri="{FF2B5EF4-FFF2-40B4-BE49-F238E27FC236}">
                    <a16:creationId xmlns:a16="http://schemas.microsoft.com/office/drawing/2014/main" id="{53F148B5-6462-092A-8940-077C545AA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6" name="Groupe 1265">
              <a:extLst>
                <a:ext uri="{FF2B5EF4-FFF2-40B4-BE49-F238E27FC236}">
                  <a16:creationId xmlns:a16="http://schemas.microsoft.com/office/drawing/2014/main" id="{3347FEA8-D862-C623-2252-337803B7D7E4}"/>
                </a:ext>
              </a:extLst>
            </p:cNvPr>
            <p:cNvGrpSpPr/>
            <p:nvPr/>
          </p:nvGrpSpPr>
          <p:grpSpPr>
            <a:xfrm>
              <a:off x="38995" y="3410935"/>
              <a:ext cx="3200310" cy="934977"/>
              <a:chOff x="23175" y="2362617"/>
              <a:chExt cx="3200310" cy="934977"/>
            </a:xfrm>
          </p:grpSpPr>
          <p:grpSp>
            <p:nvGrpSpPr>
              <p:cNvPr id="1292" name="Groupe 1291">
                <a:extLst>
                  <a:ext uri="{FF2B5EF4-FFF2-40B4-BE49-F238E27FC236}">
                    <a16:creationId xmlns:a16="http://schemas.microsoft.com/office/drawing/2014/main" id="{004F4752-52EA-8A06-8B07-B9DF1BD2B0D2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303" name="Groupe 1302">
                  <a:extLst>
                    <a:ext uri="{FF2B5EF4-FFF2-40B4-BE49-F238E27FC236}">
                      <a16:creationId xmlns:a16="http://schemas.microsoft.com/office/drawing/2014/main" id="{2CFC98D3-5FAD-2984-DE27-8005EE632648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1306" name="Rectangle : coins arrondis 1305">
                    <a:extLst>
                      <a:ext uri="{FF2B5EF4-FFF2-40B4-BE49-F238E27FC236}">
                        <a16:creationId xmlns:a16="http://schemas.microsoft.com/office/drawing/2014/main" id="{D9197163-74ED-D6FB-951F-7BDAA6BB19B9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1307" name="Ellipse 1306">
                    <a:extLst>
                      <a:ext uri="{FF2B5EF4-FFF2-40B4-BE49-F238E27FC236}">
                        <a16:creationId xmlns:a16="http://schemas.microsoft.com/office/drawing/2014/main" id="{487CB0CB-AF6B-228F-DEF3-70BB6BBCDB19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1308" name="ZoneTexte 1307">
                    <a:extLst>
                      <a:ext uri="{FF2B5EF4-FFF2-40B4-BE49-F238E27FC236}">
                        <a16:creationId xmlns:a16="http://schemas.microsoft.com/office/drawing/2014/main" id="{BCD60E3E-72CC-3310-975B-2927CF587C44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1309" name="Groupe 1308">
                    <a:extLst>
                      <a:ext uri="{FF2B5EF4-FFF2-40B4-BE49-F238E27FC236}">
                        <a16:creationId xmlns:a16="http://schemas.microsoft.com/office/drawing/2014/main" id="{365B6F94-5F12-0FAE-66D7-B6EBA4C01EE6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1310" name="Groupe 1309">
                      <a:extLst>
                        <a:ext uri="{FF2B5EF4-FFF2-40B4-BE49-F238E27FC236}">
                          <a16:creationId xmlns:a16="http://schemas.microsoft.com/office/drawing/2014/main" id="{B5F6A019-CC02-AA62-4979-ACE1A1FF36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1314" name="ZoneTexte 1313">
                        <a:extLst>
                          <a:ext uri="{FF2B5EF4-FFF2-40B4-BE49-F238E27FC236}">
                            <a16:creationId xmlns:a16="http://schemas.microsoft.com/office/drawing/2014/main" id="{7DBC9D24-CDAA-831A-1C1D-71CD185395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1315" name="Picture 30" descr="PA">
                        <a:extLst>
                          <a:ext uri="{FF2B5EF4-FFF2-40B4-BE49-F238E27FC236}">
                            <a16:creationId xmlns:a16="http://schemas.microsoft.com/office/drawing/2014/main" id="{5ECCF4D6-CCFE-F38B-D306-67DE4923A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311" name="Picture 34" descr="Portée">
                      <a:extLst>
                        <a:ext uri="{FF2B5EF4-FFF2-40B4-BE49-F238E27FC236}">
                          <a16:creationId xmlns:a16="http://schemas.microsoft.com/office/drawing/2014/main" id="{B8789063-9B2D-D43A-C16C-77102464DA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12" name="ZoneTexte 1311">
                      <a:extLst>
                        <a:ext uri="{FF2B5EF4-FFF2-40B4-BE49-F238E27FC236}">
                          <a16:creationId xmlns:a16="http://schemas.microsoft.com/office/drawing/2014/main" id="{50E329D0-EBB6-9F6B-0863-4C28C9E117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1313" name="ZoneTexte 1312">
                      <a:extLst>
                        <a:ext uri="{FF2B5EF4-FFF2-40B4-BE49-F238E27FC236}">
                          <a16:creationId xmlns:a16="http://schemas.microsoft.com/office/drawing/2014/main" id="{501A2886-ED16-08B1-2965-8803441BD4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304" name="Hexagone 1303">
                  <a:extLst>
                    <a:ext uri="{FF2B5EF4-FFF2-40B4-BE49-F238E27FC236}">
                      <a16:creationId xmlns:a16="http://schemas.microsoft.com/office/drawing/2014/main" id="{C9760D7A-3DEB-A89E-703E-AC024FB8E45A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1305" name="Graphique 1304">
                  <a:extLst>
                    <a:ext uri="{FF2B5EF4-FFF2-40B4-BE49-F238E27FC236}">
                      <a16:creationId xmlns:a16="http://schemas.microsoft.com/office/drawing/2014/main" id="{59765677-1977-728B-275D-C10408BDFE3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1293" name="Connecteur droit 1292">
                <a:extLst>
                  <a:ext uri="{FF2B5EF4-FFF2-40B4-BE49-F238E27FC236}">
                    <a16:creationId xmlns:a16="http://schemas.microsoft.com/office/drawing/2014/main" id="{D2C3C806-FA86-E0AC-5F4E-17379991C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4" name="Connecteur droit 1293">
                <a:extLst>
                  <a:ext uri="{FF2B5EF4-FFF2-40B4-BE49-F238E27FC236}">
                    <a16:creationId xmlns:a16="http://schemas.microsoft.com/office/drawing/2014/main" id="{DE2D8EE8-92D8-E7E4-C689-C9A30D41D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Connecteur droit 1294">
                <a:extLst>
                  <a:ext uri="{FF2B5EF4-FFF2-40B4-BE49-F238E27FC236}">
                    <a16:creationId xmlns:a16="http://schemas.microsoft.com/office/drawing/2014/main" id="{6E3EFD09-80CE-6977-DCBA-A78D2A7AB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6" name="Connecteur droit 1295">
                <a:extLst>
                  <a:ext uri="{FF2B5EF4-FFF2-40B4-BE49-F238E27FC236}">
                    <a16:creationId xmlns:a16="http://schemas.microsoft.com/office/drawing/2014/main" id="{2FD37273-C783-1C5C-6831-8D7A119B7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7" name="Connecteur droit 1296">
                <a:extLst>
                  <a:ext uri="{FF2B5EF4-FFF2-40B4-BE49-F238E27FC236}">
                    <a16:creationId xmlns:a16="http://schemas.microsoft.com/office/drawing/2014/main" id="{C2595DCA-C9C4-00E8-2A53-8EF24C385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8" name="Connecteur droit 1297">
                <a:extLst>
                  <a:ext uri="{FF2B5EF4-FFF2-40B4-BE49-F238E27FC236}">
                    <a16:creationId xmlns:a16="http://schemas.microsoft.com/office/drawing/2014/main" id="{014948F5-7AF7-EA22-B0BC-0296642B3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Connecteur droit 1298">
                <a:extLst>
                  <a:ext uri="{FF2B5EF4-FFF2-40B4-BE49-F238E27FC236}">
                    <a16:creationId xmlns:a16="http://schemas.microsoft.com/office/drawing/2014/main" id="{77DA4B69-812B-9759-EDC9-5080922AD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0" name="Connecteur droit 1299">
                <a:extLst>
                  <a:ext uri="{FF2B5EF4-FFF2-40B4-BE49-F238E27FC236}">
                    <a16:creationId xmlns:a16="http://schemas.microsoft.com/office/drawing/2014/main" id="{D45C4669-B920-FDFC-630A-AAA51B183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1" name="Connecteur droit 1300">
                <a:extLst>
                  <a:ext uri="{FF2B5EF4-FFF2-40B4-BE49-F238E27FC236}">
                    <a16:creationId xmlns:a16="http://schemas.microsoft.com/office/drawing/2014/main" id="{A6510C83-9FDD-4B25-647D-D68B45965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2" name="Connecteur droit 1301">
                <a:extLst>
                  <a:ext uri="{FF2B5EF4-FFF2-40B4-BE49-F238E27FC236}">
                    <a16:creationId xmlns:a16="http://schemas.microsoft.com/office/drawing/2014/main" id="{48C1B9A3-0A4E-14F3-1441-31047456E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7" name="Groupe 1266">
              <a:extLst>
                <a:ext uri="{FF2B5EF4-FFF2-40B4-BE49-F238E27FC236}">
                  <a16:creationId xmlns:a16="http://schemas.microsoft.com/office/drawing/2014/main" id="{185A1A04-CC34-016E-229C-5ED82BE7F86A}"/>
                </a:ext>
              </a:extLst>
            </p:cNvPr>
            <p:cNvGrpSpPr/>
            <p:nvPr/>
          </p:nvGrpSpPr>
          <p:grpSpPr>
            <a:xfrm>
              <a:off x="84040" y="4437037"/>
              <a:ext cx="3200310" cy="934977"/>
              <a:chOff x="23175" y="2362617"/>
              <a:chExt cx="3200310" cy="934977"/>
            </a:xfrm>
          </p:grpSpPr>
          <p:grpSp>
            <p:nvGrpSpPr>
              <p:cNvPr id="1268" name="Groupe 1267">
                <a:extLst>
                  <a:ext uri="{FF2B5EF4-FFF2-40B4-BE49-F238E27FC236}">
                    <a16:creationId xmlns:a16="http://schemas.microsoft.com/office/drawing/2014/main" id="{ED95601F-8A0A-095C-1C2B-F8DCDA010261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279" name="Groupe 1278">
                  <a:extLst>
                    <a:ext uri="{FF2B5EF4-FFF2-40B4-BE49-F238E27FC236}">
                      <a16:creationId xmlns:a16="http://schemas.microsoft.com/office/drawing/2014/main" id="{93A9F9BB-7DF0-546A-FD0E-9C6F9DA427DA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1282" name="Rectangle : coins arrondis 1281">
                    <a:extLst>
                      <a:ext uri="{FF2B5EF4-FFF2-40B4-BE49-F238E27FC236}">
                        <a16:creationId xmlns:a16="http://schemas.microsoft.com/office/drawing/2014/main" id="{9AB54D4F-1E18-0905-E7BF-A1894D1F5C1A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1283" name="Ellipse 1282">
                    <a:extLst>
                      <a:ext uri="{FF2B5EF4-FFF2-40B4-BE49-F238E27FC236}">
                        <a16:creationId xmlns:a16="http://schemas.microsoft.com/office/drawing/2014/main" id="{5868015D-6F72-F532-1743-CD9B38997A94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1284" name="ZoneTexte 1283">
                    <a:extLst>
                      <a:ext uri="{FF2B5EF4-FFF2-40B4-BE49-F238E27FC236}">
                        <a16:creationId xmlns:a16="http://schemas.microsoft.com/office/drawing/2014/main" id="{D896FDE1-E753-B825-A2FE-FF8A5AF227F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1285" name="Groupe 1284">
                    <a:extLst>
                      <a:ext uri="{FF2B5EF4-FFF2-40B4-BE49-F238E27FC236}">
                        <a16:creationId xmlns:a16="http://schemas.microsoft.com/office/drawing/2014/main" id="{12BD5374-81C9-167D-2241-DFF3BA404B0E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1286" name="Groupe 1285">
                      <a:extLst>
                        <a:ext uri="{FF2B5EF4-FFF2-40B4-BE49-F238E27FC236}">
                          <a16:creationId xmlns:a16="http://schemas.microsoft.com/office/drawing/2014/main" id="{6ECFD737-EBBE-F5DB-FEA7-BE574ED8F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1290" name="ZoneTexte 1289">
                        <a:extLst>
                          <a:ext uri="{FF2B5EF4-FFF2-40B4-BE49-F238E27FC236}">
                            <a16:creationId xmlns:a16="http://schemas.microsoft.com/office/drawing/2014/main" id="{119A2358-6241-718D-B8A8-72135D8EB4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1291" name="Picture 30" descr="PA">
                        <a:extLst>
                          <a:ext uri="{FF2B5EF4-FFF2-40B4-BE49-F238E27FC236}">
                            <a16:creationId xmlns:a16="http://schemas.microsoft.com/office/drawing/2014/main" id="{9599F813-DCD5-7669-B096-52B6F0517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287" name="Picture 34" descr="Portée">
                      <a:extLst>
                        <a:ext uri="{FF2B5EF4-FFF2-40B4-BE49-F238E27FC236}">
                          <a16:creationId xmlns:a16="http://schemas.microsoft.com/office/drawing/2014/main" id="{98F1A8CC-8E60-C99E-1B42-C733F6B2F23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288" name="ZoneTexte 1287">
                      <a:extLst>
                        <a:ext uri="{FF2B5EF4-FFF2-40B4-BE49-F238E27FC236}">
                          <a16:creationId xmlns:a16="http://schemas.microsoft.com/office/drawing/2014/main" id="{BD8E97B1-A4DE-CFAF-A7E4-AD8EBBD741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1289" name="ZoneTexte 1288">
                      <a:extLst>
                        <a:ext uri="{FF2B5EF4-FFF2-40B4-BE49-F238E27FC236}">
                          <a16:creationId xmlns:a16="http://schemas.microsoft.com/office/drawing/2014/main" id="{11F79E84-D62D-D747-AAA9-5A76CA39D9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280" name="Hexagone 1279">
                  <a:extLst>
                    <a:ext uri="{FF2B5EF4-FFF2-40B4-BE49-F238E27FC236}">
                      <a16:creationId xmlns:a16="http://schemas.microsoft.com/office/drawing/2014/main" id="{B9064371-7AC1-E32D-5FBF-20953ADFDF5A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1281" name="Graphique 1280">
                  <a:extLst>
                    <a:ext uri="{FF2B5EF4-FFF2-40B4-BE49-F238E27FC236}">
                      <a16:creationId xmlns:a16="http://schemas.microsoft.com/office/drawing/2014/main" id="{E342E303-95C2-1098-4A6B-FD31251DD8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1269" name="Connecteur droit 1268">
                <a:extLst>
                  <a:ext uri="{FF2B5EF4-FFF2-40B4-BE49-F238E27FC236}">
                    <a16:creationId xmlns:a16="http://schemas.microsoft.com/office/drawing/2014/main" id="{A6E9F264-2909-88A9-B422-E9D1ED25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Connecteur droit 1269">
                <a:extLst>
                  <a:ext uri="{FF2B5EF4-FFF2-40B4-BE49-F238E27FC236}">
                    <a16:creationId xmlns:a16="http://schemas.microsoft.com/office/drawing/2014/main" id="{B88B4BE4-9837-9FD1-E232-5F4AE365D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1" name="Connecteur droit 1270">
                <a:extLst>
                  <a:ext uri="{FF2B5EF4-FFF2-40B4-BE49-F238E27FC236}">
                    <a16:creationId xmlns:a16="http://schemas.microsoft.com/office/drawing/2014/main" id="{7441DCE3-11B7-47BC-81F7-0C3A17CE1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2" name="Connecteur droit 1271">
                <a:extLst>
                  <a:ext uri="{FF2B5EF4-FFF2-40B4-BE49-F238E27FC236}">
                    <a16:creationId xmlns:a16="http://schemas.microsoft.com/office/drawing/2014/main" id="{2F2DCF0D-EBD3-7024-F6E1-30E4661EC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Connecteur droit 1272">
                <a:extLst>
                  <a:ext uri="{FF2B5EF4-FFF2-40B4-BE49-F238E27FC236}">
                    <a16:creationId xmlns:a16="http://schemas.microsoft.com/office/drawing/2014/main" id="{A843992B-FEFE-10CF-B3F1-C8993F92A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Connecteur droit 1273">
                <a:extLst>
                  <a:ext uri="{FF2B5EF4-FFF2-40B4-BE49-F238E27FC236}">
                    <a16:creationId xmlns:a16="http://schemas.microsoft.com/office/drawing/2014/main" id="{6781DBAB-4E1D-CFB6-0C40-B98A6CB9E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Connecteur droit 1274">
                <a:extLst>
                  <a:ext uri="{FF2B5EF4-FFF2-40B4-BE49-F238E27FC236}">
                    <a16:creationId xmlns:a16="http://schemas.microsoft.com/office/drawing/2014/main" id="{4F2C649F-81E9-6C22-7030-ABA7CF2FC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Connecteur droit 1275">
                <a:extLst>
                  <a:ext uri="{FF2B5EF4-FFF2-40B4-BE49-F238E27FC236}">
                    <a16:creationId xmlns:a16="http://schemas.microsoft.com/office/drawing/2014/main" id="{0CF1DE49-486B-1AF7-69F4-1EFBD4F3E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Connecteur droit 1276">
                <a:extLst>
                  <a:ext uri="{FF2B5EF4-FFF2-40B4-BE49-F238E27FC236}">
                    <a16:creationId xmlns:a16="http://schemas.microsoft.com/office/drawing/2014/main" id="{3FCC5807-370E-3ABF-BB83-A15785C86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Connecteur droit 1277">
                <a:extLst>
                  <a:ext uri="{FF2B5EF4-FFF2-40B4-BE49-F238E27FC236}">
                    <a16:creationId xmlns:a16="http://schemas.microsoft.com/office/drawing/2014/main" id="{21A3EE33-5624-0964-F31F-4BABD2A9F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10216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454</Words>
  <Application>Microsoft Office PowerPoint</Application>
  <PresentationFormat>Grand écran</PresentationFormat>
  <Paragraphs>218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Segoe UI Bold</vt:lpstr>
      <vt:lpstr>Segoe UI Semibold</vt:lpstr>
      <vt:lpstr>Segoe UI Semilight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Samuel Bonneau</cp:lastModifiedBy>
  <cp:revision>35</cp:revision>
  <dcterms:created xsi:type="dcterms:W3CDTF">2022-05-07T06:36:34Z</dcterms:created>
  <dcterms:modified xsi:type="dcterms:W3CDTF">2022-05-07T21:04:35Z</dcterms:modified>
</cp:coreProperties>
</file>